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arsun Santhiappan" userId="20a2c9a9ee30dbbb" providerId="LiveId" clId="{31AB7EA3-D06A-4410-897B-2F9F9955EF11}"/>
    <pc:docChg chg="undo custSel addSld modSld">
      <pc:chgData name="Sudarsun Santhiappan" userId="20a2c9a9ee30dbbb" providerId="LiveId" clId="{31AB7EA3-D06A-4410-897B-2F9F9955EF11}" dt="2024-07-29T07:24:39.931" v="1967" actId="20577"/>
      <pc:docMkLst>
        <pc:docMk/>
      </pc:docMkLst>
      <pc:sldChg chg="modSp mod">
        <pc:chgData name="Sudarsun Santhiappan" userId="20a2c9a9ee30dbbb" providerId="LiveId" clId="{31AB7EA3-D06A-4410-897B-2F9F9955EF11}" dt="2024-07-29T06:59:30.474" v="529" actId="403"/>
        <pc:sldMkLst>
          <pc:docMk/>
          <pc:sldMk cId="3833773525" sldId="309"/>
        </pc:sldMkLst>
        <pc:spChg chg="mod">
          <ac:chgData name="Sudarsun Santhiappan" userId="20a2c9a9ee30dbbb" providerId="LiveId" clId="{31AB7EA3-D06A-4410-897B-2F9F9955EF11}" dt="2024-07-29T06:59:30.474" v="529" actId="403"/>
          <ac:spMkLst>
            <pc:docMk/>
            <pc:sldMk cId="3833773525" sldId="309"/>
            <ac:spMk id="2" creationId="{31BB8085-1FFF-44DD-A144-D794D923CF00}"/>
          </ac:spMkLst>
        </pc:spChg>
        <pc:graphicFrameChg chg="mod">
          <ac:chgData name="Sudarsun Santhiappan" userId="20a2c9a9ee30dbbb" providerId="LiveId" clId="{31AB7EA3-D06A-4410-897B-2F9F9955EF11}" dt="2024-07-29T05:40:32.093" v="198" actId="20577"/>
          <ac:graphicFrameMkLst>
            <pc:docMk/>
            <pc:sldMk cId="3833773525" sldId="309"/>
            <ac:graphicFrameMk id="5" creationId="{60233515-42BF-4401-AB7F-458C06159D34}"/>
          </ac:graphicFrameMkLst>
        </pc:graphicFrameChg>
      </pc:sldChg>
      <pc:sldChg chg="modSp new mod">
        <pc:chgData name="Sudarsun Santhiappan" userId="20a2c9a9ee30dbbb" providerId="LiveId" clId="{31AB7EA3-D06A-4410-897B-2F9F9955EF11}" dt="2024-07-29T07:24:39.931" v="1967" actId="20577"/>
        <pc:sldMkLst>
          <pc:docMk/>
          <pc:sldMk cId="969587185" sldId="310"/>
        </pc:sldMkLst>
        <pc:spChg chg="mod">
          <ac:chgData name="Sudarsun Santhiappan" userId="20a2c9a9ee30dbbb" providerId="LiveId" clId="{31AB7EA3-D06A-4410-897B-2F9F9955EF11}" dt="2024-07-29T06:59:34.712" v="530" actId="113"/>
          <ac:spMkLst>
            <pc:docMk/>
            <pc:sldMk cId="969587185" sldId="310"/>
            <ac:spMk id="2" creationId="{ECFDB74E-3A12-48EA-77B4-29BC9D2BE2B7}"/>
          </ac:spMkLst>
        </pc:spChg>
        <pc:spChg chg="mod">
          <ac:chgData name="Sudarsun Santhiappan" userId="20a2c9a9ee30dbbb" providerId="LiveId" clId="{31AB7EA3-D06A-4410-897B-2F9F9955EF11}" dt="2024-07-29T07:24:39.931" v="1967" actId="20577"/>
          <ac:spMkLst>
            <pc:docMk/>
            <pc:sldMk cId="969587185" sldId="310"/>
            <ac:spMk id="3" creationId="{DB237239-1596-D775-B2F1-61BB97262915}"/>
          </ac:spMkLst>
        </pc:spChg>
      </pc:sldChg>
      <pc:sldChg chg="modSp new mod">
        <pc:chgData name="Sudarsun Santhiappan" userId="20a2c9a9ee30dbbb" providerId="LiveId" clId="{31AB7EA3-D06A-4410-897B-2F9F9955EF11}" dt="2024-07-29T07:09:32.266" v="1712" actId="20577"/>
        <pc:sldMkLst>
          <pc:docMk/>
          <pc:sldMk cId="472052335" sldId="311"/>
        </pc:sldMkLst>
        <pc:spChg chg="mod">
          <ac:chgData name="Sudarsun Santhiappan" userId="20a2c9a9ee30dbbb" providerId="LiveId" clId="{31AB7EA3-D06A-4410-897B-2F9F9955EF11}" dt="2024-07-29T07:00:13.600" v="582" actId="403"/>
          <ac:spMkLst>
            <pc:docMk/>
            <pc:sldMk cId="472052335" sldId="311"/>
            <ac:spMk id="2" creationId="{68FE624F-49BF-5AB6-A2E9-EABA34D1D11E}"/>
          </ac:spMkLst>
        </pc:spChg>
        <pc:spChg chg="mod">
          <ac:chgData name="Sudarsun Santhiappan" userId="20a2c9a9ee30dbbb" providerId="LiveId" clId="{31AB7EA3-D06A-4410-897B-2F9F9955EF11}" dt="2024-07-29T07:09:32.266" v="1712" actId="20577"/>
          <ac:spMkLst>
            <pc:docMk/>
            <pc:sldMk cId="472052335" sldId="311"/>
            <ac:spMk id="3" creationId="{9A715058-088D-C015-8310-7EE2019309C9}"/>
          </ac:spMkLst>
        </pc:spChg>
      </pc:sldChg>
      <pc:sldChg chg="modSp new mod">
        <pc:chgData name="Sudarsun Santhiappan" userId="20a2c9a9ee30dbbb" providerId="LiveId" clId="{31AB7EA3-D06A-4410-897B-2F9F9955EF11}" dt="2024-07-29T07:17:14.651" v="1937" actId="20577"/>
        <pc:sldMkLst>
          <pc:docMk/>
          <pc:sldMk cId="1025011367" sldId="312"/>
        </pc:sldMkLst>
        <pc:spChg chg="mod">
          <ac:chgData name="Sudarsun Santhiappan" userId="20a2c9a9ee30dbbb" providerId="LiveId" clId="{31AB7EA3-D06A-4410-897B-2F9F9955EF11}" dt="2024-07-29T07:10:05.761" v="1728" actId="403"/>
          <ac:spMkLst>
            <pc:docMk/>
            <pc:sldMk cId="1025011367" sldId="312"/>
            <ac:spMk id="2" creationId="{3290FAAF-A34C-4443-3F5E-E379F12F00A9}"/>
          </ac:spMkLst>
        </pc:spChg>
        <pc:spChg chg="mod">
          <ac:chgData name="Sudarsun Santhiappan" userId="20a2c9a9ee30dbbb" providerId="LiveId" clId="{31AB7EA3-D06A-4410-897B-2F9F9955EF11}" dt="2024-07-29T07:17:14.651" v="1937" actId="20577"/>
          <ac:spMkLst>
            <pc:docMk/>
            <pc:sldMk cId="1025011367" sldId="312"/>
            <ac:spMk id="3" creationId="{C6D8F34B-A93A-7634-11AE-DD0A598799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Evaluating the Results of Machine Learning Modeling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Visualization and Interpretation of the Results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Statistical Analysis and Model Selection 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Evaluating the Results of Machine Learning Modeling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Visualization and Interpretation of the Results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Statistical Analysis and Model Selection 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hyperlink" Target="https://duchesnay.github.io/pystats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3" y="2350017"/>
            <a:ext cx="5120640" cy="163090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Da 5401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data analytics lab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practice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Course</a:t>
            </a:r>
            <a:r>
              <a:rPr lang="en-US" b="1" dirty="0"/>
              <a:t> </a:t>
            </a:r>
            <a:r>
              <a:rPr lang="en-US" sz="4800" b="1" dirty="0"/>
              <a:t>Objectives</a:t>
            </a:r>
            <a:endParaRPr lang="en-US" b="1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44650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B74E-3A12-48EA-77B4-29BC9D2B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Prerequisites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7239-1596-D775-B2F1-61BB9726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DA5400 </a:t>
            </a:r>
            <a:r>
              <a:rPr lang="en-US" sz="2400" dirty="0"/>
              <a:t>or any other equivalent courses on Machine Learning and/or Pattern Recognition</a:t>
            </a:r>
          </a:p>
          <a:p>
            <a:r>
              <a:rPr lang="en-US" sz="2400" dirty="0"/>
              <a:t>Fluency in Python programming</a:t>
            </a:r>
          </a:p>
          <a:p>
            <a:r>
              <a:rPr lang="en-US" sz="2400" dirty="0"/>
              <a:t>Ability to use third party libraries such as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numpy</a:t>
            </a:r>
            <a:r>
              <a:rPr lang="en-US" sz="2400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96958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624F-49BF-5AB6-A2E9-EABA34D1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5058-088D-C015-8310-7EE20193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meet every week. </a:t>
            </a:r>
          </a:p>
          <a:p>
            <a:r>
              <a:rPr lang="en-US" sz="1800" dirty="0"/>
              <a:t>There will be a lecture for at least 1 hour every week to introduce you the practical aspect of a ML/Analytics topic.</a:t>
            </a:r>
          </a:p>
          <a:p>
            <a:r>
              <a:rPr lang="en-US" sz="1800" dirty="0"/>
              <a:t>Students are expected to use the remaining time in the slot for doing their assignments or clarifying their queries.</a:t>
            </a:r>
          </a:p>
          <a:p>
            <a:r>
              <a:rPr lang="en-US" sz="1800" dirty="0"/>
              <a:t>There will be at least 10 weekly assignments spread across the semester.</a:t>
            </a:r>
          </a:p>
          <a:p>
            <a:r>
              <a:rPr lang="en-US" sz="1800" dirty="0"/>
              <a:t>Each assignments will be given ~10 days for completion and submission.</a:t>
            </a:r>
          </a:p>
          <a:p>
            <a:r>
              <a:rPr lang="en-US" sz="1800" dirty="0"/>
              <a:t>The end-semester exam will be a Data Challenge competition + Viva.</a:t>
            </a:r>
          </a:p>
          <a:p>
            <a:r>
              <a:rPr lang="en-US" sz="1800" dirty="0"/>
              <a:t>80% weightage to the assignments and 20% to the Data Challenge.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05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FAAF-A34C-4443-3F5E-E379F12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F34B-A93A-7634-11AE-DD0A5987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103120"/>
            <a:ext cx="10972799" cy="3849624"/>
          </a:xfrm>
        </p:spPr>
        <p:txBody>
          <a:bodyPr>
            <a:normAutofit/>
          </a:bodyPr>
          <a:lstStyle/>
          <a:p>
            <a:r>
              <a:rPr lang="en-US" sz="2000" dirty="0"/>
              <a:t>Sarah Guido, Andreas Muller., Introduction to Machine Learning through Python, 2024,</a:t>
            </a:r>
            <a:br>
              <a:rPr lang="en-US" sz="2000" dirty="0"/>
            </a:br>
            <a:r>
              <a:rPr lang="en-US" sz="2000" dirty="0" err="1">
                <a:hlinkClick r:id="rId2"/>
              </a:rPr>
              <a:t>PyStatMl</a:t>
            </a:r>
            <a:r>
              <a:rPr lang="en-US" sz="2000" dirty="0">
                <a:hlinkClick r:id="rId2"/>
              </a:rPr>
              <a:t> — Statistics and Machine Learning in Python 0.5 documentation (duchesnay.github.io)</a:t>
            </a:r>
            <a:endParaRPr lang="en-US" sz="2000" dirty="0"/>
          </a:p>
          <a:p>
            <a:r>
              <a:rPr lang="en-US" sz="2000" dirty="0"/>
              <a:t>Gareth James et al., Introduction to Statistical Learning, 2024,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An Introduction to Statistical Learning (statlearning.com)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501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{680CB22E-167D-4B36-A611-6FC7641772B7}tf78829772_win32</Template>
  <TotalTime>114</TotalTime>
  <Words>227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Sagona Book</vt:lpstr>
      <vt:lpstr>Sagona ExtraLight</vt:lpstr>
      <vt:lpstr>SavonVTI</vt:lpstr>
      <vt:lpstr>Da 5401 data analytics lab</vt:lpstr>
      <vt:lpstr>Course Objectives</vt:lpstr>
      <vt:lpstr>Prerequisites</vt:lpstr>
      <vt:lpstr>The Process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Sudarsun Santhiappan</dc:creator>
  <cp:lastModifiedBy>Sudarsun Santhiappan</cp:lastModifiedBy>
  <cp:revision>1</cp:revision>
  <dcterms:created xsi:type="dcterms:W3CDTF">2024-07-29T05:30:05Z</dcterms:created>
  <dcterms:modified xsi:type="dcterms:W3CDTF">2024-07-29T07:24:40Z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