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0"/>
  </p:normalViewPr>
  <p:slideViewPr>
    <p:cSldViewPr snapToGrid="0">
      <p:cViewPr varScale="1">
        <p:scale>
          <a:sx n="133" d="100"/>
          <a:sy n="133" d="100"/>
        </p:scale>
        <p:origin x="4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45565153d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45565153d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5565153d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5565153d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5565153d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45565153d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45565153d_5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45565153d_5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5565153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5565153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5565153d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5565153d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45565153d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45565153d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45565153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45565153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5565153d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5565153d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The Social Feed</a:t>
            </a:r>
            <a:endParaRPr sz="16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Users can connect with others and share opportunities or charities with each other</a:t>
            </a:r>
            <a:endParaRPr sz="12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Users can create “events” (donations or volunteer plans) that others can join from official organizations on the application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45565153d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45565153d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The User Profile</a:t>
            </a:r>
            <a:endParaRPr sz="16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Users can save their favorite charities and opportunities on a saved page</a:t>
            </a:r>
            <a:endParaRPr sz="12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Users will receive notifications of updates from their saved organizations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45565153d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45565153d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The User Profile</a:t>
            </a:r>
            <a:endParaRPr sz="16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Users can save their favorite charities and opportunities on a saved page</a:t>
            </a:r>
            <a:endParaRPr sz="12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Users will receive notifications of updates from their saved organizations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5565153d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45565153d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The Search Engine</a:t>
            </a:r>
            <a:endParaRPr sz="16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Users can search directly for organizations and causes</a:t>
            </a:r>
            <a:endParaRPr sz="12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Users can also use filters to discover charities</a:t>
            </a:r>
            <a:endParaRPr sz="1200">
              <a:solidFill>
                <a:srgbClr val="595959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The Trending Page</a:t>
            </a:r>
            <a:endParaRPr sz="16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This page will show global causes and organizations that are popular in the U.S.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6000" y="516000"/>
            <a:ext cx="5364000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Charitable</a:t>
            </a:r>
            <a:endParaRPr sz="4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1425300" y="3941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 help you help others.</a:t>
            </a:r>
            <a:endParaRPr sz="25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870000" y="399000"/>
            <a:ext cx="8037000" cy="9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3"/>
          <p:cNvCxnSpPr/>
          <p:nvPr/>
        </p:nvCxnSpPr>
        <p:spPr>
          <a:xfrm rot="10800000" flipH="1">
            <a:off x="870000" y="4853400"/>
            <a:ext cx="8037000" cy="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00" y="148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Required Hardware/Software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5282938" y="863550"/>
            <a:ext cx="3932400" cy="24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Hardware for Use : </a:t>
            </a:r>
            <a:endParaRPr sz="2000" b="1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6700"/>
              </a:buClr>
              <a:buSzPts val="1800"/>
              <a:buFont typeface="Avenir"/>
              <a:buChar char="-"/>
            </a:pPr>
            <a:r>
              <a:rPr lang="en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Any device that can run a web browser.</a:t>
            </a:r>
            <a:endParaRPr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Software for Use:</a:t>
            </a:r>
            <a:r>
              <a:rPr lang="en" sz="2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0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6700"/>
              </a:buClr>
              <a:buSzPts val="1800"/>
              <a:buFont typeface="Avenir"/>
              <a:buChar char="-"/>
            </a:pPr>
            <a:r>
              <a:rPr lang="en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Web Browser</a:t>
            </a:r>
            <a:endParaRPr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975" y="3576363"/>
            <a:ext cx="2086325" cy="13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528000" y="863550"/>
            <a:ext cx="4490400" cy="4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Hardware for Development : </a:t>
            </a:r>
            <a:endParaRPr sz="2000" b="1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6700"/>
              </a:buClr>
              <a:buSzPts val="1800"/>
              <a:buFont typeface="Avenir"/>
              <a:buChar char="-"/>
            </a:pPr>
            <a:r>
              <a:rPr lang="en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Computers</a:t>
            </a:r>
            <a:endParaRPr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Software for Development: </a:t>
            </a:r>
            <a:endParaRPr sz="2000" b="1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6700"/>
              </a:buClr>
              <a:buSzPts val="1800"/>
              <a:buFont typeface="Avenir"/>
              <a:buChar char="-"/>
            </a:pPr>
            <a:r>
              <a:rPr lang="en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React </a:t>
            </a:r>
            <a:endParaRPr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800"/>
              <a:buFont typeface="Avenir"/>
              <a:buChar char="-"/>
            </a:pPr>
            <a:r>
              <a:rPr lang="en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VS Code</a:t>
            </a:r>
            <a:endParaRPr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800"/>
              <a:buFont typeface="Avenir"/>
              <a:buChar char="-"/>
            </a:pPr>
            <a:r>
              <a:rPr lang="en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Jira</a:t>
            </a:r>
            <a:endParaRPr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800"/>
              <a:buFont typeface="Avenir"/>
              <a:buChar char="-"/>
            </a:pPr>
            <a:r>
              <a:rPr lang="en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Adobe XD</a:t>
            </a:r>
            <a:endParaRPr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800"/>
              <a:buFont typeface="Avenir"/>
              <a:buChar char="-"/>
            </a:pPr>
            <a:r>
              <a:rPr lang="en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Potential use of the Charity Navigator API to aid in accessing data about charities.</a:t>
            </a:r>
            <a:endParaRPr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301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Development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2426075" y="1144975"/>
            <a:ext cx="440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"/>
              <a:buChar char="●"/>
            </a:pPr>
            <a:r>
              <a:rPr lang="en" sz="170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Apply our learnings</a:t>
            </a:r>
            <a:r>
              <a:rPr lang="en"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from Databases, Networks, Interaction Design, and UI/UX Design.</a:t>
            </a:r>
            <a:endParaRPr sz="17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"/>
              <a:buChar char="●"/>
            </a:pPr>
            <a:r>
              <a:rPr lang="en" sz="170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Challenge ourselves</a:t>
            </a:r>
            <a:r>
              <a:rPr lang="en"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in learning more about software development in industry</a:t>
            </a:r>
            <a:endParaRPr sz="17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"/>
              <a:buChar char="●"/>
            </a:pPr>
            <a:r>
              <a:rPr lang="en"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Timeframe:</a:t>
            </a:r>
            <a:endParaRPr sz="17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"/>
              <a:buChar char="○"/>
            </a:pPr>
            <a:r>
              <a:rPr lang="en"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are aiming to complete this project within a </a:t>
            </a:r>
            <a:r>
              <a:rPr lang="en" sz="170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semester</a:t>
            </a:r>
            <a:endParaRPr sz="1700"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373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Who is Charitable?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812700" y="1449475"/>
            <a:ext cx="543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People in the U.S. who want to make a positive contribution to society by donating their time and money to a variety of benign causes.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Catered to a younger audience who are more comfortable navigating social media.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713" y="69375"/>
            <a:ext cx="345757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1225713" y="1052875"/>
            <a:ext cx="30333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90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You!</a:t>
            </a:r>
            <a:endParaRPr sz="3900"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98" y="2063025"/>
            <a:ext cx="2892700" cy="11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2023" y="3358025"/>
            <a:ext cx="2140675" cy="16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0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386400" y="40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 are looking forward to making your day more Charitable.</a:t>
            </a:r>
            <a:endParaRPr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 rot="10800000" flipH="1">
            <a:off x="870000" y="4853400"/>
            <a:ext cx="8037000" cy="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5"/>
          <p:cNvCxnSpPr/>
          <p:nvPr/>
        </p:nvCxnSpPr>
        <p:spPr>
          <a:xfrm rot="10800000" flipH="1">
            <a:off x="870000" y="399000"/>
            <a:ext cx="8037000" cy="9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73225" y="43352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We are Charitable.</a:t>
            </a:r>
            <a:endParaRPr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98250" y="913100"/>
            <a:ext cx="43737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way to centralize opportunities to give back to your community.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93025"/>
            <a:ext cx="446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What Inspired Us?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035475"/>
            <a:ext cx="44643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"/>
              <a:buChar char="●"/>
            </a:pPr>
            <a:r>
              <a:rPr lang="en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wanted our project to be for a </a:t>
            </a:r>
            <a:r>
              <a:rPr lang="en" sz="1700" dirty="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good cause </a:t>
            </a:r>
            <a:endParaRPr sz="500" dirty="0"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"/>
              <a:buChar char="●"/>
            </a:pPr>
            <a:r>
              <a:rPr lang="en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are </a:t>
            </a:r>
            <a:r>
              <a:rPr lang="en" sz="1700" dirty="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humbled</a:t>
            </a:r>
            <a:r>
              <a:rPr lang="en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by the number of organizations and causes that rose to the occasion to help those in need</a:t>
            </a:r>
            <a:endParaRPr sz="17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"/>
              <a:buChar char="●"/>
            </a:pPr>
            <a:r>
              <a:rPr lang="en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wanted to </a:t>
            </a:r>
            <a:r>
              <a:rPr lang="en" sz="1700" dirty="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learn more </a:t>
            </a:r>
            <a:r>
              <a:rPr lang="en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about them</a:t>
            </a:r>
            <a:endParaRPr sz="17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"/>
              <a:buChar char="●"/>
            </a:pPr>
            <a:r>
              <a:rPr lang="en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wanted to make learning about our communities easier and less overwhelming</a:t>
            </a:r>
            <a:endParaRPr sz="17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300" y="1062125"/>
            <a:ext cx="2407301" cy="13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975" y="562725"/>
            <a:ext cx="1633475" cy="212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825" y="2416225"/>
            <a:ext cx="2407301" cy="13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8250" y="2343875"/>
            <a:ext cx="2586225" cy="25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4294" y="3769725"/>
            <a:ext cx="773825" cy="79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0825" y="3769725"/>
            <a:ext cx="918025" cy="9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38025"/>
            <a:ext cx="48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Why Charitable?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425700" y="1131475"/>
            <a:ext cx="4743300" cy="26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●"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2020 has been a year of some incredible causes coming to light.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●"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Finding organizations to support these causes, specifically legitimate ones, can be difficult and overwhelming.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800">
              <a:solidFill>
                <a:srgbClr val="FF67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00" y="1131475"/>
            <a:ext cx="2254476" cy="28372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589500" y="4155525"/>
            <a:ext cx="840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Charitable is here to help you help others.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l="25319" r="27670"/>
          <a:stretch/>
        </p:blipFill>
        <p:spPr>
          <a:xfrm>
            <a:off x="6904874" y="2924175"/>
            <a:ext cx="2057401" cy="22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Software Comparison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91700" y="1472550"/>
            <a:ext cx="5472300" cy="29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venir"/>
              <a:buChar char="●"/>
            </a:pPr>
            <a:r>
              <a:rPr lang="en" sz="17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Best be described as a </a:t>
            </a:r>
            <a:r>
              <a:rPr lang="en" sz="170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“LinkedIn” for charities</a:t>
            </a:r>
            <a:r>
              <a:rPr lang="en" sz="17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17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venir"/>
              <a:buChar char="●"/>
            </a:pPr>
            <a:r>
              <a:rPr lang="en" sz="17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Models the web application known as </a:t>
            </a:r>
            <a:r>
              <a:rPr lang="en" sz="170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Charity Navigator</a:t>
            </a:r>
            <a:r>
              <a:rPr lang="en" sz="17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, but adds an element of </a:t>
            </a:r>
            <a:r>
              <a:rPr lang="en" sz="170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social media</a:t>
            </a:r>
            <a:r>
              <a:rPr lang="en" sz="17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to promote and encourage involvement. </a:t>
            </a:r>
            <a:endParaRPr sz="17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venir"/>
              <a:buChar char="●"/>
            </a:pPr>
            <a:r>
              <a:rPr lang="en" sz="17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Users can </a:t>
            </a:r>
            <a:r>
              <a:rPr lang="en" sz="170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create posts </a:t>
            </a:r>
            <a:r>
              <a:rPr lang="en" sz="17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about their experiences to share with others</a:t>
            </a:r>
            <a:endParaRPr sz="17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venir"/>
              <a:buChar char="●"/>
            </a:pPr>
            <a:r>
              <a:rPr lang="en" sz="17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Users can </a:t>
            </a:r>
            <a:r>
              <a:rPr lang="en" sz="1700">
                <a:solidFill>
                  <a:srgbClr val="FF6700"/>
                </a:solidFill>
                <a:latin typeface="Avenir"/>
                <a:ea typeface="Avenir"/>
                <a:cs typeface="Avenir"/>
                <a:sym typeface="Avenir"/>
              </a:rPr>
              <a:t>create “events”</a:t>
            </a:r>
            <a:r>
              <a:rPr lang="en" sz="17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(donations or plans to volunteer) that friends can join</a:t>
            </a:r>
            <a:endParaRPr sz="17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195" y="1947607"/>
            <a:ext cx="1248300" cy="12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9850" y="360637"/>
            <a:ext cx="1647150" cy="14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415" y="838799"/>
            <a:ext cx="6688070" cy="382179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09075" y="1187120"/>
            <a:ext cx="748500" cy="52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 Media Feed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 rot="5400000">
            <a:off x="979789" y="1792212"/>
            <a:ext cx="284100" cy="6201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310600" y="397250"/>
            <a:ext cx="1863000" cy="35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 for charities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 rot="5400000">
            <a:off x="3061782" y="571970"/>
            <a:ext cx="266700" cy="279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029553" y="4651734"/>
            <a:ext cx="2106600" cy="29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View Trending Charities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7183196" y="4593008"/>
            <a:ext cx="257700" cy="357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166015" y="461968"/>
            <a:ext cx="3164100" cy="262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Links to home, profile, and favorites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 rot="5400000">
            <a:off x="5913587" y="207759"/>
            <a:ext cx="259200" cy="1414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055475" y="98200"/>
            <a:ext cx="2920800" cy="303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Home/Feed Activity Page</a:t>
            </a:r>
            <a:endParaRPr sz="1800" b="1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0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750" y="1110844"/>
            <a:ext cx="6290376" cy="3538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328575" y="630275"/>
            <a:ext cx="1839000" cy="303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 for charities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5400000">
            <a:off x="2987052" y="841475"/>
            <a:ext cx="288900" cy="222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17300" y="3009550"/>
            <a:ext cx="1339500" cy="516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User’s feed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7870950" y="2803125"/>
            <a:ext cx="1215300" cy="575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User’s saved charities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666250" y="497375"/>
            <a:ext cx="1513200" cy="436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Links to user’s home page, profile, &amp; liked 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items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 rot="5396892">
            <a:off x="7220875" y="708350"/>
            <a:ext cx="331800" cy="414600"/>
          </a:xfrm>
          <a:prstGeom prst="bentArrow">
            <a:avLst>
              <a:gd name="adj1" fmla="val 25000"/>
              <a:gd name="adj2" fmla="val 21244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193250" y="1664600"/>
            <a:ext cx="1339500" cy="66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User’s name, bio, location, and friends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 rot="10797116" flipH="1">
            <a:off x="403625" y="2330050"/>
            <a:ext cx="1072800" cy="296400"/>
          </a:xfrm>
          <a:prstGeom prst="bentArrow">
            <a:avLst>
              <a:gd name="adj1" fmla="val 25000"/>
              <a:gd name="adj2" fmla="val 23734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 rot="10800000">
            <a:off x="7705075" y="3309225"/>
            <a:ext cx="601800" cy="251700"/>
          </a:xfrm>
          <a:prstGeom prst="bentArrow">
            <a:avLst>
              <a:gd name="adj1" fmla="val 25000"/>
              <a:gd name="adj2" fmla="val 1853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 rot="10798318" flipH="1">
            <a:off x="939600" y="3330825"/>
            <a:ext cx="613200" cy="311700"/>
          </a:xfrm>
          <a:prstGeom prst="bentArrow">
            <a:avLst>
              <a:gd name="adj1" fmla="val 25000"/>
              <a:gd name="adj2" fmla="val 23734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815400" y="194075"/>
            <a:ext cx="1513200" cy="303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Profile Page</a:t>
            </a:r>
            <a:endParaRPr sz="1800" b="1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800" y="1056913"/>
            <a:ext cx="6277450" cy="353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060850" y="366513"/>
            <a:ext cx="1798200" cy="271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 for charities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 rot="5400000">
            <a:off x="3199787" y="757302"/>
            <a:ext cx="235500" cy="234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3655937" y="4686040"/>
            <a:ext cx="1957200" cy="271500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View Saved Charities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5609957" y="4652584"/>
            <a:ext cx="287100" cy="338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256167" y="561810"/>
            <a:ext cx="3083700" cy="245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Links to home, profile, and favorites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 rot="5400000">
            <a:off x="6049588" y="477285"/>
            <a:ext cx="281100" cy="1053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3869075" y="152513"/>
            <a:ext cx="1530900" cy="303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Saved Page</a:t>
            </a:r>
            <a:endParaRPr sz="1800" b="1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25" y="1178087"/>
            <a:ext cx="6596074" cy="37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1694813" y="634800"/>
            <a:ext cx="1421100" cy="303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 rot="5400000">
            <a:off x="2693877" y="864442"/>
            <a:ext cx="288900" cy="185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-12" y="2425900"/>
            <a:ext cx="1339500" cy="84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Trending charities &amp; volunteer opportunities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 rot="10797598" flipH="1">
            <a:off x="488450" y="3091800"/>
            <a:ext cx="858600" cy="303300"/>
          </a:xfrm>
          <a:prstGeom prst="bentArrow">
            <a:avLst>
              <a:gd name="adj1" fmla="val 25000"/>
              <a:gd name="adj2" fmla="val 23734"/>
              <a:gd name="adj3" fmla="val 27479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8015038" y="2181575"/>
            <a:ext cx="1128900" cy="1002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Description of charity or volunteer event page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 rot="10800000">
            <a:off x="7770850" y="3143700"/>
            <a:ext cx="821400" cy="310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384313" y="634800"/>
            <a:ext cx="1839000" cy="436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Links to user’s home page, profile, &amp; liked items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 rot="5395471">
            <a:off x="7322309" y="777600"/>
            <a:ext cx="227700" cy="358800"/>
          </a:xfrm>
          <a:prstGeom prst="bentArrow">
            <a:avLst>
              <a:gd name="adj1" fmla="val 25000"/>
              <a:gd name="adj2" fmla="val 21244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292725" y="192350"/>
            <a:ext cx="24756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242252" y="224425"/>
            <a:ext cx="2659500" cy="303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Trending/Search Page</a:t>
            </a:r>
            <a:endParaRPr sz="1800" b="1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Macintosh PowerPoint</Application>
  <PresentationFormat>On-screen Show 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Avenir</vt:lpstr>
      <vt:lpstr>Simple Light</vt:lpstr>
      <vt:lpstr>Charitable</vt:lpstr>
      <vt:lpstr>We are Charitable.</vt:lpstr>
      <vt:lpstr>What Inspired Us?</vt:lpstr>
      <vt:lpstr>Why Charitable?</vt:lpstr>
      <vt:lpstr>Software Comparison</vt:lpstr>
      <vt:lpstr>PowerPoint Presentation</vt:lpstr>
      <vt:lpstr>PowerPoint Presentation</vt:lpstr>
      <vt:lpstr>PowerPoint Presentation</vt:lpstr>
      <vt:lpstr>PowerPoint Presentation</vt:lpstr>
      <vt:lpstr>Required Hardware/Software</vt:lpstr>
      <vt:lpstr>Development</vt:lpstr>
      <vt:lpstr>Who is Charitable?</vt:lpstr>
      <vt:lpstr>We are looking forward to making your day more Charitable.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Charitable</dc:title>
  <cp:lastModifiedBy>Veda Ashok</cp:lastModifiedBy>
  <cp:revision>1</cp:revision>
  <dcterms:modified xsi:type="dcterms:W3CDTF">2020-09-08T22:42:46Z</dcterms:modified>
</cp:coreProperties>
</file>