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7" r:id="rId2"/>
    <p:sldId id="265" r:id="rId3"/>
    <p:sldId id="268" r:id="rId4"/>
    <p:sldId id="266" r:id="rId5"/>
    <p:sldId id="267" r:id="rId6"/>
    <p:sldId id="269" r:id="rId7"/>
    <p:sldId id="270" r:id="rId8"/>
    <p:sldId id="271" r:id="rId9"/>
    <p:sldId id="272" r:id="rId10"/>
    <p:sldId id="273" r:id="rId11"/>
    <p:sldId id="274" r:id="rId12"/>
    <p:sldId id="276" r:id="rId13"/>
    <p:sldId id="277"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varScale="1">
        <p:scale>
          <a:sx n="85" d="100"/>
          <a:sy n="85" d="100"/>
        </p:scale>
        <p:origin x="590" y="6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 sahaja bandi" userId="833bd47c04111c24" providerId="LiveId" clId="{243A991A-41CD-4389-8E05-983C4D3D70F9}"/>
    <pc:docChg chg="undo custSel addSld delSld modSld">
      <pc:chgData name="veda sahaja bandi" userId="833bd47c04111c24" providerId="LiveId" clId="{243A991A-41CD-4389-8E05-983C4D3D70F9}" dt="2023-12-14T03:35:59.809" v="1431" actId="255"/>
      <pc:docMkLst>
        <pc:docMk/>
      </pc:docMkLst>
      <pc:sldChg chg="addSp delSp modSp mod">
        <pc:chgData name="veda sahaja bandi" userId="833bd47c04111c24" providerId="LiveId" clId="{243A991A-41CD-4389-8E05-983C4D3D70F9}" dt="2023-12-13T20:42:46.904" v="594" actId="14100"/>
        <pc:sldMkLst>
          <pc:docMk/>
          <pc:sldMk cId="3658128150" sldId="257"/>
        </pc:sldMkLst>
        <pc:spChg chg="mod">
          <ac:chgData name="veda sahaja bandi" userId="833bd47c04111c24" providerId="LiveId" clId="{243A991A-41CD-4389-8E05-983C4D3D70F9}" dt="2023-12-13T20:35:13.189" v="445" actId="113"/>
          <ac:spMkLst>
            <pc:docMk/>
            <pc:sldMk cId="3658128150" sldId="257"/>
            <ac:spMk id="4" creationId="{00000000-0000-0000-0000-000000000000}"/>
          </ac:spMkLst>
        </pc:spChg>
        <pc:spChg chg="add del mod">
          <ac:chgData name="veda sahaja bandi" userId="833bd47c04111c24" providerId="LiveId" clId="{243A991A-41CD-4389-8E05-983C4D3D70F9}" dt="2023-12-13T20:31:00.947" v="258" actId="478"/>
          <ac:spMkLst>
            <pc:docMk/>
            <pc:sldMk cId="3658128150" sldId="257"/>
            <ac:spMk id="7" creationId="{6695D542-4B0F-C03E-F1E8-53A1CD487594}"/>
          </ac:spMkLst>
        </pc:spChg>
        <pc:spChg chg="add del mod">
          <ac:chgData name="veda sahaja bandi" userId="833bd47c04111c24" providerId="LiveId" clId="{243A991A-41CD-4389-8E05-983C4D3D70F9}" dt="2023-12-13T20:33:05.059" v="285" actId="478"/>
          <ac:spMkLst>
            <pc:docMk/>
            <pc:sldMk cId="3658128150" sldId="257"/>
            <ac:spMk id="16" creationId="{7DD96A69-792E-2979-1067-6349A8FB8AB2}"/>
          </ac:spMkLst>
        </pc:spChg>
        <pc:spChg chg="add del mod">
          <ac:chgData name="veda sahaja bandi" userId="833bd47c04111c24" providerId="LiveId" clId="{243A991A-41CD-4389-8E05-983C4D3D70F9}" dt="2023-12-13T20:37:20.478" v="546" actId="478"/>
          <ac:spMkLst>
            <pc:docMk/>
            <pc:sldMk cId="3658128150" sldId="257"/>
            <ac:spMk id="23" creationId="{D66F5A70-7E40-3DAC-A056-020F74B17D8A}"/>
          </ac:spMkLst>
        </pc:spChg>
        <pc:spChg chg="add del mod">
          <ac:chgData name="veda sahaja bandi" userId="833bd47c04111c24" providerId="LiveId" clId="{243A991A-41CD-4389-8E05-983C4D3D70F9}" dt="2023-12-13T20:33:30.770" v="294" actId="478"/>
          <ac:spMkLst>
            <pc:docMk/>
            <pc:sldMk cId="3658128150" sldId="257"/>
            <ac:spMk id="26" creationId="{7518657E-DB92-9137-1ADB-20E07ABD4681}"/>
          </ac:spMkLst>
        </pc:spChg>
        <pc:spChg chg="add mod">
          <ac:chgData name="veda sahaja bandi" userId="833bd47c04111c24" providerId="LiveId" clId="{243A991A-41CD-4389-8E05-983C4D3D70F9}" dt="2023-12-13T20:42:23.071" v="592" actId="1076"/>
          <ac:spMkLst>
            <pc:docMk/>
            <pc:sldMk cId="3658128150" sldId="257"/>
            <ac:spMk id="36" creationId="{4D9818C8-833E-57A5-3E41-AE12DFC23D57}"/>
          </ac:spMkLst>
        </pc:spChg>
        <pc:picChg chg="add del mod">
          <ac:chgData name="veda sahaja bandi" userId="833bd47c04111c24" providerId="LiveId" clId="{243A991A-41CD-4389-8E05-983C4D3D70F9}" dt="2023-12-13T20:31:26.772" v="266" actId="478"/>
          <ac:picMkLst>
            <pc:docMk/>
            <pc:sldMk cId="3658128150" sldId="257"/>
            <ac:picMk id="6" creationId="{A413FF1D-E63F-BEC6-6F2F-B4C225BD639E}"/>
          </ac:picMkLst>
        </pc:picChg>
        <pc:picChg chg="add del mod ord">
          <ac:chgData name="veda sahaja bandi" userId="833bd47c04111c24" providerId="LiveId" clId="{243A991A-41CD-4389-8E05-983C4D3D70F9}" dt="2023-12-13T20:37:04.348" v="544" actId="478"/>
          <ac:picMkLst>
            <pc:docMk/>
            <pc:sldMk cId="3658128150" sldId="257"/>
            <ac:picMk id="9" creationId="{E7426112-7177-687E-4A60-141E16290CBE}"/>
          </ac:picMkLst>
        </pc:picChg>
        <pc:picChg chg="add del mod">
          <ac:chgData name="veda sahaja bandi" userId="833bd47c04111c24" providerId="LiveId" clId="{243A991A-41CD-4389-8E05-983C4D3D70F9}" dt="2023-12-13T20:32:51.664" v="283" actId="478"/>
          <ac:picMkLst>
            <pc:docMk/>
            <pc:sldMk cId="3658128150" sldId="257"/>
            <ac:picMk id="11" creationId="{B3FAD047-005F-4297-708F-65680EF53E1E}"/>
          </ac:picMkLst>
        </pc:picChg>
        <pc:picChg chg="add del mod">
          <ac:chgData name="veda sahaja bandi" userId="833bd47c04111c24" providerId="LiveId" clId="{243A991A-41CD-4389-8E05-983C4D3D70F9}" dt="2023-12-13T20:33:21.368" v="291" actId="478"/>
          <ac:picMkLst>
            <pc:docMk/>
            <pc:sldMk cId="3658128150" sldId="257"/>
            <ac:picMk id="13" creationId="{C9D85B1D-12CF-D20E-54AE-9E9410559173}"/>
          </ac:picMkLst>
        </pc:picChg>
        <pc:picChg chg="add del mod">
          <ac:chgData name="veda sahaja bandi" userId="833bd47c04111c24" providerId="LiveId" clId="{243A991A-41CD-4389-8E05-983C4D3D70F9}" dt="2023-12-13T20:38:26.711" v="555" actId="478"/>
          <ac:picMkLst>
            <pc:docMk/>
            <pc:sldMk cId="3658128150" sldId="257"/>
            <ac:picMk id="15" creationId="{79CFC2A8-773F-5B07-5891-24A4911AB9F6}"/>
          </ac:picMkLst>
        </pc:picChg>
        <pc:picChg chg="add del mod">
          <ac:chgData name="veda sahaja bandi" userId="833bd47c04111c24" providerId="LiveId" clId="{243A991A-41CD-4389-8E05-983C4D3D70F9}" dt="2023-12-13T20:33:27.680" v="293" actId="478"/>
          <ac:picMkLst>
            <pc:docMk/>
            <pc:sldMk cId="3658128150" sldId="257"/>
            <ac:picMk id="18" creationId="{29AD4935-C0EE-0BE0-7B49-BB241101252F}"/>
          </ac:picMkLst>
        </pc:picChg>
        <pc:picChg chg="add del mod">
          <ac:chgData name="veda sahaja bandi" userId="833bd47c04111c24" providerId="LiveId" clId="{243A991A-41CD-4389-8E05-983C4D3D70F9}" dt="2023-12-13T20:33:32.119" v="295" actId="478"/>
          <ac:picMkLst>
            <pc:docMk/>
            <pc:sldMk cId="3658128150" sldId="257"/>
            <ac:picMk id="20" creationId="{8FF8C3EE-D075-2651-DD93-6F1A30AC3DB9}"/>
          </ac:picMkLst>
        </pc:picChg>
        <pc:picChg chg="add del mod">
          <ac:chgData name="veda sahaja bandi" userId="833bd47c04111c24" providerId="LiveId" clId="{243A991A-41CD-4389-8E05-983C4D3D70F9}" dt="2023-12-13T20:38:28.377" v="556" actId="478"/>
          <ac:picMkLst>
            <pc:docMk/>
            <pc:sldMk cId="3658128150" sldId="257"/>
            <ac:picMk id="22" creationId="{76B08324-1FF5-741B-4AF4-AE814744ABB8}"/>
          </ac:picMkLst>
        </pc:picChg>
        <pc:picChg chg="add del mod">
          <ac:chgData name="veda sahaja bandi" userId="833bd47c04111c24" providerId="LiveId" clId="{243A991A-41CD-4389-8E05-983C4D3D70F9}" dt="2023-12-13T20:33:30.770" v="294" actId="478"/>
          <ac:picMkLst>
            <pc:docMk/>
            <pc:sldMk cId="3658128150" sldId="257"/>
            <ac:picMk id="25" creationId="{4805B5BC-C9B7-9D12-6643-93515D01C5DC}"/>
          </ac:picMkLst>
        </pc:picChg>
        <pc:picChg chg="add del mod">
          <ac:chgData name="veda sahaja bandi" userId="833bd47c04111c24" providerId="LiveId" clId="{243A991A-41CD-4389-8E05-983C4D3D70F9}" dt="2023-12-13T20:41:43.875" v="579" actId="478"/>
          <ac:picMkLst>
            <pc:docMk/>
            <pc:sldMk cId="3658128150" sldId="257"/>
            <ac:picMk id="28" creationId="{035D86E3-1013-23D7-E8A0-E589BF55E7D7}"/>
          </ac:picMkLst>
        </pc:picChg>
        <pc:picChg chg="add del mod">
          <ac:chgData name="veda sahaja bandi" userId="833bd47c04111c24" providerId="LiveId" clId="{243A991A-41CD-4389-8E05-983C4D3D70F9}" dt="2023-12-13T20:40:16.043" v="564" actId="478"/>
          <ac:picMkLst>
            <pc:docMk/>
            <pc:sldMk cId="3658128150" sldId="257"/>
            <ac:picMk id="30" creationId="{560BDB3B-1833-E263-7D53-36115CB1E2A1}"/>
          </ac:picMkLst>
        </pc:picChg>
        <pc:picChg chg="add del mod">
          <ac:chgData name="veda sahaja bandi" userId="833bd47c04111c24" providerId="LiveId" clId="{243A991A-41CD-4389-8E05-983C4D3D70F9}" dt="2023-12-13T20:41:28.808" v="576" actId="478"/>
          <ac:picMkLst>
            <pc:docMk/>
            <pc:sldMk cId="3658128150" sldId="257"/>
            <ac:picMk id="32" creationId="{79630802-EA08-C9CB-FD2F-24C8DCC800D1}"/>
          </ac:picMkLst>
        </pc:picChg>
        <pc:picChg chg="add del mod">
          <ac:chgData name="veda sahaja bandi" userId="833bd47c04111c24" providerId="LiveId" clId="{243A991A-41CD-4389-8E05-983C4D3D70F9}" dt="2023-12-13T20:41:27.372" v="575" actId="478"/>
          <ac:picMkLst>
            <pc:docMk/>
            <pc:sldMk cId="3658128150" sldId="257"/>
            <ac:picMk id="34" creationId="{D6C6547A-B118-8C1F-73D4-553DE9591AB2}"/>
          </ac:picMkLst>
        </pc:picChg>
        <pc:picChg chg="add mod">
          <ac:chgData name="veda sahaja bandi" userId="833bd47c04111c24" providerId="LiveId" clId="{243A991A-41CD-4389-8E05-983C4D3D70F9}" dt="2023-12-13T20:42:23.071" v="592" actId="1076"/>
          <ac:picMkLst>
            <pc:docMk/>
            <pc:sldMk cId="3658128150" sldId="257"/>
            <ac:picMk id="35" creationId="{8A4094F8-6435-EB59-3209-25148075D965}"/>
          </ac:picMkLst>
        </pc:picChg>
        <pc:cxnChg chg="mod">
          <ac:chgData name="veda sahaja bandi" userId="833bd47c04111c24" providerId="LiveId" clId="{243A991A-41CD-4389-8E05-983C4D3D70F9}" dt="2023-12-13T20:42:46.904" v="594" actId="14100"/>
          <ac:cxnSpMkLst>
            <pc:docMk/>
            <pc:sldMk cId="3658128150" sldId="257"/>
            <ac:cxnSpMk id="5" creationId="{2E768BF3-44D5-0679-FFD5-F88FA966550F}"/>
          </ac:cxnSpMkLst>
        </pc:cxnChg>
      </pc:sldChg>
      <pc:sldChg chg="del">
        <pc:chgData name="veda sahaja bandi" userId="833bd47c04111c24" providerId="LiveId" clId="{243A991A-41CD-4389-8E05-983C4D3D70F9}" dt="2023-12-13T00:28:37.891" v="15" actId="47"/>
        <pc:sldMkLst>
          <pc:docMk/>
          <pc:sldMk cId="1637310646" sldId="258"/>
        </pc:sldMkLst>
      </pc:sldChg>
      <pc:sldChg chg="del">
        <pc:chgData name="veda sahaja bandi" userId="833bd47c04111c24" providerId="LiveId" clId="{243A991A-41CD-4389-8E05-983C4D3D70F9}" dt="2023-12-13T00:28:37.891" v="15" actId="47"/>
        <pc:sldMkLst>
          <pc:docMk/>
          <pc:sldMk cId="2772895749" sldId="259"/>
        </pc:sldMkLst>
      </pc:sldChg>
      <pc:sldChg chg="del">
        <pc:chgData name="veda sahaja bandi" userId="833bd47c04111c24" providerId="LiveId" clId="{243A991A-41CD-4389-8E05-983C4D3D70F9}" dt="2023-12-13T00:28:37.891" v="15" actId="47"/>
        <pc:sldMkLst>
          <pc:docMk/>
          <pc:sldMk cId="421519693" sldId="260"/>
        </pc:sldMkLst>
      </pc:sldChg>
      <pc:sldChg chg="del">
        <pc:chgData name="veda sahaja bandi" userId="833bd47c04111c24" providerId="LiveId" clId="{243A991A-41CD-4389-8E05-983C4D3D70F9}" dt="2023-12-13T00:28:37.891" v="15" actId="47"/>
        <pc:sldMkLst>
          <pc:docMk/>
          <pc:sldMk cId="3388139804" sldId="261"/>
        </pc:sldMkLst>
      </pc:sldChg>
      <pc:sldChg chg="del">
        <pc:chgData name="veda sahaja bandi" userId="833bd47c04111c24" providerId="LiveId" clId="{243A991A-41CD-4389-8E05-983C4D3D70F9}" dt="2023-12-13T00:28:40.928" v="16" actId="47"/>
        <pc:sldMkLst>
          <pc:docMk/>
          <pc:sldMk cId="1173429218" sldId="262"/>
        </pc:sldMkLst>
      </pc:sldChg>
      <pc:sldChg chg="del">
        <pc:chgData name="veda sahaja bandi" userId="833bd47c04111c24" providerId="LiveId" clId="{243A991A-41CD-4389-8E05-983C4D3D70F9}" dt="2023-12-13T00:28:40.928" v="16" actId="47"/>
        <pc:sldMkLst>
          <pc:docMk/>
          <pc:sldMk cId="4259246236" sldId="263"/>
        </pc:sldMkLst>
      </pc:sldChg>
      <pc:sldChg chg="addSp modSp del mod">
        <pc:chgData name="veda sahaja bandi" userId="833bd47c04111c24" providerId="LiveId" clId="{243A991A-41CD-4389-8E05-983C4D3D70F9}" dt="2023-12-13T21:47:21.041" v="1279" actId="2696"/>
        <pc:sldMkLst>
          <pc:docMk/>
          <pc:sldMk cId="2602393168" sldId="264"/>
        </pc:sldMkLst>
        <pc:spChg chg="add mod">
          <ac:chgData name="veda sahaja bandi" userId="833bd47c04111c24" providerId="LiveId" clId="{243A991A-41CD-4389-8E05-983C4D3D70F9}" dt="2023-12-13T00:28:13.332" v="7" actId="14100"/>
          <ac:spMkLst>
            <pc:docMk/>
            <pc:sldMk cId="2602393168" sldId="264"/>
            <ac:spMk id="10" creationId="{A5F9959B-8692-29EF-406F-A444E51BBCB8}"/>
          </ac:spMkLst>
        </pc:spChg>
        <pc:spChg chg="add mod">
          <ac:chgData name="veda sahaja bandi" userId="833bd47c04111c24" providerId="LiveId" clId="{243A991A-41CD-4389-8E05-983C4D3D70F9}" dt="2023-12-13T00:28:28.533" v="14" actId="20577"/>
          <ac:spMkLst>
            <pc:docMk/>
            <pc:sldMk cId="2602393168" sldId="264"/>
            <ac:spMk id="11" creationId="{79DF3B06-D302-1991-C310-E96E83194F0A}"/>
          </ac:spMkLst>
        </pc:spChg>
      </pc:sldChg>
      <pc:sldChg chg="addSp delSp modSp add mod">
        <pc:chgData name="veda sahaja bandi" userId="833bd47c04111c24" providerId="LiveId" clId="{243A991A-41CD-4389-8E05-983C4D3D70F9}" dt="2023-12-13T22:00:28.410" v="1404" actId="1076"/>
        <pc:sldMkLst>
          <pc:docMk/>
          <pc:sldMk cId="605187094" sldId="265"/>
        </pc:sldMkLst>
        <pc:spChg chg="add mod">
          <ac:chgData name="veda sahaja bandi" userId="833bd47c04111c24" providerId="LiveId" clId="{243A991A-41CD-4389-8E05-983C4D3D70F9}" dt="2023-12-13T21:47:11.623" v="1278" actId="2711"/>
          <ac:spMkLst>
            <pc:docMk/>
            <pc:sldMk cId="605187094" sldId="265"/>
            <ac:spMk id="2" creationId="{3B79A11D-F5BB-D2C1-32F1-006BD43E64BC}"/>
          </ac:spMkLst>
        </pc:spChg>
        <pc:spChg chg="add del mod">
          <ac:chgData name="veda sahaja bandi" userId="833bd47c04111c24" providerId="LiveId" clId="{243A991A-41CD-4389-8E05-983C4D3D70F9}" dt="2023-12-13T20:19:20.056" v="193"/>
          <ac:spMkLst>
            <pc:docMk/>
            <pc:sldMk cId="605187094" sldId="265"/>
            <ac:spMk id="3" creationId="{40474975-AA7F-C22C-E555-F473583D4C3F}"/>
          </ac:spMkLst>
        </pc:spChg>
        <pc:spChg chg="add mod">
          <ac:chgData name="veda sahaja bandi" userId="833bd47c04111c24" providerId="LiveId" clId="{243A991A-41CD-4389-8E05-983C4D3D70F9}" dt="2023-12-13T21:47:11.623" v="1278" actId="2711"/>
          <ac:spMkLst>
            <pc:docMk/>
            <pc:sldMk cId="605187094" sldId="265"/>
            <ac:spMk id="4" creationId="{6216F796-3596-7C7A-5054-6F30052F84C4}"/>
          </ac:spMkLst>
        </pc:spChg>
        <pc:spChg chg="add del mod">
          <ac:chgData name="veda sahaja bandi" userId="833bd47c04111c24" providerId="LiveId" clId="{243A991A-41CD-4389-8E05-983C4D3D70F9}" dt="2023-12-13T20:27:40.459" v="243" actId="478"/>
          <ac:spMkLst>
            <pc:docMk/>
            <pc:sldMk cId="605187094" sldId="265"/>
            <ac:spMk id="9" creationId="{FB96E7F5-6E15-EAFC-0B25-3A095F27F3AB}"/>
          </ac:spMkLst>
        </pc:spChg>
        <pc:spChg chg="del">
          <ac:chgData name="veda sahaja bandi" userId="833bd47c04111c24" providerId="LiveId" clId="{243A991A-41CD-4389-8E05-983C4D3D70F9}" dt="2023-12-13T20:04:06.621" v="28" actId="478"/>
          <ac:spMkLst>
            <pc:docMk/>
            <pc:sldMk cId="605187094" sldId="265"/>
            <ac:spMk id="10" creationId="{A5F9959B-8692-29EF-406F-A444E51BBCB8}"/>
          </ac:spMkLst>
        </pc:spChg>
        <pc:spChg chg="del">
          <ac:chgData name="veda sahaja bandi" userId="833bd47c04111c24" providerId="LiveId" clId="{243A991A-41CD-4389-8E05-983C4D3D70F9}" dt="2023-12-13T20:04:09.623" v="29" actId="478"/>
          <ac:spMkLst>
            <pc:docMk/>
            <pc:sldMk cId="605187094" sldId="265"/>
            <ac:spMk id="11" creationId="{79DF3B06-D302-1991-C310-E96E83194F0A}"/>
          </ac:spMkLst>
        </pc:spChg>
        <pc:spChg chg="add del mod">
          <ac:chgData name="veda sahaja bandi" userId="833bd47c04111c24" providerId="LiveId" clId="{243A991A-41CD-4389-8E05-983C4D3D70F9}" dt="2023-12-13T20:42:12.963" v="589" actId="478"/>
          <ac:spMkLst>
            <pc:docMk/>
            <pc:sldMk cId="605187094" sldId="265"/>
            <ac:spMk id="14" creationId="{B34DE1D3-4FFF-D422-2B59-B09EFC76BC2C}"/>
          </ac:spMkLst>
        </pc:spChg>
        <pc:spChg chg="add del mod">
          <ac:chgData name="veda sahaja bandi" userId="833bd47c04111c24" providerId="LiveId" clId="{243A991A-41CD-4389-8E05-983C4D3D70F9}" dt="2023-12-13T20:42:10.164" v="588" actId="478"/>
          <ac:spMkLst>
            <pc:docMk/>
            <pc:sldMk cId="605187094" sldId="265"/>
            <ac:spMk id="17" creationId="{DE610DC6-94D0-2321-ACFE-981C52501425}"/>
          </ac:spMkLst>
        </pc:spChg>
        <pc:spChg chg="add del mod">
          <ac:chgData name="veda sahaja bandi" userId="833bd47c04111c24" providerId="LiveId" clId="{243A991A-41CD-4389-8E05-983C4D3D70F9}" dt="2023-12-13T20:42:07.518" v="587" actId="21"/>
          <ac:spMkLst>
            <pc:docMk/>
            <pc:sldMk cId="605187094" sldId="265"/>
            <ac:spMk id="20" creationId="{51F6CB1E-145E-C3AA-CE8B-8A621ECD8A23}"/>
          </ac:spMkLst>
        </pc:spChg>
        <pc:spChg chg="add del mod">
          <ac:chgData name="veda sahaja bandi" userId="833bd47c04111c24" providerId="LiveId" clId="{243A991A-41CD-4389-8E05-983C4D3D70F9}" dt="2023-12-13T20:42:59.986" v="595" actId="478"/>
          <ac:spMkLst>
            <pc:docMk/>
            <pc:sldMk cId="605187094" sldId="265"/>
            <ac:spMk id="23" creationId="{C3E6DD0D-50F3-F85C-A286-55FACF8DB37B}"/>
          </ac:spMkLst>
        </pc:spChg>
        <pc:spChg chg="add del mod">
          <ac:chgData name="veda sahaja bandi" userId="833bd47c04111c24" providerId="LiveId" clId="{243A991A-41CD-4389-8E05-983C4D3D70F9}" dt="2023-12-13T20:42:01.144" v="584" actId="478"/>
          <ac:spMkLst>
            <pc:docMk/>
            <pc:sldMk cId="605187094" sldId="265"/>
            <ac:spMk id="28" creationId="{31D975EB-0D1A-788D-F1EA-422BBC2E39B5}"/>
          </ac:spMkLst>
        </pc:spChg>
        <pc:spChg chg="add del mod">
          <ac:chgData name="veda sahaja bandi" userId="833bd47c04111c24" providerId="LiveId" clId="{243A991A-41CD-4389-8E05-983C4D3D70F9}" dt="2023-12-13T20:41:48.758" v="580" actId="478"/>
          <ac:spMkLst>
            <pc:docMk/>
            <pc:sldMk cId="605187094" sldId="265"/>
            <ac:spMk id="31" creationId="{FEB6ABB8-24F3-B2BE-6A4F-9C8E7BF6A9F7}"/>
          </ac:spMkLst>
        </pc:spChg>
        <pc:picChg chg="add del mod ord">
          <ac:chgData name="veda sahaja bandi" userId="833bd47c04111c24" providerId="LiveId" clId="{243A991A-41CD-4389-8E05-983C4D3D70F9}" dt="2023-12-13T20:28:34.238" v="254" actId="478"/>
          <ac:picMkLst>
            <pc:docMk/>
            <pc:sldMk cId="605187094" sldId="265"/>
            <ac:picMk id="7" creationId="{587DFDF4-328E-D354-3CE0-94EA4F761BB1}"/>
          </ac:picMkLst>
        </pc:picChg>
        <pc:picChg chg="add del mod">
          <ac:chgData name="veda sahaja bandi" userId="833bd47c04111c24" providerId="LiveId" clId="{243A991A-41CD-4389-8E05-983C4D3D70F9}" dt="2023-12-13T22:00:26.134" v="1403" actId="21"/>
          <ac:picMkLst>
            <pc:docMk/>
            <pc:sldMk cId="605187094" sldId="265"/>
            <ac:picMk id="13" creationId="{EC6BD40F-35AA-7AF0-59DB-FDB8FD901D9B}"/>
          </ac:picMkLst>
        </pc:picChg>
        <pc:picChg chg="add del mod">
          <ac:chgData name="veda sahaja bandi" userId="833bd47c04111c24" providerId="LiveId" clId="{243A991A-41CD-4389-8E05-983C4D3D70F9}" dt="2023-12-13T22:00:26.134" v="1403" actId="21"/>
          <ac:picMkLst>
            <pc:docMk/>
            <pc:sldMk cId="605187094" sldId="265"/>
            <ac:picMk id="16" creationId="{40FE9692-C784-27D6-F2B3-3D708490ECD0}"/>
          </ac:picMkLst>
        </pc:picChg>
        <pc:picChg chg="add del mod">
          <ac:chgData name="veda sahaja bandi" userId="833bd47c04111c24" providerId="LiveId" clId="{243A991A-41CD-4389-8E05-983C4D3D70F9}" dt="2023-12-13T20:42:07.518" v="587" actId="21"/>
          <ac:picMkLst>
            <pc:docMk/>
            <pc:sldMk cId="605187094" sldId="265"/>
            <ac:picMk id="19" creationId="{F1843299-FFF0-ABF0-5D71-DEFF681D8625}"/>
          </ac:picMkLst>
        </pc:picChg>
        <pc:picChg chg="add del mod">
          <ac:chgData name="veda sahaja bandi" userId="833bd47c04111c24" providerId="LiveId" clId="{243A991A-41CD-4389-8E05-983C4D3D70F9}" dt="2023-12-13T22:00:26.134" v="1403" actId="21"/>
          <ac:picMkLst>
            <pc:docMk/>
            <pc:sldMk cId="605187094" sldId="265"/>
            <ac:picMk id="22" creationId="{D4AD3000-9D95-95D9-6891-F8A7A786C562}"/>
          </ac:picMkLst>
        </pc:picChg>
        <pc:picChg chg="add del mod">
          <ac:chgData name="veda sahaja bandi" userId="833bd47c04111c24" providerId="LiveId" clId="{243A991A-41CD-4389-8E05-983C4D3D70F9}" dt="2023-12-13T20:41:55.029" v="583" actId="478"/>
          <ac:picMkLst>
            <pc:docMk/>
            <pc:sldMk cId="605187094" sldId="265"/>
            <ac:picMk id="25" creationId="{76BE7A30-04CB-D8C9-E7E0-6C5EC13D9FBE}"/>
          </ac:picMkLst>
        </pc:picChg>
        <pc:picChg chg="add mod">
          <ac:chgData name="veda sahaja bandi" userId="833bd47c04111c24" providerId="LiveId" clId="{243A991A-41CD-4389-8E05-983C4D3D70F9}" dt="2023-12-13T22:00:28.410" v="1404" actId="1076"/>
          <ac:picMkLst>
            <pc:docMk/>
            <pc:sldMk cId="605187094" sldId="265"/>
            <ac:picMk id="27" creationId="{78AFE53C-9625-8395-2D10-A76BAD959C85}"/>
          </ac:picMkLst>
        </pc:picChg>
        <pc:picChg chg="add del mod">
          <ac:chgData name="veda sahaja bandi" userId="833bd47c04111c24" providerId="LiveId" clId="{243A991A-41CD-4389-8E05-983C4D3D70F9}" dt="2023-12-13T20:41:48.758" v="580" actId="478"/>
          <ac:picMkLst>
            <pc:docMk/>
            <pc:sldMk cId="605187094" sldId="265"/>
            <ac:picMk id="30" creationId="{DC826026-E535-B965-8285-FFBBB015A176}"/>
          </ac:picMkLst>
        </pc:picChg>
      </pc:sldChg>
      <pc:sldChg chg="addSp delSp modSp add mod">
        <pc:chgData name="veda sahaja bandi" userId="833bd47c04111c24" providerId="LiveId" clId="{243A991A-41CD-4389-8E05-983C4D3D70F9}" dt="2023-12-13T21:46:58.437" v="1276" actId="2711"/>
        <pc:sldMkLst>
          <pc:docMk/>
          <pc:sldMk cId="1501798920" sldId="266"/>
        </pc:sldMkLst>
        <pc:spChg chg="add del mod">
          <ac:chgData name="veda sahaja bandi" userId="833bd47c04111c24" providerId="LiveId" clId="{243A991A-41CD-4389-8E05-983C4D3D70F9}" dt="2023-12-13T20:56:30.228" v="750" actId="478"/>
          <ac:spMkLst>
            <pc:docMk/>
            <pc:sldMk cId="1501798920" sldId="266"/>
            <ac:spMk id="2" creationId="{BD678594-6F3E-03DC-E224-8C49017ED204}"/>
          </ac:spMkLst>
        </pc:spChg>
        <pc:spChg chg="add mod">
          <ac:chgData name="veda sahaja bandi" userId="833bd47c04111c24" providerId="LiveId" clId="{243A991A-41CD-4389-8E05-983C4D3D70F9}" dt="2023-12-13T21:46:58.437" v="1276" actId="2711"/>
          <ac:spMkLst>
            <pc:docMk/>
            <pc:sldMk cId="1501798920" sldId="266"/>
            <ac:spMk id="3" creationId="{B087E3FA-20D6-8942-06E2-B1A9E8A110B7}"/>
          </ac:spMkLst>
        </pc:spChg>
        <pc:spChg chg="add del mod">
          <ac:chgData name="veda sahaja bandi" userId="833bd47c04111c24" providerId="LiveId" clId="{243A991A-41CD-4389-8E05-983C4D3D70F9}" dt="2023-12-13T20:57:36.934" v="792"/>
          <ac:spMkLst>
            <pc:docMk/>
            <pc:sldMk cId="1501798920" sldId="266"/>
            <ac:spMk id="4" creationId="{E6B50E52-1BF5-1F39-2D31-D94BEE99ECC4}"/>
          </ac:spMkLst>
        </pc:spChg>
        <pc:spChg chg="add mod">
          <ac:chgData name="veda sahaja bandi" userId="833bd47c04111c24" providerId="LiveId" clId="{243A991A-41CD-4389-8E05-983C4D3D70F9}" dt="2023-12-13T21:46:58.437" v="1276" actId="2711"/>
          <ac:spMkLst>
            <pc:docMk/>
            <pc:sldMk cId="1501798920" sldId="266"/>
            <ac:spMk id="6" creationId="{96293CD5-967B-5460-6C24-C89F1D03DBAD}"/>
          </ac:spMkLst>
        </pc:spChg>
        <pc:picChg chg="add del mod">
          <ac:chgData name="veda sahaja bandi" userId="833bd47c04111c24" providerId="LiveId" clId="{243A991A-41CD-4389-8E05-983C4D3D70F9}" dt="2023-12-13T21:09:30.524" v="876" actId="478"/>
          <ac:picMkLst>
            <pc:docMk/>
            <pc:sldMk cId="1501798920" sldId="266"/>
            <ac:picMk id="1026" creationId="{12EAA8DF-C18B-3300-2712-535EA788CF8C}"/>
          </ac:picMkLst>
        </pc:picChg>
        <pc:picChg chg="add del mod">
          <ac:chgData name="veda sahaja bandi" userId="833bd47c04111c24" providerId="LiveId" clId="{243A991A-41CD-4389-8E05-983C4D3D70F9}" dt="2023-12-13T21:08:11.336" v="842"/>
          <ac:picMkLst>
            <pc:docMk/>
            <pc:sldMk cId="1501798920" sldId="266"/>
            <ac:picMk id="1028" creationId="{92D25B50-4AD1-251A-88EC-7883AEF450C7}"/>
          </ac:picMkLst>
        </pc:picChg>
      </pc:sldChg>
      <pc:sldChg chg="addSp delSp modSp add mod">
        <pc:chgData name="veda sahaja bandi" userId="833bd47c04111c24" providerId="LiveId" clId="{243A991A-41CD-4389-8E05-983C4D3D70F9}" dt="2023-12-13T21:46:53.138" v="1275" actId="2711"/>
        <pc:sldMkLst>
          <pc:docMk/>
          <pc:sldMk cId="3089026517" sldId="267"/>
        </pc:sldMkLst>
        <pc:spChg chg="add del mod">
          <ac:chgData name="veda sahaja bandi" userId="833bd47c04111c24" providerId="LiveId" clId="{243A991A-41CD-4389-8E05-983C4D3D70F9}" dt="2023-12-13T21:09:45.614" v="878" actId="478"/>
          <ac:spMkLst>
            <pc:docMk/>
            <pc:sldMk cId="3089026517" sldId="267"/>
            <ac:spMk id="2" creationId="{1CDA3901-456A-2A06-BFB1-9259FFB7D8AA}"/>
          </ac:spMkLst>
        </pc:spChg>
        <pc:spChg chg="add mod">
          <ac:chgData name="veda sahaja bandi" userId="833bd47c04111c24" providerId="LiveId" clId="{243A991A-41CD-4389-8E05-983C4D3D70F9}" dt="2023-12-13T21:46:53.138" v="1275" actId="2711"/>
          <ac:spMkLst>
            <pc:docMk/>
            <pc:sldMk cId="3089026517" sldId="267"/>
            <ac:spMk id="3" creationId="{244A9C1B-7546-2F97-5D41-938857ED1D14}"/>
          </ac:spMkLst>
        </pc:spChg>
        <pc:spChg chg="add mod">
          <ac:chgData name="veda sahaja bandi" userId="833bd47c04111c24" providerId="LiveId" clId="{243A991A-41CD-4389-8E05-983C4D3D70F9}" dt="2023-12-13T21:46:53.138" v="1275" actId="2711"/>
          <ac:spMkLst>
            <pc:docMk/>
            <pc:sldMk cId="3089026517" sldId="267"/>
            <ac:spMk id="4" creationId="{3506E4B0-841B-4EE0-B018-74A20AD31895}"/>
          </ac:spMkLst>
        </pc:spChg>
        <pc:picChg chg="add mod">
          <ac:chgData name="veda sahaja bandi" userId="833bd47c04111c24" providerId="LiveId" clId="{243A991A-41CD-4389-8E05-983C4D3D70F9}" dt="2023-12-13T21:46:53.138" v="1275" actId="2711"/>
          <ac:picMkLst>
            <pc:docMk/>
            <pc:sldMk cId="3089026517" sldId="267"/>
            <ac:picMk id="2050" creationId="{5DEE8C67-E768-1F1A-5BB0-3A1806635F23}"/>
          </ac:picMkLst>
        </pc:picChg>
        <pc:cxnChg chg="mod">
          <ac:chgData name="veda sahaja bandi" userId="833bd47c04111c24" providerId="LiveId" clId="{243A991A-41CD-4389-8E05-983C4D3D70F9}" dt="2023-12-13T21:46:53.138" v="1275" actId="2711"/>
          <ac:cxnSpMkLst>
            <pc:docMk/>
            <pc:sldMk cId="3089026517" sldId="267"/>
            <ac:cxnSpMk id="5" creationId="{01F7AE10-206A-D596-BAC8-91C28AE28066}"/>
          </ac:cxnSpMkLst>
        </pc:cxnChg>
        <pc:cxnChg chg="mod">
          <ac:chgData name="veda sahaja bandi" userId="833bd47c04111c24" providerId="LiveId" clId="{243A991A-41CD-4389-8E05-983C4D3D70F9}" dt="2023-12-13T21:46:53.138" v="1275" actId="2711"/>
          <ac:cxnSpMkLst>
            <pc:docMk/>
            <pc:sldMk cId="3089026517" sldId="267"/>
            <ac:cxnSpMk id="8" creationId="{09DF503C-245F-25C8-7280-08A2B24EB179}"/>
          </ac:cxnSpMkLst>
        </pc:cxnChg>
      </pc:sldChg>
      <pc:sldChg chg="addSp delSp modSp add mod">
        <pc:chgData name="veda sahaja bandi" userId="833bd47c04111c24" providerId="LiveId" clId="{243A991A-41CD-4389-8E05-983C4D3D70F9}" dt="2023-12-13T21:47:05.792" v="1277" actId="2711"/>
        <pc:sldMkLst>
          <pc:docMk/>
          <pc:sldMk cId="4001549479" sldId="268"/>
        </pc:sldMkLst>
        <pc:spChg chg="del">
          <ac:chgData name="veda sahaja bandi" userId="833bd47c04111c24" providerId="LiveId" clId="{243A991A-41CD-4389-8E05-983C4D3D70F9}" dt="2023-12-13T20:44:12.792" v="612" actId="478"/>
          <ac:spMkLst>
            <pc:docMk/>
            <pc:sldMk cId="4001549479" sldId="268"/>
            <ac:spMk id="2" creationId="{1CDA3901-456A-2A06-BFB1-9259FFB7D8AA}"/>
          </ac:spMkLst>
        </pc:spChg>
        <pc:spChg chg="add mod">
          <ac:chgData name="veda sahaja bandi" userId="833bd47c04111c24" providerId="LiveId" clId="{243A991A-41CD-4389-8E05-983C4D3D70F9}" dt="2023-12-13T21:47:05.792" v="1277" actId="2711"/>
          <ac:spMkLst>
            <pc:docMk/>
            <pc:sldMk cId="4001549479" sldId="268"/>
            <ac:spMk id="3" creationId="{890FF525-0B69-9661-F44B-69B0B76F3B86}"/>
          </ac:spMkLst>
        </pc:spChg>
        <pc:spChg chg="add mod">
          <ac:chgData name="veda sahaja bandi" userId="833bd47c04111c24" providerId="LiveId" clId="{243A991A-41CD-4389-8E05-983C4D3D70F9}" dt="2023-12-13T21:47:05.792" v="1277" actId="2711"/>
          <ac:spMkLst>
            <pc:docMk/>
            <pc:sldMk cId="4001549479" sldId="268"/>
            <ac:spMk id="4" creationId="{122D7CA9-61CB-139A-9B10-2E5DE7563A59}"/>
          </ac:spMkLst>
        </pc:spChg>
        <pc:spChg chg="add del mod">
          <ac:chgData name="veda sahaja bandi" userId="833bd47c04111c24" providerId="LiveId" clId="{243A991A-41CD-4389-8E05-983C4D3D70F9}" dt="2023-12-13T20:51:41.992" v="688" actId="478"/>
          <ac:spMkLst>
            <pc:docMk/>
            <pc:sldMk cId="4001549479" sldId="268"/>
            <ac:spMk id="9" creationId="{903DAB92-3B94-AF0F-D8AC-9CD66CFB9170}"/>
          </ac:spMkLst>
        </pc:spChg>
        <pc:spChg chg="add del mod">
          <ac:chgData name="veda sahaja bandi" userId="833bd47c04111c24" providerId="LiveId" clId="{243A991A-41CD-4389-8E05-983C4D3D70F9}" dt="2023-12-13T20:53:15.664" v="696" actId="478"/>
          <ac:spMkLst>
            <pc:docMk/>
            <pc:sldMk cId="4001549479" sldId="268"/>
            <ac:spMk id="12" creationId="{031947CD-1C16-A009-1938-29D406E6E566}"/>
          </ac:spMkLst>
        </pc:spChg>
        <pc:spChg chg="add del mod">
          <ac:chgData name="veda sahaja bandi" userId="833bd47c04111c24" providerId="LiveId" clId="{243A991A-41CD-4389-8E05-983C4D3D70F9}" dt="2023-12-13T20:53:51.416" v="711" actId="478"/>
          <ac:spMkLst>
            <pc:docMk/>
            <pc:sldMk cId="4001549479" sldId="268"/>
            <ac:spMk id="15" creationId="{01FF66B3-6F0A-FEF8-F367-A9322DA13DF0}"/>
          </ac:spMkLst>
        </pc:spChg>
        <pc:spChg chg="add del mod">
          <ac:chgData name="veda sahaja bandi" userId="833bd47c04111c24" providerId="LiveId" clId="{243A991A-41CD-4389-8E05-983C4D3D70F9}" dt="2023-12-13T20:53:23.635" v="700" actId="478"/>
          <ac:spMkLst>
            <pc:docMk/>
            <pc:sldMk cId="4001549479" sldId="268"/>
            <ac:spMk id="18" creationId="{41F31D22-BC49-2C5F-F879-E9F6934C8869}"/>
          </ac:spMkLst>
        </pc:spChg>
        <pc:spChg chg="add del mod">
          <ac:chgData name="veda sahaja bandi" userId="833bd47c04111c24" providerId="LiveId" clId="{243A991A-41CD-4389-8E05-983C4D3D70F9}" dt="2023-12-13T20:53:47.764" v="710" actId="478"/>
          <ac:spMkLst>
            <pc:docMk/>
            <pc:sldMk cId="4001549479" sldId="268"/>
            <ac:spMk id="21" creationId="{E44699B4-8C49-BDA6-D6B9-CFC476CFD3E2}"/>
          </ac:spMkLst>
        </pc:spChg>
        <pc:spChg chg="add del mod">
          <ac:chgData name="veda sahaja bandi" userId="833bd47c04111c24" providerId="LiveId" clId="{243A991A-41CD-4389-8E05-983C4D3D70F9}" dt="2023-12-13T20:55:07.710" v="725" actId="478"/>
          <ac:spMkLst>
            <pc:docMk/>
            <pc:sldMk cId="4001549479" sldId="268"/>
            <ac:spMk id="26" creationId="{653F5B64-811E-FC8C-FCBA-E0780DCB171A}"/>
          </ac:spMkLst>
        </pc:spChg>
        <pc:picChg chg="add del mod">
          <ac:chgData name="veda sahaja bandi" userId="833bd47c04111c24" providerId="LiveId" clId="{243A991A-41CD-4389-8E05-983C4D3D70F9}" dt="2023-12-13T20:55:20.820" v="732" actId="478"/>
          <ac:picMkLst>
            <pc:docMk/>
            <pc:sldMk cId="4001549479" sldId="268"/>
            <ac:picMk id="7" creationId="{CB6FD0B4-957A-875B-BBC5-D874DFA86D44}"/>
          </ac:picMkLst>
        </pc:picChg>
        <pc:picChg chg="add del mod">
          <ac:chgData name="veda sahaja bandi" userId="833bd47c04111c24" providerId="LiveId" clId="{243A991A-41CD-4389-8E05-983C4D3D70F9}" dt="2023-12-13T20:55:46.756" v="743" actId="478"/>
          <ac:picMkLst>
            <pc:docMk/>
            <pc:sldMk cId="4001549479" sldId="268"/>
            <ac:picMk id="11" creationId="{924A27D7-2C9A-7446-0E25-A9B698BB01AC}"/>
          </ac:picMkLst>
        </pc:picChg>
        <pc:picChg chg="add mod">
          <ac:chgData name="veda sahaja bandi" userId="833bd47c04111c24" providerId="LiveId" clId="{243A991A-41CD-4389-8E05-983C4D3D70F9}" dt="2023-12-13T21:04:35.102" v="808" actId="1076"/>
          <ac:picMkLst>
            <pc:docMk/>
            <pc:sldMk cId="4001549479" sldId="268"/>
            <ac:picMk id="14" creationId="{7240E88C-C160-3B8A-3004-1197C19D21D0}"/>
          </ac:picMkLst>
        </pc:picChg>
        <pc:picChg chg="add del mod">
          <ac:chgData name="veda sahaja bandi" userId="833bd47c04111c24" providerId="LiveId" clId="{243A991A-41CD-4389-8E05-983C4D3D70F9}" dt="2023-12-13T20:53:23.635" v="700" actId="478"/>
          <ac:picMkLst>
            <pc:docMk/>
            <pc:sldMk cId="4001549479" sldId="268"/>
            <ac:picMk id="17" creationId="{0280C90C-DBC7-A399-991D-D4A2586D1B54}"/>
          </ac:picMkLst>
        </pc:picChg>
        <pc:picChg chg="add del mod">
          <ac:chgData name="veda sahaja bandi" userId="833bd47c04111c24" providerId="LiveId" clId="{243A991A-41CD-4389-8E05-983C4D3D70F9}" dt="2023-12-13T20:54:10.969" v="717" actId="478"/>
          <ac:picMkLst>
            <pc:docMk/>
            <pc:sldMk cId="4001549479" sldId="268"/>
            <ac:picMk id="20" creationId="{B2F34AE6-1090-488B-5F3E-16ABC4D2C292}"/>
          </ac:picMkLst>
        </pc:picChg>
        <pc:picChg chg="add del mod">
          <ac:chgData name="veda sahaja bandi" userId="833bd47c04111c24" providerId="LiveId" clId="{243A991A-41CD-4389-8E05-983C4D3D70F9}" dt="2023-12-13T20:53:59.632" v="713" actId="478"/>
          <ac:picMkLst>
            <pc:docMk/>
            <pc:sldMk cId="4001549479" sldId="268"/>
            <ac:picMk id="23" creationId="{0A9E9B7F-46E8-EDAD-1E5A-46C956207806}"/>
          </ac:picMkLst>
        </pc:picChg>
        <pc:picChg chg="add mod">
          <ac:chgData name="veda sahaja bandi" userId="833bd47c04111c24" providerId="LiveId" clId="{243A991A-41CD-4389-8E05-983C4D3D70F9}" dt="2023-12-13T21:04:39.121" v="810" actId="1076"/>
          <ac:picMkLst>
            <pc:docMk/>
            <pc:sldMk cId="4001549479" sldId="268"/>
            <ac:picMk id="25" creationId="{46E00D55-460F-6B6D-7F23-47FE78E7270D}"/>
          </ac:picMkLst>
        </pc:picChg>
        <pc:picChg chg="add mod">
          <ac:chgData name="veda sahaja bandi" userId="833bd47c04111c24" providerId="LiveId" clId="{243A991A-41CD-4389-8E05-983C4D3D70F9}" dt="2023-12-13T21:04:36.876" v="809" actId="1076"/>
          <ac:picMkLst>
            <pc:docMk/>
            <pc:sldMk cId="4001549479" sldId="268"/>
            <ac:picMk id="28" creationId="{0437E6E4-FA9A-0FE2-8799-8A17880F51E7}"/>
          </ac:picMkLst>
        </pc:picChg>
      </pc:sldChg>
      <pc:sldChg chg="modSp add del mod">
        <pc:chgData name="veda sahaja bandi" userId="833bd47c04111c24" providerId="LiveId" clId="{243A991A-41CD-4389-8E05-983C4D3D70F9}" dt="2023-12-13T20:43:59.067" v="609" actId="2696"/>
        <pc:sldMkLst>
          <pc:docMk/>
          <pc:sldMk cId="4130682382" sldId="268"/>
        </pc:sldMkLst>
        <pc:spChg chg="mod">
          <ac:chgData name="veda sahaja bandi" userId="833bd47c04111c24" providerId="LiveId" clId="{243A991A-41CD-4389-8E05-983C4D3D70F9}" dt="2023-12-13T20:07:10.470" v="115" actId="20577"/>
          <ac:spMkLst>
            <pc:docMk/>
            <pc:sldMk cId="4130682382" sldId="268"/>
            <ac:spMk id="2" creationId="{1CDA3901-456A-2A06-BFB1-9259FFB7D8AA}"/>
          </ac:spMkLst>
        </pc:spChg>
      </pc:sldChg>
      <pc:sldChg chg="addSp delSp modSp add mod">
        <pc:chgData name="veda sahaja bandi" userId="833bd47c04111c24" providerId="LiveId" clId="{243A991A-41CD-4389-8E05-983C4D3D70F9}" dt="2023-12-13T21:46:16.701" v="1271" actId="2711"/>
        <pc:sldMkLst>
          <pc:docMk/>
          <pc:sldMk cId="3817381361" sldId="269"/>
        </pc:sldMkLst>
        <pc:spChg chg="del mod">
          <ac:chgData name="veda sahaja bandi" userId="833bd47c04111c24" providerId="LiveId" clId="{243A991A-41CD-4389-8E05-983C4D3D70F9}" dt="2023-12-13T21:15:21.022" v="918" actId="478"/>
          <ac:spMkLst>
            <pc:docMk/>
            <pc:sldMk cId="3817381361" sldId="269"/>
            <ac:spMk id="2" creationId="{1CDA3901-456A-2A06-BFB1-9259FFB7D8AA}"/>
          </ac:spMkLst>
        </pc:spChg>
        <pc:spChg chg="add mod">
          <ac:chgData name="veda sahaja bandi" userId="833bd47c04111c24" providerId="LiveId" clId="{243A991A-41CD-4389-8E05-983C4D3D70F9}" dt="2023-12-13T21:15:43.540" v="920" actId="207"/>
          <ac:spMkLst>
            <pc:docMk/>
            <pc:sldMk cId="3817381361" sldId="269"/>
            <ac:spMk id="3" creationId="{7522D9E5-1EAE-F44B-0359-570ECA2C8A56}"/>
          </ac:spMkLst>
        </pc:spChg>
        <pc:spChg chg="add mod">
          <ac:chgData name="veda sahaja bandi" userId="833bd47c04111c24" providerId="LiveId" clId="{243A991A-41CD-4389-8E05-983C4D3D70F9}" dt="2023-12-13T21:46:16.701" v="1271" actId="2711"/>
          <ac:spMkLst>
            <pc:docMk/>
            <pc:sldMk cId="3817381361" sldId="269"/>
            <ac:spMk id="4" creationId="{6D978C72-16D5-9174-F7A5-33FC6B05550A}"/>
          </ac:spMkLst>
        </pc:spChg>
        <pc:spChg chg="add del mod">
          <ac:chgData name="veda sahaja bandi" userId="833bd47c04111c24" providerId="LiveId" clId="{243A991A-41CD-4389-8E05-983C4D3D70F9}" dt="2023-12-13T21:21:36.394" v="927" actId="478"/>
          <ac:spMkLst>
            <pc:docMk/>
            <pc:sldMk cId="3817381361" sldId="269"/>
            <ac:spMk id="9" creationId="{3C74BA58-9BCF-25AA-34C0-D24AE2470F1D}"/>
          </ac:spMkLst>
        </pc:spChg>
        <pc:picChg chg="add mod">
          <ac:chgData name="veda sahaja bandi" userId="833bd47c04111c24" providerId="LiveId" clId="{243A991A-41CD-4389-8E05-983C4D3D70F9}" dt="2023-12-13T21:22:49.307" v="948" actId="1076"/>
          <ac:picMkLst>
            <pc:docMk/>
            <pc:sldMk cId="3817381361" sldId="269"/>
            <ac:picMk id="7" creationId="{77FCD1F0-815C-CDE3-76F8-61A3F257A315}"/>
          </ac:picMkLst>
        </pc:picChg>
      </pc:sldChg>
      <pc:sldChg chg="addSp delSp modSp add mod">
        <pc:chgData name="veda sahaja bandi" userId="833bd47c04111c24" providerId="LiveId" clId="{243A991A-41CD-4389-8E05-983C4D3D70F9}" dt="2023-12-13T21:46:46.409" v="1274" actId="2711"/>
        <pc:sldMkLst>
          <pc:docMk/>
          <pc:sldMk cId="3118189779" sldId="270"/>
        </pc:sldMkLst>
        <pc:spChg chg="del mod">
          <ac:chgData name="veda sahaja bandi" userId="833bd47c04111c24" providerId="LiveId" clId="{243A991A-41CD-4389-8E05-983C4D3D70F9}" dt="2023-12-13T21:25:53.193" v="950" actId="478"/>
          <ac:spMkLst>
            <pc:docMk/>
            <pc:sldMk cId="3118189779" sldId="270"/>
            <ac:spMk id="2" creationId="{1CDA3901-456A-2A06-BFB1-9259FFB7D8AA}"/>
          </ac:spMkLst>
        </pc:spChg>
        <pc:spChg chg="add mod">
          <ac:chgData name="veda sahaja bandi" userId="833bd47c04111c24" providerId="LiveId" clId="{243A991A-41CD-4389-8E05-983C4D3D70F9}" dt="2023-12-13T21:46:46.409" v="1274" actId="2711"/>
          <ac:spMkLst>
            <pc:docMk/>
            <pc:sldMk cId="3118189779" sldId="270"/>
            <ac:spMk id="3" creationId="{8A00FA55-CB2A-9518-91DA-A7AB0D3E927C}"/>
          </ac:spMkLst>
        </pc:spChg>
        <pc:spChg chg="add del mod">
          <ac:chgData name="veda sahaja bandi" userId="833bd47c04111c24" providerId="LiveId" clId="{243A991A-41CD-4389-8E05-983C4D3D70F9}" dt="2023-12-13T21:29:10.176" v="1031" actId="478"/>
          <ac:spMkLst>
            <pc:docMk/>
            <pc:sldMk cId="3118189779" sldId="270"/>
            <ac:spMk id="9" creationId="{9B7792BA-BD66-8DEB-A319-4284CC3D78EA}"/>
          </ac:spMkLst>
        </pc:spChg>
        <pc:spChg chg="add del mod">
          <ac:chgData name="veda sahaja bandi" userId="833bd47c04111c24" providerId="LiveId" clId="{243A991A-41CD-4389-8E05-983C4D3D70F9}" dt="2023-12-13T21:29:01.264" v="1029" actId="478"/>
          <ac:spMkLst>
            <pc:docMk/>
            <pc:sldMk cId="3118189779" sldId="270"/>
            <ac:spMk id="10" creationId="{C9FDD089-AD6D-B95D-1FAF-333E9FB0AE78}"/>
          </ac:spMkLst>
        </pc:spChg>
        <pc:spChg chg="add del mod">
          <ac:chgData name="veda sahaja bandi" userId="833bd47c04111c24" providerId="LiveId" clId="{243A991A-41CD-4389-8E05-983C4D3D70F9}" dt="2023-12-13T21:29:04.261" v="1030" actId="478"/>
          <ac:spMkLst>
            <pc:docMk/>
            <pc:sldMk cId="3118189779" sldId="270"/>
            <ac:spMk id="11" creationId="{E6F79DCC-2DC6-210E-C331-2ABAC7063BF6}"/>
          </ac:spMkLst>
        </pc:spChg>
        <pc:picChg chg="add mod">
          <ac:chgData name="veda sahaja bandi" userId="833bd47c04111c24" providerId="LiveId" clId="{243A991A-41CD-4389-8E05-983C4D3D70F9}" dt="2023-12-13T21:27:40.113" v="1012" actId="1076"/>
          <ac:picMkLst>
            <pc:docMk/>
            <pc:sldMk cId="3118189779" sldId="270"/>
            <ac:picMk id="4" creationId="{A7A4DCCF-0AC6-50F9-B8CD-B59DF2DD4D9B}"/>
          </ac:picMkLst>
        </pc:picChg>
        <pc:picChg chg="add mod">
          <ac:chgData name="veda sahaja bandi" userId="833bd47c04111c24" providerId="LiveId" clId="{243A991A-41CD-4389-8E05-983C4D3D70F9}" dt="2023-12-13T21:27:49.628" v="1014" actId="1076"/>
          <ac:picMkLst>
            <pc:docMk/>
            <pc:sldMk cId="3118189779" sldId="270"/>
            <ac:picMk id="6" creationId="{0CAFF9AF-826C-96CA-8F01-AAED1E5DB784}"/>
          </ac:picMkLst>
        </pc:picChg>
        <pc:picChg chg="add mod">
          <ac:chgData name="veda sahaja bandi" userId="833bd47c04111c24" providerId="LiveId" clId="{243A991A-41CD-4389-8E05-983C4D3D70F9}" dt="2023-12-13T21:27:44.949" v="1013" actId="1076"/>
          <ac:picMkLst>
            <pc:docMk/>
            <pc:sldMk cId="3118189779" sldId="270"/>
            <ac:picMk id="7" creationId="{5887DBAE-A961-E820-66B1-568120454918}"/>
          </ac:picMkLst>
        </pc:picChg>
      </pc:sldChg>
      <pc:sldChg chg="addSp delSp modSp add mod">
        <pc:chgData name="veda sahaja bandi" userId="833bd47c04111c24" providerId="LiveId" clId="{243A991A-41CD-4389-8E05-983C4D3D70F9}" dt="2023-12-13T21:46:34.071" v="1273" actId="2711"/>
        <pc:sldMkLst>
          <pc:docMk/>
          <pc:sldMk cId="2352458634" sldId="271"/>
        </pc:sldMkLst>
        <pc:spChg chg="del mod">
          <ac:chgData name="veda sahaja bandi" userId="833bd47c04111c24" providerId="LiveId" clId="{243A991A-41CD-4389-8E05-983C4D3D70F9}" dt="2023-12-13T21:32:16.091" v="1033" actId="478"/>
          <ac:spMkLst>
            <pc:docMk/>
            <pc:sldMk cId="2352458634" sldId="271"/>
            <ac:spMk id="2" creationId="{1CDA3901-456A-2A06-BFB1-9259FFB7D8AA}"/>
          </ac:spMkLst>
        </pc:spChg>
        <pc:spChg chg="add mod">
          <ac:chgData name="veda sahaja bandi" userId="833bd47c04111c24" providerId="LiveId" clId="{243A991A-41CD-4389-8E05-983C4D3D70F9}" dt="2023-12-13T21:46:34.071" v="1273" actId="2711"/>
          <ac:spMkLst>
            <pc:docMk/>
            <pc:sldMk cId="2352458634" sldId="271"/>
            <ac:spMk id="3" creationId="{1CC1F63D-E127-02F4-65B0-B5651209A614}"/>
          </ac:spMkLst>
        </pc:spChg>
        <pc:spChg chg="add del mod">
          <ac:chgData name="veda sahaja bandi" userId="833bd47c04111c24" providerId="LiveId" clId="{243A991A-41CD-4389-8E05-983C4D3D70F9}" dt="2023-12-13T21:33:06.838" v="1071"/>
          <ac:spMkLst>
            <pc:docMk/>
            <pc:sldMk cId="2352458634" sldId="271"/>
            <ac:spMk id="4" creationId="{726C19EB-7A79-81E0-A5BD-8FFD81F6067C}"/>
          </ac:spMkLst>
        </pc:spChg>
        <pc:spChg chg="add del mod">
          <ac:chgData name="veda sahaja bandi" userId="833bd47c04111c24" providerId="LiveId" clId="{243A991A-41CD-4389-8E05-983C4D3D70F9}" dt="2023-12-13T21:33:06.832" v="1069"/>
          <ac:spMkLst>
            <pc:docMk/>
            <pc:sldMk cId="2352458634" sldId="271"/>
            <ac:spMk id="7" creationId="{9C78C57A-7ADC-88B4-C101-89933B868926}"/>
          </ac:spMkLst>
        </pc:spChg>
        <pc:spChg chg="add mod">
          <ac:chgData name="veda sahaja bandi" userId="833bd47c04111c24" providerId="LiveId" clId="{243A991A-41CD-4389-8E05-983C4D3D70F9}" dt="2023-12-13T21:46:34.071" v="1273" actId="2711"/>
          <ac:spMkLst>
            <pc:docMk/>
            <pc:sldMk cId="2352458634" sldId="271"/>
            <ac:spMk id="9" creationId="{7A5750CC-6101-5EF4-925C-A10CD1023CC0}"/>
          </ac:spMkLst>
        </pc:spChg>
        <pc:graphicFrameChg chg="add del mod">
          <ac:chgData name="veda sahaja bandi" userId="833bd47c04111c24" providerId="LiveId" clId="{243A991A-41CD-4389-8E05-983C4D3D70F9}" dt="2023-12-13T21:33:06.832" v="1069"/>
          <ac:graphicFrameMkLst>
            <pc:docMk/>
            <pc:sldMk cId="2352458634" sldId="271"/>
            <ac:graphicFrameMk id="6" creationId="{EBA16F23-CE81-85A9-7D12-8186B0D7DA72}"/>
          </ac:graphicFrameMkLst>
        </pc:graphicFrameChg>
        <pc:graphicFrameChg chg="add mod modGraphic">
          <ac:chgData name="veda sahaja bandi" userId="833bd47c04111c24" providerId="LiveId" clId="{243A991A-41CD-4389-8E05-983C4D3D70F9}" dt="2023-12-13T21:34:49.574" v="1098" actId="12385"/>
          <ac:graphicFrameMkLst>
            <pc:docMk/>
            <pc:sldMk cId="2352458634" sldId="271"/>
            <ac:graphicFrameMk id="10" creationId="{9320598E-D072-DEFF-6D03-F5C4158B54EC}"/>
          </ac:graphicFrameMkLst>
        </pc:graphicFrameChg>
      </pc:sldChg>
      <pc:sldChg chg="addSp delSp modSp add mod">
        <pc:chgData name="veda sahaja bandi" userId="833bd47c04111c24" providerId="LiveId" clId="{243A991A-41CD-4389-8E05-983C4D3D70F9}" dt="2023-12-13T22:01:27.154" v="1416" actId="1076"/>
        <pc:sldMkLst>
          <pc:docMk/>
          <pc:sldMk cId="3456239670" sldId="272"/>
        </pc:sldMkLst>
        <pc:spChg chg="del mod">
          <ac:chgData name="veda sahaja bandi" userId="833bd47c04111c24" providerId="LiveId" clId="{243A991A-41CD-4389-8E05-983C4D3D70F9}" dt="2023-12-13T21:44:40.205" v="1267" actId="478"/>
          <ac:spMkLst>
            <pc:docMk/>
            <pc:sldMk cId="3456239670" sldId="272"/>
            <ac:spMk id="2" creationId="{1CDA3901-456A-2A06-BFB1-9259FFB7D8AA}"/>
          </ac:spMkLst>
        </pc:spChg>
        <pc:spChg chg="add mod">
          <ac:chgData name="veda sahaja bandi" userId="833bd47c04111c24" providerId="LiveId" clId="{243A991A-41CD-4389-8E05-983C4D3D70F9}" dt="2023-12-13T21:49:33.917" v="1305" actId="2711"/>
          <ac:spMkLst>
            <pc:docMk/>
            <pc:sldMk cId="3456239670" sldId="272"/>
            <ac:spMk id="3" creationId="{33D7462B-0C70-618E-C56A-ACC6329C2386}"/>
          </ac:spMkLst>
        </pc:spChg>
        <pc:spChg chg="add mod">
          <ac:chgData name="veda sahaja bandi" userId="833bd47c04111c24" providerId="LiveId" clId="{243A991A-41CD-4389-8E05-983C4D3D70F9}" dt="2023-12-13T21:50:40.333" v="1316" actId="20577"/>
          <ac:spMkLst>
            <pc:docMk/>
            <pc:sldMk cId="3456239670" sldId="272"/>
            <ac:spMk id="4" creationId="{878FA0E2-4909-8E9E-555F-F7A70DFD7257}"/>
          </ac:spMkLst>
        </pc:spChg>
        <pc:picChg chg="add del mod">
          <ac:chgData name="veda sahaja bandi" userId="833bd47c04111c24" providerId="LiveId" clId="{243A991A-41CD-4389-8E05-983C4D3D70F9}" dt="2023-12-13T22:01:06.122" v="1411" actId="21"/>
          <ac:picMkLst>
            <pc:docMk/>
            <pc:sldMk cId="3456239670" sldId="272"/>
            <ac:picMk id="6" creationId="{11D51EB7-F9D1-DA00-C9C6-281CDA17A9AE}"/>
          </ac:picMkLst>
        </pc:picChg>
        <pc:picChg chg="add del mod">
          <ac:chgData name="veda sahaja bandi" userId="833bd47c04111c24" providerId="LiveId" clId="{243A991A-41CD-4389-8E05-983C4D3D70F9}" dt="2023-12-13T22:01:25.356" v="1415" actId="21"/>
          <ac:picMkLst>
            <pc:docMk/>
            <pc:sldMk cId="3456239670" sldId="272"/>
            <ac:picMk id="7" creationId="{7F0BCFAD-4DAC-430E-9EC3-991DD2388270}"/>
          </ac:picMkLst>
        </pc:picChg>
        <pc:picChg chg="add mod">
          <ac:chgData name="veda sahaja bandi" userId="833bd47c04111c24" providerId="LiveId" clId="{243A991A-41CD-4389-8E05-983C4D3D70F9}" dt="2023-12-13T22:01:27.154" v="1416" actId="1076"/>
          <ac:picMkLst>
            <pc:docMk/>
            <pc:sldMk cId="3456239670" sldId="272"/>
            <ac:picMk id="9" creationId="{5ED09851-8A7A-CA56-2C6C-E3E4D9EF8126}"/>
          </ac:picMkLst>
        </pc:picChg>
      </pc:sldChg>
      <pc:sldChg chg="addSp delSp modSp add mod">
        <pc:chgData name="veda sahaja bandi" userId="833bd47c04111c24" providerId="LiveId" clId="{243A991A-41CD-4389-8E05-983C4D3D70F9}" dt="2023-12-13T22:42:43.724" v="1428" actId="20577"/>
        <pc:sldMkLst>
          <pc:docMk/>
          <pc:sldMk cId="1221582912" sldId="273"/>
        </pc:sldMkLst>
        <pc:spChg chg="del mod">
          <ac:chgData name="veda sahaja bandi" userId="833bd47c04111c24" providerId="LiveId" clId="{243A991A-41CD-4389-8E05-983C4D3D70F9}" dt="2023-12-13T21:49:23.029" v="1293" actId="478"/>
          <ac:spMkLst>
            <pc:docMk/>
            <pc:sldMk cId="1221582912" sldId="273"/>
            <ac:spMk id="2" creationId="{1CDA3901-456A-2A06-BFB1-9259FFB7D8AA}"/>
          </ac:spMkLst>
        </pc:spChg>
        <pc:spChg chg="add mod">
          <ac:chgData name="veda sahaja bandi" userId="833bd47c04111c24" providerId="LiveId" clId="{243A991A-41CD-4389-8E05-983C4D3D70F9}" dt="2023-12-13T22:42:43.724" v="1428" actId="20577"/>
          <ac:spMkLst>
            <pc:docMk/>
            <pc:sldMk cId="1221582912" sldId="273"/>
            <ac:spMk id="3" creationId="{6DEC575D-D1AD-D950-D523-AB92810E034A}"/>
          </ac:spMkLst>
        </pc:spChg>
        <pc:spChg chg="add mod">
          <ac:chgData name="veda sahaja bandi" userId="833bd47c04111c24" providerId="LiveId" clId="{243A991A-41CD-4389-8E05-983C4D3D70F9}" dt="2023-12-13T21:50:53.221" v="1317" actId="2711"/>
          <ac:spMkLst>
            <pc:docMk/>
            <pc:sldMk cId="1221582912" sldId="273"/>
            <ac:spMk id="4" creationId="{AD714EF6-A8C8-8A3C-EBC0-5A127C7EFCC5}"/>
          </ac:spMkLst>
        </pc:spChg>
        <pc:picChg chg="add del mod">
          <ac:chgData name="veda sahaja bandi" userId="833bd47c04111c24" providerId="LiveId" clId="{243A991A-41CD-4389-8E05-983C4D3D70F9}" dt="2023-12-13T22:00:51.633" v="1407" actId="21"/>
          <ac:picMkLst>
            <pc:docMk/>
            <pc:sldMk cId="1221582912" sldId="273"/>
            <ac:picMk id="6" creationId="{837DC633-5BB7-D85F-0498-B48BBDF850BF}"/>
          </ac:picMkLst>
        </pc:picChg>
        <pc:picChg chg="add del mod">
          <ac:chgData name="veda sahaja bandi" userId="833bd47c04111c24" providerId="LiveId" clId="{243A991A-41CD-4389-8E05-983C4D3D70F9}" dt="2023-12-13T22:00:51.633" v="1407" actId="21"/>
          <ac:picMkLst>
            <pc:docMk/>
            <pc:sldMk cId="1221582912" sldId="273"/>
            <ac:picMk id="7" creationId="{05B0DCD5-87BB-6F4F-B85D-6DD490B1E34D}"/>
          </ac:picMkLst>
        </pc:picChg>
        <pc:picChg chg="add mod">
          <ac:chgData name="veda sahaja bandi" userId="833bd47c04111c24" providerId="LiveId" clId="{243A991A-41CD-4389-8E05-983C4D3D70F9}" dt="2023-12-13T22:00:53.421" v="1408" actId="1076"/>
          <ac:picMkLst>
            <pc:docMk/>
            <pc:sldMk cId="1221582912" sldId="273"/>
            <ac:picMk id="9" creationId="{D3C753F0-3FA7-8932-0D67-E49948B0CE5E}"/>
          </ac:picMkLst>
        </pc:picChg>
      </pc:sldChg>
      <pc:sldChg chg="addSp delSp modSp add mod">
        <pc:chgData name="veda sahaja bandi" userId="833bd47c04111c24" providerId="LiveId" clId="{243A991A-41CD-4389-8E05-983C4D3D70F9}" dt="2023-12-13T21:56:00.191" v="1378" actId="1076"/>
        <pc:sldMkLst>
          <pc:docMk/>
          <pc:sldMk cId="3265727991" sldId="274"/>
        </pc:sldMkLst>
        <pc:spChg chg="del mod">
          <ac:chgData name="veda sahaja bandi" userId="833bd47c04111c24" providerId="LiveId" clId="{243A991A-41CD-4389-8E05-983C4D3D70F9}" dt="2023-12-13T21:51:04.031" v="1319" actId="478"/>
          <ac:spMkLst>
            <pc:docMk/>
            <pc:sldMk cId="3265727991" sldId="274"/>
            <ac:spMk id="2" creationId="{1CDA3901-456A-2A06-BFB1-9259FFB7D8AA}"/>
          </ac:spMkLst>
        </pc:spChg>
        <pc:spChg chg="add mod">
          <ac:chgData name="veda sahaja bandi" userId="833bd47c04111c24" providerId="LiveId" clId="{243A991A-41CD-4389-8E05-983C4D3D70F9}" dt="2023-12-13T21:51:08.328" v="1329" actId="20577"/>
          <ac:spMkLst>
            <pc:docMk/>
            <pc:sldMk cId="3265727991" sldId="274"/>
            <ac:spMk id="3" creationId="{A2E30228-B29D-8E70-7130-A1DCDF269220}"/>
          </ac:spMkLst>
        </pc:spChg>
        <pc:spChg chg="add mod">
          <ac:chgData name="veda sahaja bandi" userId="833bd47c04111c24" providerId="LiveId" clId="{243A991A-41CD-4389-8E05-983C4D3D70F9}" dt="2023-12-13T21:56:00.191" v="1378" actId="1076"/>
          <ac:spMkLst>
            <pc:docMk/>
            <pc:sldMk cId="3265727991" sldId="274"/>
            <ac:spMk id="4" creationId="{509A0AE5-7B98-CD83-8C51-3B95E55684E7}"/>
          </ac:spMkLst>
        </pc:spChg>
      </pc:sldChg>
      <pc:sldChg chg="modSp add del mod">
        <pc:chgData name="veda sahaja bandi" userId="833bd47c04111c24" providerId="LiveId" clId="{243A991A-41CD-4389-8E05-983C4D3D70F9}" dt="2023-12-13T21:51:14.924" v="1330" actId="2696"/>
        <pc:sldMkLst>
          <pc:docMk/>
          <pc:sldMk cId="4251279481" sldId="275"/>
        </pc:sldMkLst>
        <pc:spChg chg="mod">
          <ac:chgData name="veda sahaja bandi" userId="833bd47c04111c24" providerId="LiveId" clId="{243A991A-41CD-4389-8E05-983C4D3D70F9}" dt="2023-12-13T20:10:19.050" v="184" actId="207"/>
          <ac:spMkLst>
            <pc:docMk/>
            <pc:sldMk cId="4251279481" sldId="275"/>
            <ac:spMk id="2" creationId="{1CDA3901-456A-2A06-BFB1-9259FFB7D8AA}"/>
          </ac:spMkLst>
        </pc:spChg>
      </pc:sldChg>
      <pc:sldChg chg="add del">
        <pc:chgData name="veda sahaja bandi" userId="833bd47c04111c24" providerId="LiveId" clId="{243A991A-41CD-4389-8E05-983C4D3D70F9}" dt="2023-12-13T20:09:12.612" v="159"/>
        <pc:sldMkLst>
          <pc:docMk/>
          <pc:sldMk cId="9594442" sldId="276"/>
        </pc:sldMkLst>
      </pc:sldChg>
      <pc:sldChg chg="addSp delSp modSp add mod">
        <pc:chgData name="veda sahaja bandi" userId="833bd47c04111c24" providerId="LiveId" clId="{243A991A-41CD-4389-8E05-983C4D3D70F9}" dt="2023-12-14T03:35:59.809" v="1431" actId="255"/>
        <pc:sldMkLst>
          <pc:docMk/>
          <pc:sldMk cId="120757806" sldId="276"/>
        </pc:sldMkLst>
        <pc:spChg chg="del mod">
          <ac:chgData name="veda sahaja bandi" userId="833bd47c04111c24" providerId="LiveId" clId="{243A991A-41CD-4389-8E05-983C4D3D70F9}" dt="2023-12-13T21:51:25.650" v="1332" actId="478"/>
          <ac:spMkLst>
            <pc:docMk/>
            <pc:sldMk cId="120757806" sldId="276"/>
            <ac:spMk id="2" creationId="{1CDA3901-456A-2A06-BFB1-9259FFB7D8AA}"/>
          </ac:spMkLst>
        </pc:spChg>
        <pc:spChg chg="add mod">
          <ac:chgData name="veda sahaja bandi" userId="833bd47c04111c24" providerId="LiveId" clId="{243A991A-41CD-4389-8E05-983C4D3D70F9}" dt="2023-12-13T21:51:29.438" v="1342" actId="20577"/>
          <ac:spMkLst>
            <pc:docMk/>
            <pc:sldMk cId="120757806" sldId="276"/>
            <ac:spMk id="3" creationId="{5EC26183-647B-14D9-A12F-2E18B9414D98}"/>
          </ac:spMkLst>
        </pc:spChg>
        <pc:spChg chg="add mod">
          <ac:chgData name="veda sahaja bandi" userId="833bd47c04111c24" providerId="LiveId" clId="{243A991A-41CD-4389-8E05-983C4D3D70F9}" dt="2023-12-14T03:35:59.809" v="1431" actId="255"/>
          <ac:spMkLst>
            <pc:docMk/>
            <pc:sldMk cId="120757806" sldId="276"/>
            <ac:spMk id="4" creationId="{BF877FD6-98A9-FB9D-B09D-D6FC1AB5C159}"/>
          </ac:spMkLst>
        </pc:spChg>
      </pc:sldChg>
      <pc:sldChg chg="addSp delSp modSp add mod">
        <pc:chgData name="veda sahaja bandi" userId="833bd47c04111c24" providerId="LiveId" clId="{243A991A-41CD-4389-8E05-983C4D3D70F9}" dt="2023-12-13T22:00:12.294" v="1402" actId="478"/>
        <pc:sldMkLst>
          <pc:docMk/>
          <pc:sldMk cId="1631091067" sldId="277"/>
        </pc:sldMkLst>
        <pc:spChg chg="del">
          <ac:chgData name="veda sahaja bandi" userId="833bd47c04111c24" providerId="LiveId" clId="{243A991A-41CD-4389-8E05-983C4D3D70F9}" dt="2023-12-13T21:56:28.621" v="1380" actId="478"/>
          <ac:spMkLst>
            <pc:docMk/>
            <pc:sldMk cId="1631091067" sldId="277"/>
            <ac:spMk id="3" creationId="{A2E30228-B29D-8E70-7130-A1DCDF269220}"/>
          </ac:spMkLst>
        </pc:spChg>
        <pc:spChg chg="del">
          <ac:chgData name="veda sahaja bandi" userId="833bd47c04111c24" providerId="LiveId" clId="{243A991A-41CD-4389-8E05-983C4D3D70F9}" dt="2023-12-13T21:56:31.835" v="1381" actId="478"/>
          <ac:spMkLst>
            <pc:docMk/>
            <pc:sldMk cId="1631091067" sldId="277"/>
            <ac:spMk id="4" creationId="{509A0AE5-7B98-CD83-8C51-3B95E55684E7}"/>
          </ac:spMkLst>
        </pc:spChg>
        <pc:spChg chg="add del mod">
          <ac:chgData name="veda sahaja bandi" userId="833bd47c04111c24" providerId="LiveId" clId="{243A991A-41CD-4389-8E05-983C4D3D70F9}" dt="2023-12-13T21:59:26.831" v="1398" actId="478"/>
          <ac:spMkLst>
            <pc:docMk/>
            <pc:sldMk cId="1631091067" sldId="277"/>
            <ac:spMk id="12" creationId="{7ADFB573-32FC-2224-7854-7590A3B43AC5}"/>
          </ac:spMkLst>
        </pc:spChg>
        <pc:picChg chg="add mod">
          <ac:chgData name="veda sahaja bandi" userId="833bd47c04111c24" providerId="LiveId" clId="{243A991A-41CD-4389-8E05-983C4D3D70F9}" dt="2023-12-13T21:57:45.174" v="1388" actId="1076"/>
          <ac:picMkLst>
            <pc:docMk/>
            <pc:sldMk cId="1631091067" sldId="277"/>
            <ac:picMk id="6" creationId="{47EF4544-B74F-0035-FCC3-E8CF150860A6}"/>
          </ac:picMkLst>
        </pc:picChg>
        <pc:picChg chg="add del mod">
          <ac:chgData name="veda sahaja bandi" userId="833bd47c04111c24" providerId="LiveId" clId="{243A991A-41CD-4389-8E05-983C4D3D70F9}" dt="2023-12-13T21:58:29.406" v="1395" actId="478"/>
          <ac:picMkLst>
            <pc:docMk/>
            <pc:sldMk cId="1631091067" sldId="277"/>
            <ac:picMk id="9" creationId="{F2E5FFEA-43FF-B82D-A9B0-4E62672C9EC2}"/>
          </ac:picMkLst>
        </pc:picChg>
        <pc:picChg chg="add del mod">
          <ac:chgData name="veda sahaja bandi" userId="833bd47c04111c24" providerId="LiveId" clId="{243A991A-41CD-4389-8E05-983C4D3D70F9}" dt="2023-12-13T22:00:12.294" v="1402" actId="478"/>
          <ac:picMkLst>
            <pc:docMk/>
            <pc:sldMk cId="1631091067" sldId="277"/>
            <ac:picMk id="11" creationId="{AA5A6079-37C9-5265-2D4D-7F1E7C2BC0B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12/13/2023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12/13/2023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1930-96D4-6F44-9DBB-EB4026B8E1A0}"/>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3FCD5F25-BD77-4CCC-6E06-205796EE579A}"/>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2376C3-144D-C1FE-DE8F-5D43F11E2118}"/>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5" name="Footer Placeholder 4">
            <a:extLst>
              <a:ext uri="{FF2B5EF4-FFF2-40B4-BE49-F238E27FC236}">
                <a16:creationId xmlns:a16="http://schemas.microsoft.com/office/drawing/2014/main" id="{CB948784-7F93-16DC-73F6-F108A71A7A8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D5ACF898-B41B-1B11-2AFF-87819038E968}"/>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9103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7964-8A65-0C23-3B3A-6A7D8500ED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7D853C-32EE-FFD2-BF6C-F11F6DDD7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705B0-3409-97EC-3FA3-1F4AABA7ABBC}"/>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5" name="Footer Placeholder 4">
            <a:extLst>
              <a:ext uri="{FF2B5EF4-FFF2-40B4-BE49-F238E27FC236}">
                <a16:creationId xmlns:a16="http://schemas.microsoft.com/office/drawing/2014/main" id="{6F8B7CAF-3C4E-D124-383F-33F97AEE3B7C}"/>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5C584F9B-72E8-61CE-A1C7-69C7C55053B0}"/>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58320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1ECA4-929A-C94E-5597-F1E9A5A9101B}"/>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97249E-6FBD-9007-063E-F6F84E51D949}"/>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F6BD54-BA91-48EE-F274-AB909C1A0255}"/>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5" name="Footer Placeholder 4">
            <a:extLst>
              <a:ext uri="{FF2B5EF4-FFF2-40B4-BE49-F238E27FC236}">
                <a16:creationId xmlns:a16="http://schemas.microsoft.com/office/drawing/2014/main" id="{FE713C06-1B2B-02ED-5EDD-1EEA544C2CE0}"/>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348B19D-A20C-D81C-7606-93E95BE4F873}"/>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6421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2415-61F7-9D11-6BA4-92E94061A2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2B4E89-04E6-D451-2980-9CB39D0CB2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7B5BAA-AE31-4B85-F3B0-7FACE51D887F}"/>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5" name="Footer Placeholder 4">
            <a:extLst>
              <a:ext uri="{FF2B5EF4-FFF2-40B4-BE49-F238E27FC236}">
                <a16:creationId xmlns:a16="http://schemas.microsoft.com/office/drawing/2014/main" id="{707A093A-9C3B-141B-E54A-7DBB254D202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F7222FC-4CED-238A-5CAD-17B94D6CA753}"/>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78255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6951-977F-D23F-D78B-FE7931BCF0C3}"/>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D7DAF0-AE10-A29C-614F-A1604D8AC9E6}"/>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3577F1-A35B-435C-CC37-CE2BF6CCE929}"/>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5" name="Footer Placeholder 4">
            <a:extLst>
              <a:ext uri="{FF2B5EF4-FFF2-40B4-BE49-F238E27FC236}">
                <a16:creationId xmlns:a16="http://schemas.microsoft.com/office/drawing/2014/main" id="{EFB77B2A-80F5-CD06-8A4A-C97C59A944C4}"/>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26BDC0ED-8EFC-CB28-906B-7B7AB68D62D4}"/>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6066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A5E-CFD8-B07D-8D90-E21769BF5E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BCECF5-EB3D-8B7B-7630-3C79DBF48F11}"/>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9BEAA2-37D8-5B11-96E3-7E20B0ED3FE4}"/>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CA38B4-B3E6-DFFE-228A-5E3A75409498}"/>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6" name="Footer Placeholder 5">
            <a:extLst>
              <a:ext uri="{FF2B5EF4-FFF2-40B4-BE49-F238E27FC236}">
                <a16:creationId xmlns:a16="http://schemas.microsoft.com/office/drawing/2014/main" id="{ACB3B864-7E20-783B-5E66-039672F27F3A}"/>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49A462A9-61D8-03CD-F4F3-0B94D20CF7CE}"/>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21000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67E5-E802-C342-F637-8EDAFDD9747B}"/>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8EE8C-553F-67B3-629D-9CEF10FA7EB7}"/>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B9B6B-D974-F845-45A7-C2670338CE1E}"/>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AC920C-FE1D-CD58-0D9B-7DCEDBB690C8}"/>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375FE-2675-FD8A-D33B-287468352BC4}"/>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694598-2D10-38BE-0536-73602579581F}"/>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8" name="Footer Placeholder 7">
            <a:extLst>
              <a:ext uri="{FF2B5EF4-FFF2-40B4-BE49-F238E27FC236}">
                <a16:creationId xmlns:a16="http://schemas.microsoft.com/office/drawing/2014/main" id="{CF50A40F-2BCC-101B-9A27-F8211BB87388}"/>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FAE16D75-8A85-C556-5E50-A2E679F48D18}"/>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5924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0265-83C8-B1E9-B272-018E0B35B5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51D4C-14A4-D133-7833-138A41338ABD}"/>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4" name="Footer Placeholder 3">
            <a:extLst>
              <a:ext uri="{FF2B5EF4-FFF2-40B4-BE49-F238E27FC236}">
                <a16:creationId xmlns:a16="http://schemas.microsoft.com/office/drawing/2014/main" id="{D6860B3B-440E-7477-F1D4-EDF35039BC21}"/>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1339509-3A0A-04E6-5E7C-C0D4E09402E7}"/>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097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1DF07-DAD9-E245-57C3-EBC5BC644852}"/>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3" name="Footer Placeholder 2">
            <a:extLst>
              <a:ext uri="{FF2B5EF4-FFF2-40B4-BE49-F238E27FC236}">
                <a16:creationId xmlns:a16="http://schemas.microsoft.com/office/drawing/2014/main" id="{24744647-8391-29E5-E7C1-3EFF1BD4E80F}"/>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C5C003B-8447-E2C9-4CED-3E1B307AC356}"/>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65107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15F5-CD1D-E728-262E-0A1550DB5436}"/>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EBF255-F835-2C52-F4EC-CCF263376EFF}"/>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8A7CAB-A1AA-1721-A231-7E51E8306CC6}"/>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B37B7-F292-F300-5C90-FF248E6EE3E0}"/>
              </a:ext>
            </a:extLst>
          </p:cNvPr>
          <p:cNvSpPr>
            <a:spLocks noGrp="1"/>
          </p:cNvSpPr>
          <p:nvPr>
            <p:ph type="dt" sz="half" idx="10"/>
          </p:nvPr>
        </p:nvSpPr>
        <p:spPr/>
        <p:txBody>
          <a:bodyPr/>
          <a:lstStyle/>
          <a:p>
            <a:fld id="{3E0FA9E5-6744-4841-888F-9E7CC0C2B7EC}" type="datetimeFigureOut">
              <a:rPr lang="en-US" smtClean="0"/>
              <a:t>12/13/2023</a:t>
            </a:fld>
            <a:endParaRPr lang="en-US" dirty="0"/>
          </a:p>
        </p:txBody>
      </p:sp>
      <p:sp>
        <p:nvSpPr>
          <p:cNvPr id="6" name="Footer Placeholder 5">
            <a:extLst>
              <a:ext uri="{FF2B5EF4-FFF2-40B4-BE49-F238E27FC236}">
                <a16:creationId xmlns:a16="http://schemas.microsoft.com/office/drawing/2014/main" id="{5DFB47FF-EDDF-F564-0EAD-B83C16E51CE2}"/>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CB926C92-20C2-FB60-B0F6-6BE47BA24AA6}"/>
              </a:ext>
            </a:extLst>
          </p:cNvPr>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48941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052-6171-3D04-10AC-6775611BC71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0C741F-71A8-A026-B6F8-E44C38620622}"/>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6394D307-C49C-0418-0E28-8D2591D765B5}"/>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ED1FD-1468-5EA0-3953-25FE9B5EE6ED}"/>
              </a:ext>
            </a:extLst>
          </p:cNvPr>
          <p:cNvSpPr>
            <a:spLocks noGrp="1"/>
          </p:cNvSpPr>
          <p:nvPr>
            <p:ph type="dt" sz="half" idx="10"/>
          </p:nvPr>
        </p:nvSpPr>
        <p:spPr/>
        <p:txBody>
          <a:bodyPr/>
          <a:lstStyle/>
          <a:p>
            <a:fld id="{37E7D834-8591-4D67-AC01-DDE0E42DD368}" type="datetimeFigureOut">
              <a:rPr lang="en-IN" smtClean="0"/>
              <a:t>13-12-2023</a:t>
            </a:fld>
            <a:endParaRPr lang="en-IN"/>
          </a:p>
        </p:txBody>
      </p:sp>
      <p:sp>
        <p:nvSpPr>
          <p:cNvPr id="6" name="Footer Placeholder 5">
            <a:extLst>
              <a:ext uri="{FF2B5EF4-FFF2-40B4-BE49-F238E27FC236}">
                <a16:creationId xmlns:a16="http://schemas.microsoft.com/office/drawing/2014/main" id="{3FD44047-E15A-8A00-EB59-D4443CCDE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932DB-EF24-C2DC-B259-61C609496967}"/>
              </a:ext>
            </a:extLst>
          </p:cNvPr>
          <p:cNvSpPr>
            <a:spLocks noGrp="1"/>
          </p:cNvSpPr>
          <p:nvPr>
            <p:ph type="sldNum" sz="quarter" idx="12"/>
          </p:nvPr>
        </p:nvSpPr>
        <p:spPr/>
        <p:txBody>
          <a:bodyPr/>
          <a:lstStyle/>
          <a:p>
            <a:fld id="{4094447D-5B20-4F67-85B5-597504879A9F}" type="slidenum">
              <a:rPr lang="en-IN" smtClean="0"/>
              <a:t>‹#›</a:t>
            </a:fld>
            <a:endParaRPr lang="en-IN"/>
          </a:p>
        </p:txBody>
      </p:sp>
    </p:spTree>
    <p:extLst>
      <p:ext uri="{BB962C8B-B14F-4D97-AF65-F5344CB8AC3E}">
        <p14:creationId xmlns:p14="http://schemas.microsoft.com/office/powerpoint/2010/main" val="288700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8F370-213B-4251-F1CC-02153915C8E5}"/>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584DEE-6C10-3193-A34D-10251D5ACFA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809AE-DC20-657B-36C7-3A219399D13F}"/>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FA9E5-6744-4841-888F-9E7CC0C2B7EC}" type="datetimeFigureOut">
              <a:rPr lang="en-US" smtClean="0"/>
              <a:pPr/>
              <a:t>12/13/2023</a:t>
            </a:fld>
            <a:endParaRPr lang="en-US" dirty="0"/>
          </a:p>
        </p:txBody>
      </p:sp>
      <p:sp>
        <p:nvSpPr>
          <p:cNvPr id="5" name="Footer Placeholder 4">
            <a:extLst>
              <a:ext uri="{FF2B5EF4-FFF2-40B4-BE49-F238E27FC236}">
                <a16:creationId xmlns:a16="http://schemas.microsoft.com/office/drawing/2014/main" id="{7086559D-7604-ABF3-D8EE-17EC0AC42885}"/>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2540898A-E3B1-FA4F-20E7-52586E14DBC3}"/>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661844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www.pngall.com/investment-pn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pngall.com/market-pn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svgsilh.com/image/394180.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wtosavetheworld.ca/2005/09/07/income-trust-an-investment-thats-too-good-to-be-true/"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iki.miranda-ng.org/index.php?title=File:Yahoo_logo.png" TargetMode="External"/><Relationship Id="rId7" Type="http://schemas.openxmlformats.org/officeDocument/2006/relationships/hyperlink" Target="https://pixabay.com/en/database-search-database-search-icon-2797375/"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rapis.org/what-is-data-preparednes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1050222/concurrency-vs-parallelism-what-is-the-difference"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reepngimg.com/png/26072-stock-market-fil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51375" y="2564904"/>
            <a:ext cx="9141619" cy="1595512"/>
          </a:xfrm>
        </p:spPr>
        <p:txBody>
          <a:bodyPr>
            <a:normAutofit fontScale="90000"/>
          </a:bodyPr>
          <a:lstStyle/>
          <a:p>
            <a:pPr algn="l"/>
            <a:r>
              <a:rPr lang="en-US" b="1" dirty="0"/>
              <a:t>Financial Portfolio Optimization using Monte Carlo Simulation</a:t>
            </a:r>
          </a:p>
        </p:txBody>
      </p:sp>
      <p:sp>
        <p:nvSpPr>
          <p:cNvPr id="3" name="Content Placeholder 2"/>
          <p:cNvSpPr>
            <a:spLocks noGrp="1"/>
          </p:cNvSpPr>
          <p:nvPr>
            <p:ph type="subTitle" idx="1"/>
          </p:nvPr>
        </p:nvSpPr>
        <p:spPr>
          <a:xfrm>
            <a:off x="950132" y="5013176"/>
            <a:ext cx="9141619" cy="792088"/>
          </a:xfrm>
        </p:spPr>
        <p:txBody>
          <a:bodyPr>
            <a:normAutofit fontScale="92500" lnSpcReduction="10000"/>
          </a:bodyPr>
          <a:lstStyle/>
          <a:p>
            <a:pPr algn="l"/>
            <a:r>
              <a:rPr lang="en-US" dirty="0"/>
              <a:t>Veda Sahaja Bandi</a:t>
            </a:r>
          </a:p>
          <a:p>
            <a:pPr algn="l"/>
            <a:r>
              <a:rPr lang="en-US" dirty="0"/>
              <a:t>02105111</a:t>
            </a:r>
          </a:p>
        </p:txBody>
      </p:sp>
      <p:cxnSp>
        <p:nvCxnSpPr>
          <p:cNvPr id="5" name="Straight Connector 4">
            <a:extLst>
              <a:ext uri="{FF2B5EF4-FFF2-40B4-BE49-F238E27FC236}">
                <a16:creationId xmlns:a16="http://schemas.microsoft.com/office/drawing/2014/main" id="{2E768BF3-44D5-0679-FFD5-F88FA966550F}"/>
              </a:ext>
            </a:extLst>
          </p:cNvPr>
          <p:cNvCxnSpPr>
            <a:cxnSpLocks/>
          </p:cNvCxnSpPr>
          <p:nvPr/>
        </p:nvCxnSpPr>
        <p:spPr>
          <a:xfrm>
            <a:off x="950132" y="4653136"/>
            <a:ext cx="8024600" cy="0"/>
          </a:xfrm>
          <a:prstGeom prst="line">
            <a:avLst/>
          </a:prstGeom>
        </p:spPr>
        <p:style>
          <a:lnRef idx="3">
            <a:schemeClr val="dk1"/>
          </a:lnRef>
          <a:fillRef idx="0">
            <a:schemeClr val="dk1"/>
          </a:fillRef>
          <a:effectRef idx="2">
            <a:schemeClr val="dk1"/>
          </a:effectRef>
          <a:fontRef idx="minor">
            <a:schemeClr val="tx1"/>
          </a:fontRef>
        </p:style>
      </p:cxnSp>
      <p:pic>
        <p:nvPicPr>
          <p:cNvPr id="35" name="Picture 34">
            <a:extLst>
              <a:ext uri="{FF2B5EF4-FFF2-40B4-BE49-F238E27FC236}">
                <a16:creationId xmlns:a16="http://schemas.microsoft.com/office/drawing/2014/main" id="{8A4094F8-6435-EB59-3209-25148075D9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30516" y="3284984"/>
            <a:ext cx="4861969" cy="3241313"/>
          </a:xfrm>
          <a:prstGeom prst="rect">
            <a:avLst/>
          </a:prstGeom>
        </p:spPr>
      </p:pic>
      <p:sp>
        <p:nvSpPr>
          <p:cNvPr id="36" name="TextBox 35">
            <a:extLst>
              <a:ext uri="{FF2B5EF4-FFF2-40B4-BE49-F238E27FC236}">
                <a16:creationId xmlns:a16="http://schemas.microsoft.com/office/drawing/2014/main" id="{4D9818C8-833E-57A5-3E41-AE12DFC23D57}"/>
              </a:ext>
            </a:extLst>
          </p:cNvPr>
          <p:cNvSpPr txBox="1"/>
          <p:nvPr/>
        </p:nvSpPr>
        <p:spPr>
          <a:xfrm>
            <a:off x="6819959" y="10830408"/>
            <a:ext cx="4861969" cy="230832"/>
          </a:xfrm>
          <a:prstGeom prst="rect">
            <a:avLst/>
          </a:prstGeom>
          <a:noFill/>
        </p:spPr>
        <p:txBody>
          <a:bodyPr wrap="square" rtlCol="0">
            <a:spAutoFit/>
          </a:bodyPr>
          <a:lstStyle/>
          <a:p>
            <a:r>
              <a:rPr lang="en-IN" sz="900">
                <a:hlinkClick r:id="rId4" tooltip="https://www.pngall.com/investment-png/"/>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6DEC575D-D1AD-D950-D523-AB92810E034A}"/>
              </a:ext>
            </a:extLst>
          </p:cNvPr>
          <p:cNvSpPr txBox="1"/>
          <p:nvPr/>
        </p:nvSpPr>
        <p:spPr>
          <a:xfrm>
            <a:off x="1557908" y="764704"/>
            <a:ext cx="8712968" cy="584775"/>
          </a:xfrm>
          <a:prstGeom prst="rect">
            <a:avLst/>
          </a:prstGeom>
          <a:noFill/>
        </p:spPr>
        <p:txBody>
          <a:bodyPr wrap="square" rtlCol="0">
            <a:spAutoFit/>
          </a:bodyPr>
          <a:lstStyle/>
          <a:p>
            <a:pPr algn="l"/>
            <a:r>
              <a:rPr lang="en-IN" sz="3200" i="0">
                <a:effectLst/>
              </a:rPr>
              <a:t>Implications</a:t>
            </a:r>
            <a:endParaRPr lang="en-IN" sz="3200" i="0" dirty="0">
              <a:effectLst/>
            </a:endParaRPr>
          </a:p>
        </p:txBody>
      </p:sp>
      <p:sp>
        <p:nvSpPr>
          <p:cNvPr id="4" name="TextBox 3">
            <a:extLst>
              <a:ext uri="{FF2B5EF4-FFF2-40B4-BE49-F238E27FC236}">
                <a16:creationId xmlns:a16="http://schemas.microsoft.com/office/drawing/2014/main" id="{AD714EF6-A8C8-8A3C-EBC0-5A127C7EFCC5}"/>
              </a:ext>
            </a:extLst>
          </p:cNvPr>
          <p:cNvSpPr txBox="1"/>
          <p:nvPr/>
        </p:nvSpPr>
        <p:spPr>
          <a:xfrm>
            <a:off x="1269876" y="1859339"/>
            <a:ext cx="6552727" cy="313932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rPr>
              <a:t>Empowering Investment Decisions:</a:t>
            </a:r>
            <a:r>
              <a:rPr lang="en-US" b="0" i="0" dirty="0">
                <a:effectLst/>
              </a:rPr>
              <a:t> Parallel Monte Carlo optimization equips investors with valuable insights into potential market scenarios, facilitating the identification of optimal portfolio strategies aligned with individual financial goals and risk tolerance.</a:t>
            </a:r>
          </a:p>
          <a:p>
            <a:pPr algn="l"/>
            <a:endParaRPr lang="en-US" b="0" i="0" dirty="0">
              <a:effectLst/>
            </a:endParaRPr>
          </a:p>
          <a:p>
            <a:pPr marL="285750" indent="-285750" algn="l">
              <a:buFont typeface="Arial" panose="020B0604020202020204" pitchFamily="34" charset="0"/>
              <a:buChar char="•"/>
            </a:pPr>
            <a:r>
              <a:rPr lang="en-US" b="1" i="0" dirty="0">
                <a:effectLst/>
              </a:rPr>
              <a:t>Informed Decision-Making:</a:t>
            </a:r>
            <a:r>
              <a:rPr lang="en-US" b="0" i="0" dirty="0">
                <a:effectLst/>
              </a:rPr>
              <a:t> Leveraging this approach ensures more data-driven investment decisions, integrating robust strategies derived from simulations into the investment process for increased effectiveness.</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D3C753F0-3FA7-8932-0D67-E49948B0CE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17823" y="2757827"/>
            <a:ext cx="2721930" cy="3121647"/>
          </a:xfrm>
          <a:prstGeom prst="rect">
            <a:avLst/>
          </a:prstGeom>
        </p:spPr>
      </p:pic>
    </p:spTree>
    <p:extLst>
      <p:ext uri="{BB962C8B-B14F-4D97-AF65-F5344CB8AC3E}">
        <p14:creationId xmlns:p14="http://schemas.microsoft.com/office/powerpoint/2010/main" val="122158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A2E30228-B29D-8E70-7130-A1DCDF269220}"/>
              </a:ext>
            </a:extLst>
          </p:cNvPr>
          <p:cNvSpPr txBox="1"/>
          <p:nvPr/>
        </p:nvSpPr>
        <p:spPr>
          <a:xfrm>
            <a:off x="1557908" y="764704"/>
            <a:ext cx="8712968" cy="584775"/>
          </a:xfrm>
          <a:prstGeom prst="rect">
            <a:avLst/>
          </a:prstGeom>
          <a:noFill/>
        </p:spPr>
        <p:txBody>
          <a:bodyPr wrap="square" rtlCol="0">
            <a:spAutoFit/>
          </a:bodyPr>
          <a:lstStyle/>
          <a:p>
            <a:pPr algn="l"/>
            <a:r>
              <a:rPr lang="en-IN" sz="3200" i="0" dirty="0">
                <a:effectLst/>
              </a:rPr>
              <a:t>Conclusion</a:t>
            </a:r>
          </a:p>
        </p:txBody>
      </p:sp>
      <p:sp>
        <p:nvSpPr>
          <p:cNvPr id="4" name="TextBox 3">
            <a:extLst>
              <a:ext uri="{FF2B5EF4-FFF2-40B4-BE49-F238E27FC236}">
                <a16:creationId xmlns:a16="http://schemas.microsoft.com/office/drawing/2014/main" id="{509A0AE5-7B98-CD83-8C51-3B95E55684E7}"/>
              </a:ext>
            </a:extLst>
          </p:cNvPr>
          <p:cNvSpPr txBox="1"/>
          <p:nvPr/>
        </p:nvSpPr>
        <p:spPr>
          <a:xfrm>
            <a:off x="1326141" y="1565502"/>
            <a:ext cx="8208912" cy="3970318"/>
          </a:xfrm>
          <a:prstGeom prst="rect">
            <a:avLst/>
          </a:prstGeom>
          <a:noFill/>
        </p:spPr>
        <p:txBody>
          <a:bodyPr wrap="square" rtlCol="0">
            <a:spAutoFit/>
          </a:bodyPr>
          <a:lstStyle/>
          <a:p>
            <a:pPr marL="285750" indent="-285750">
              <a:buFont typeface="Arial" panose="020B0604020202020204" pitchFamily="34" charset="0"/>
              <a:buChar char="•"/>
            </a:pPr>
            <a:r>
              <a:rPr lang="en-IN" b="0" i="0" dirty="0">
                <a:effectLst/>
              </a:rPr>
              <a:t>The study explores combining parallel Monte Carlo simulations with Markowitz portfolio optimization, offering a potent asset allocation strategy. </a:t>
            </a:r>
          </a:p>
          <a:p>
            <a:pPr marL="285750" indent="-285750">
              <a:buFont typeface="Arial" panose="020B0604020202020204" pitchFamily="34" charset="0"/>
              <a:buChar char="•"/>
            </a:pPr>
            <a:endParaRPr lang="en-IN" b="0" i="0" dirty="0">
              <a:effectLst/>
            </a:endParaRPr>
          </a:p>
          <a:p>
            <a:pPr marL="285750" indent="-285750">
              <a:buFont typeface="Arial" panose="020B0604020202020204" pitchFamily="34" charset="0"/>
              <a:buChar char="•"/>
            </a:pPr>
            <a:r>
              <a:rPr lang="en-IN" b="0" i="0" dirty="0">
                <a:effectLst/>
              </a:rPr>
              <a:t>Parallelization accelerates analysis speed for extensive datasets and multiple assets, aiding in constructing diverse portfolios. </a:t>
            </a:r>
          </a:p>
          <a:p>
            <a:pPr marL="285750" indent="-285750">
              <a:buFont typeface="Arial" panose="020B0604020202020204" pitchFamily="34" charset="0"/>
              <a:buChar char="•"/>
            </a:pPr>
            <a:endParaRPr lang="en-IN" b="0" i="0" dirty="0">
              <a:effectLst/>
            </a:endParaRPr>
          </a:p>
          <a:p>
            <a:pPr marL="285750" indent="-285750">
              <a:buFont typeface="Arial" panose="020B0604020202020204" pitchFamily="34" charset="0"/>
              <a:buChar char="•"/>
            </a:pPr>
            <a:r>
              <a:rPr lang="en-IN" b="0" i="0" dirty="0">
                <a:effectLst/>
              </a:rPr>
              <a:t>Recognizing limitations regarding the parameter’s sensitivity and historical data's predictability is crucial. </a:t>
            </a:r>
          </a:p>
          <a:p>
            <a:pPr marL="285750" indent="-285750">
              <a:buFont typeface="Arial" panose="020B0604020202020204" pitchFamily="34" charset="0"/>
              <a:buChar char="•"/>
            </a:pPr>
            <a:endParaRPr lang="en-IN" b="0" i="0" dirty="0">
              <a:effectLst/>
            </a:endParaRPr>
          </a:p>
          <a:p>
            <a:pPr marL="285750" indent="-285750">
              <a:buFont typeface="Arial" panose="020B0604020202020204" pitchFamily="34" charset="0"/>
              <a:buChar char="•"/>
            </a:pPr>
            <a:r>
              <a:rPr lang="en-IN" b="0" i="0" dirty="0">
                <a:effectLst/>
              </a:rPr>
              <a:t>Integrating parallel computing with portfolio optimization enables sophisticated analysis, aiding decision-making amid diverse risk-return trade-offs. </a:t>
            </a:r>
          </a:p>
          <a:p>
            <a:pPr marL="285750" indent="-285750">
              <a:buFont typeface="Arial" panose="020B0604020202020204" pitchFamily="34" charset="0"/>
              <a:buChar char="•"/>
            </a:pPr>
            <a:endParaRPr lang="en-IN" b="0" i="0" dirty="0">
              <a:effectLst/>
            </a:endParaRPr>
          </a:p>
          <a:p>
            <a:pPr marL="285750" indent="-285750">
              <a:buFont typeface="Arial" panose="020B0604020202020204" pitchFamily="34" charset="0"/>
              <a:buChar char="•"/>
            </a:pPr>
            <a:r>
              <a:rPr lang="en-IN" b="0" i="0" dirty="0">
                <a:effectLst/>
              </a:rPr>
              <a:t>Future research could refine simulations, explore alternative models, and leverage machine learning for adaptive risk management in dynamic markets.</a:t>
            </a:r>
            <a:endParaRPr lang="en-IN" dirty="0"/>
          </a:p>
        </p:txBody>
      </p:sp>
    </p:spTree>
    <p:extLst>
      <p:ext uri="{BB962C8B-B14F-4D97-AF65-F5344CB8AC3E}">
        <p14:creationId xmlns:p14="http://schemas.microsoft.com/office/powerpoint/2010/main" val="326572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5EC26183-647B-14D9-A12F-2E18B9414D98}"/>
              </a:ext>
            </a:extLst>
          </p:cNvPr>
          <p:cNvSpPr txBox="1"/>
          <p:nvPr/>
        </p:nvSpPr>
        <p:spPr>
          <a:xfrm>
            <a:off x="1557908" y="764704"/>
            <a:ext cx="8712968" cy="584775"/>
          </a:xfrm>
          <a:prstGeom prst="rect">
            <a:avLst/>
          </a:prstGeom>
          <a:noFill/>
        </p:spPr>
        <p:txBody>
          <a:bodyPr wrap="square" rtlCol="0">
            <a:spAutoFit/>
          </a:bodyPr>
          <a:lstStyle/>
          <a:p>
            <a:pPr algn="l"/>
            <a:r>
              <a:rPr lang="en-IN" sz="3200" i="0" dirty="0">
                <a:effectLst/>
              </a:rPr>
              <a:t>References</a:t>
            </a:r>
          </a:p>
        </p:txBody>
      </p:sp>
      <p:sp>
        <p:nvSpPr>
          <p:cNvPr id="4" name="TextBox 3">
            <a:extLst>
              <a:ext uri="{FF2B5EF4-FFF2-40B4-BE49-F238E27FC236}">
                <a16:creationId xmlns:a16="http://schemas.microsoft.com/office/drawing/2014/main" id="{BF877FD6-98A9-FB9D-B09D-D6FC1AB5C159}"/>
              </a:ext>
            </a:extLst>
          </p:cNvPr>
          <p:cNvSpPr txBox="1"/>
          <p:nvPr/>
        </p:nvSpPr>
        <p:spPr>
          <a:xfrm>
            <a:off x="1377888" y="1580946"/>
            <a:ext cx="9433047" cy="4421082"/>
          </a:xfrm>
          <a:prstGeom prst="rect">
            <a:avLst/>
          </a:prstGeom>
          <a:noFill/>
        </p:spPr>
        <p:txBody>
          <a:bodyPr wrap="square" rtlCol="0">
            <a:spAutoFit/>
          </a:bodyPr>
          <a:lstStyle/>
          <a:p>
            <a:pPr>
              <a:lnSpc>
                <a:spcPct val="107000"/>
              </a:lnSpc>
              <a:spcBef>
                <a:spcPts val="1200"/>
              </a:spcBef>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 Yahoo! Finance. </a:t>
            </a:r>
            <a:r>
              <a:rPr lang="en-IN" sz="12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https://finance.yahoo.com/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 Shaw, W (2010). Monte Carlo Portfolio Optimization for General Investor Risk-Return Objectives and Arbitrary Return Distributions: A Solution for Long-Only Portfolios</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 Nomad. (2023). Portfolio Optimization with Monte Carlo Simulation: Maximizing Returns and Minimizing Risk. https://medium.com/coinmonks/portfolio-optimization-with-monte-carlo-simulation-maximizing-returns-and-minimizing-risk-2f106feaa44d</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Kommadi</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B. (2019). Massively Parallel Monte Carlo Simulation. https://medium.com/@thisismetis/what-is-a-monte-carlo-simulation-part-1-32c01b48cc49</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Virines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F., &amp; Trumper, M. (2021). Improving Monte Carlo Simulations for Portfolio Risk Analysis. </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[6]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Dospatliev</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L., &amp; Ivanova, I. (2018). APPLICATION OF MARKOWITZ PORTFOLIO OPTIMIZATION ON THE BULGARIAN STOCK EXCHANGE. International Research Journal of Finance and Economics, 32(1), 131-137. </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[7]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Torris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L. (2023). Portfolio Optimization: The Markowitz Mean-Variance Model. https://medium.com/latinxinai/portfolio-optimization-the-markowitz-mean-variance-model-c07a80056b8a</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[8]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Kulali</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 (2016). Portfolio Optimization Analysis with Markowitz Quadratic Mean-Variance Model</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[9]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Quantpedia</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(n.d.). Case Study - Markowitz Portfolio Optimization. https://quantpedia.com/case-study-markowitz-portfolio-optimization/</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[10] Zhu, L., &amp; Li, J. (2018). Portfolio Optimization with Transaction Costs and Estimation Risk. Journal of Banking &amp; Finance, 94, 148-166. </a:t>
            </a:r>
          </a:p>
          <a:p>
            <a:endParaRPr lang="en-IN" sz="1200" dirty="0"/>
          </a:p>
        </p:txBody>
      </p:sp>
    </p:spTree>
    <p:extLst>
      <p:ext uri="{BB962C8B-B14F-4D97-AF65-F5344CB8AC3E}">
        <p14:creationId xmlns:p14="http://schemas.microsoft.com/office/powerpoint/2010/main" val="12075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pic>
        <p:nvPicPr>
          <p:cNvPr id="6" name="Graphic 5">
            <a:extLst>
              <a:ext uri="{FF2B5EF4-FFF2-40B4-BE49-F238E27FC236}">
                <a16:creationId xmlns:a16="http://schemas.microsoft.com/office/drawing/2014/main" id="{47EF4544-B74F-0035-FCC3-E8CF150860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889671" y="1039557"/>
            <a:ext cx="6373093" cy="4778886"/>
          </a:xfrm>
          <a:prstGeom prst="rect">
            <a:avLst/>
          </a:prstGeom>
        </p:spPr>
      </p:pic>
    </p:spTree>
    <p:extLst>
      <p:ext uri="{BB962C8B-B14F-4D97-AF65-F5344CB8AC3E}">
        <p14:creationId xmlns:p14="http://schemas.microsoft.com/office/powerpoint/2010/main" val="163109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3B79A11D-F5BB-D2C1-32F1-006BD43E64BC}"/>
              </a:ext>
            </a:extLst>
          </p:cNvPr>
          <p:cNvSpPr txBox="1"/>
          <p:nvPr/>
        </p:nvSpPr>
        <p:spPr>
          <a:xfrm>
            <a:off x="1485900" y="764704"/>
            <a:ext cx="7560835" cy="584775"/>
          </a:xfrm>
          <a:prstGeom prst="rect">
            <a:avLst/>
          </a:prstGeom>
          <a:noFill/>
        </p:spPr>
        <p:txBody>
          <a:bodyPr wrap="square" rtlCol="0">
            <a:spAutoFit/>
          </a:bodyPr>
          <a:lstStyle/>
          <a:p>
            <a:r>
              <a:rPr lang="en-IN" sz="3200" dirty="0"/>
              <a:t>Introduction</a:t>
            </a:r>
          </a:p>
        </p:txBody>
      </p:sp>
      <p:sp>
        <p:nvSpPr>
          <p:cNvPr id="4" name="TextBox 3">
            <a:extLst>
              <a:ext uri="{FF2B5EF4-FFF2-40B4-BE49-F238E27FC236}">
                <a16:creationId xmlns:a16="http://schemas.microsoft.com/office/drawing/2014/main" id="{6216F796-3596-7C7A-5054-6F30052F84C4}"/>
              </a:ext>
            </a:extLst>
          </p:cNvPr>
          <p:cNvSpPr txBox="1"/>
          <p:nvPr/>
        </p:nvSpPr>
        <p:spPr>
          <a:xfrm>
            <a:off x="1125861" y="1844824"/>
            <a:ext cx="6768750"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Portfolio optimization balances risk and return by tailoring investments to individual risk tolerance, aiming to maximize returns while minimizing risk exposure.</a:t>
            </a:r>
          </a:p>
          <a:p>
            <a:endParaRPr lang="en-US" b="0" i="0" dirty="0">
              <a:effectLst/>
            </a:endParaRPr>
          </a:p>
          <a:p>
            <a:pPr marL="285750" indent="-285750" algn="l">
              <a:buFont typeface="Arial" panose="020B0604020202020204" pitchFamily="34" charset="0"/>
              <a:buChar char="•"/>
            </a:pPr>
            <a:r>
              <a:rPr lang="en-US" b="0" i="0" dirty="0">
                <a:effectLst/>
              </a:rPr>
              <a:t>In today's intricate asset landscapes, traditional optimization methods struggle to navigate extensive portfolios and complex market dynamics, prompting the need for innovative strategies.</a:t>
            </a:r>
          </a:p>
          <a:p>
            <a:pPr algn="l"/>
            <a:endParaRPr lang="en-US" b="0" i="0" dirty="0">
              <a:effectLst/>
            </a:endParaRPr>
          </a:p>
          <a:p>
            <a:pPr marL="285750" indent="-285750" algn="l">
              <a:buFont typeface="Arial" panose="020B0604020202020204" pitchFamily="34" charset="0"/>
              <a:buChar char="•"/>
            </a:pPr>
            <a:r>
              <a:rPr lang="en-US" b="0" i="0" dirty="0">
                <a:effectLst/>
              </a:rPr>
              <a:t>The integration of parallel Monte Carlo simulations with Markowitz optimization offers a groundbreaking approach, accelerating portfolio exploration and precise identification of optimal asset allocations.</a:t>
            </a:r>
          </a:p>
          <a:p>
            <a:endParaRPr lang="en-IN" dirty="0"/>
          </a:p>
        </p:txBody>
      </p:sp>
      <p:pic>
        <p:nvPicPr>
          <p:cNvPr id="27" name="Picture 26">
            <a:extLst>
              <a:ext uri="{FF2B5EF4-FFF2-40B4-BE49-F238E27FC236}">
                <a16:creationId xmlns:a16="http://schemas.microsoft.com/office/drawing/2014/main" id="{78AFE53C-9625-8395-2D10-A76BAD959C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68182" y="2060848"/>
            <a:ext cx="2381250" cy="2286000"/>
          </a:xfrm>
          <a:prstGeom prst="rect">
            <a:avLst/>
          </a:prstGeom>
        </p:spPr>
      </p:pic>
    </p:spTree>
    <p:extLst>
      <p:ext uri="{BB962C8B-B14F-4D97-AF65-F5344CB8AC3E}">
        <p14:creationId xmlns:p14="http://schemas.microsoft.com/office/powerpoint/2010/main" val="6051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890FF525-0B69-9661-F44B-69B0B76F3B86}"/>
              </a:ext>
            </a:extLst>
          </p:cNvPr>
          <p:cNvSpPr txBox="1"/>
          <p:nvPr/>
        </p:nvSpPr>
        <p:spPr>
          <a:xfrm>
            <a:off x="1629916" y="762418"/>
            <a:ext cx="7560835" cy="584775"/>
          </a:xfrm>
          <a:prstGeom prst="rect">
            <a:avLst/>
          </a:prstGeom>
          <a:noFill/>
        </p:spPr>
        <p:txBody>
          <a:bodyPr wrap="square" rtlCol="0">
            <a:spAutoFit/>
          </a:bodyPr>
          <a:lstStyle/>
          <a:p>
            <a:r>
              <a:rPr lang="en-IN" sz="3200" dirty="0"/>
              <a:t>Data Source</a:t>
            </a:r>
          </a:p>
        </p:txBody>
      </p:sp>
      <p:sp>
        <p:nvSpPr>
          <p:cNvPr id="4" name="TextBox 3">
            <a:extLst>
              <a:ext uri="{FF2B5EF4-FFF2-40B4-BE49-F238E27FC236}">
                <a16:creationId xmlns:a16="http://schemas.microsoft.com/office/drawing/2014/main" id="{122D7CA9-61CB-139A-9B10-2E5DE7563A59}"/>
              </a:ext>
            </a:extLst>
          </p:cNvPr>
          <p:cNvSpPr txBox="1"/>
          <p:nvPr/>
        </p:nvSpPr>
        <p:spPr>
          <a:xfrm>
            <a:off x="1341884" y="1772816"/>
            <a:ext cx="5868134"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Historical price data for selected assets (AAPL, GOOGL, MSFT, AMZN, TSLA, META) spanning from January 1, 2002, to December 31, 2022, was gathered using the </a:t>
            </a:r>
            <a:r>
              <a:rPr lang="en-US" b="1" i="0" dirty="0" err="1">
                <a:effectLst/>
              </a:rPr>
              <a:t>yfinance</a:t>
            </a:r>
            <a:r>
              <a:rPr lang="en-US" b="0" i="0" dirty="0">
                <a:effectLst/>
              </a:rPr>
              <a:t> library in Python. </a:t>
            </a:r>
          </a:p>
          <a:p>
            <a:endParaRPr lang="en-US" b="0" i="0" dirty="0">
              <a:effectLst/>
            </a:endParaRPr>
          </a:p>
          <a:p>
            <a:pPr marL="285750" indent="-285750">
              <a:buFont typeface="Arial" panose="020B0604020202020204" pitchFamily="34" charset="0"/>
              <a:buChar char="•"/>
            </a:pPr>
            <a:r>
              <a:rPr lang="en-US" b="0" i="0" dirty="0">
                <a:effectLst/>
              </a:rPr>
              <a:t>Daily returns were calculated, factoring in adjustments for the risk-free rate, followed by estimating the mean and covariance matrix of these returns. </a:t>
            </a:r>
          </a:p>
          <a:p>
            <a:endParaRPr lang="en-US" b="0" i="0" dirty="0">
              <a:effectLst/>
            </a:endParaRPr>
          </a:p>
          <a:p>
            <a:pPr marL="285750" indent="-285750">
              <a:buFont typeface="Arial" panose="020B0604020202020204" pitchFamily="34" charset="0"/>
              <a:buChar char="•"/>
            </a:pPr>
            <a:r>
              <a:rPr lang="en-US" b="0" i="0" dirty="0">
                <a:effectLst/>
              </a:rPr>
              <a:t>These steps laid the groundwork for subsequent Monte Carlo simulations (30,000) and optimization algorithms, emphasizing the critical role of meticulous data preparation in effective portfolio optimization strategies.</a:t>
            </a:r>
            <a:endParaRPr lang="en-IN" dirty="0"/>
          </a:p>
        </p:txBody>
      </p:sp>
      <p:pic>
        <p:nvPicPr>
          <p:cNvPr id="14" name="Picture 13">
            <a:extLst>
              <a:ext uri="{FF2B5EF4-FFF2-40B4-BE49-F238E27FC236}">
                <a16:creationId xmlns:a16="http://schemas.microsoft.com/office/drawing/2014/main" id="{7240E88C-C160-3B8A-3004-1197C19D21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89861" y="2744924"/>
            <a:ext cx="1457123" cy="1457123"/>
          </a:xfrm>
          <a:prstGeom prst="rect">
            <a:avLst/>
          </a:prstGeom>
        </p:spPr>
      </p:pic>
      <p:pic>
        <p:nvPicPr>
          <p:cNvPr id="25" name="Picture 24">
            <a:extLst>
              <a:ext uri="{FF2B5EF4-FFF2-40B4-BE49-F238E27FC236}">
                <a16:creationId xmlns:a16="http://schemas.microsoft.com/office/drawing/2014/main" id="{46E00D55-460F-6B6D-7F23-47FE78E7270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800495" y="3927645"/>
            <a:ext cx="2415493" cy="1509683"/>
          </a:xfrm>
          <a:prstGeom prst="rect">
            <a:avLst/>
          </a:prstGeom>
        </p:spPr>
      </p:pic>
      <p:pic>
        <p:nvPicPr>
          <p:cNvPr id="28" name="Picture 27">
            <a:extLst>
              <a:ext uri="{FF2B5EF4-FFF2-40B4-BE49-F238E27FC236}">
                <a16:creationId xmlns:a16="http://schemas.microsoft.com/office/drawing/2014/main" id="{0437E6E4-FA9A-0FE2-8799-8A17880F51E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204842" y="1573452"/>
            <a:ext cx="1356904" cy="1356904"/>
          </a:xfrm>
          <a:prstGeom prst="rect">
            <a:avLst/>
          </a:prstGeom>
        </p:spPr>
      </p:pic>
    </p:spTree>
    <p:extLst>
      <p:ext uri="{BB962C8B-B14F-4D97-AF65-F5344CB8AC3E}">
        <p14:creationId xmlns:p14="http://schemas.microsoft.com/office/powerpoint/2010/main" val="400154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B087E3FA-20D6-8942-06E2-B1A9E8A110B7}"/>
              </a:ext>
            </a:extLst>
          </p:cNvPr>
          <p:cNvSpPr txBox="1"/>
          <p:nvPr/>
        </p:nvSpPr>
        <p:spPr>
          <a:xfrm>
            <a:off x="1557908" y="764704"/>
            <a:ext cx="8352928" cy="584775"/>
          </a:xfrm>
          <a:prstGeom prst="rect">
            <a:avLst/>
          </a:prstGeom>
          <a:noFill/>
        </p:spPr>
        <p:txBody>
          <a:bodyPr wrap="square" rtlCol="0">
            <a:spAutoFit/>
          </a:bodyPr>
          <a:lstStyle/>
          <a:p>
            <a:r>
              <a:rPr lang="en-IN" sz="3200" b="0" i="0" dirty="0">
                <a:effectLst/>
              </a:rPr>
              <a:t>Monte Carlo Simulation: Embracing Uncertainty</a:t>
            </a:r>
            <a:endParaRPr lang="en-IN" sz="3200" dirty="0"/>
          </a:p>
        </p:txBody>
      </p:sp>
      <p:sp>
        <p:nvSpPr>
          <p:cNvPr id="6" name="TextBox 5">
            <a:extLst>
              <a:ext uri="{FF2B5EF4-FFF2-40B4-BE49-F238E27FC236}">
                <a16:creationId xmlns:a16="http://schemas.microsoft.com/office/drawing/2014/main" id="{96293CD5-967B-5460-6C24-C89F1D03DBAD}"/>
              </a:ext>
            </a:extLst>
          </p:cNvPr>
          <p:cNvSpPr txBox="1"/>
          <p:nvPr/>
        </p:nvSpPr>
        <p:spPr>
          <a:xfrm>
            <a:off x="1557908" y="1700808"/>
            <a:ext cx="7920878" cy="4311052"/>
          </a:xfrm>
          <a:prstGeom prst="rect">
            <a:avLst/>
          </a:prstGeom>
          <a:noFill/>
        </p:spPr>
        <p:txBody>
          <a:bodyPr wrap="square" rtlCol="0">
            <a:spAutoFit/>
          </a:bodyPr>
          <a:lstStyle/>
          <a:p>
            <a:r>
              <a:rPr lang="en-US" b="0" i="0" dirty="0">
                <a:effectLst/>
              </a:rPr>
              <a:t>The future is inherently uncertain, and so are financial markets. That's where the </a:t>
            </a:r>
            <a:r>
              <a:rPr lang="en-US" b="1" i="0" dirty="0">
                <a:effectLst/>
              </a:rPr>
              <a:t>Monte Carlo Simulation </a:t>
            </a:r>
            <a:r>
              <a:rPr lang="en-US" b="0" i="0" dirty="0">
                <a:effectLst/>
              </a:rPr>
              <a:t>steps in. This powerful technique utilizes probability and statistics to simulate various potential market scenarios. By running thousands of simulations, we can assess the likely range of outcomes for different portfolio compositions, providing a robust understanding of potential risks and rewards.</a:t>
            </a:r>
          </a:p>
          <a:p>
            <a:endParaRPr lang="en-US" b="0" i="0" dirty="0">
              <a:effectLst/>
            </a:endParaRPr>
          </a:p>
          <a:p>
            <a:pPr>
              <a:lnSpc>
                <a:spcPct val="107000"/>
              </a:lnSpc>
              <a:spcAft>
                <a:spcPts val="800"/>
              </a:spcAft>
            </a:pPr>
            <a:r>
              <a:rPr lang="en-IN" sz="1800" kern="100" dirty="0">
                <a:effectLst/>
                <a:ea typeface="Calibri" panose="020F0502020204030204" pitchFamily="34" charset="0"/>
                <a:cs typeface="Times New Roman" panose="02020603050405020304" pitchFamily="18" charset="0"/>
              </a:rPr>
              <a:t>To execute this:</a:t>
            </a:r>
          </a:p>
          <a:p>
            <a:pPr marL="342900" lvl="0" indent="-342900">
              <a:lnSpc>
                <a:spcPct val="107000"/>
              </a:lnSpc>
              <a:buFont typeface="Symbol" panose="05050102010706020507" pitchFamily="18" charset="2"/>
              <a:buChar char=""/>
            </a:pPr>
            <a:r>
              <a:rPr lang="en-IN" sz="1800" kern="100" dirty="0">
                <a:effectLst/>
                <a:ea typeface="Calibri" panose="020F0502020204030204" pitchFamily="34" charset="0"/>
                <a:cs typeface="Times New Roman" panose="02020603050405020304" pitchFamily="18" charset="0"/>
              </a:rPr>
              <a:t>Create a function for random portfolio weights (e.g., uniform or normal distributions).</a:t>
            </a:r>
          </a:p>
          <a:p>
            <a:pPr marL="342900" lvl="0" indent="-342900">
              <a:lnSpc>
                <a:spcPct val="107000"/>
              </a:lnSpc>
              <a:buFont typeface="Symbol" panose="05050102010706020507" pitchFamily="18" charset="2"/>
              <a:buChar char=""/>
            </a:pPr>
            <a:r>
              <a:rPr lang="en-IN" sz="1800" kern="100" dirty="0">
                <a:effectLst/>
                <a:ea typeface="Calibri" panose="020F0502020204030204" pitchFamily="34" charset="0"/>
                <a:cs typeface="Times New Roman" panose="02020603050405020304" pitchFamily="18" charset="0"/>
              </a:rPr>
              <a:t>Simulate future returns for each portfolio using models like historical simulations or Geometric Brownian Motion.</a:t>
            </a:r>
          </a:p>
          <a:p>
            <a:pPr marL="342900" lvl="0" indent="-342900">
              <a:lnSpc>
                <a:spcPct val="107000"/>
              </a:lnSpc>
              <a:spcAft>
                <a:spcPts val="800"/>
              </a:spcAft>
              <a:buFont typeface="Symbol" panose="05050102010706020507" pitchFamily="18" charset="2"/>
              <a:buChar char=""/>
            </a:pPr>
            <a:r>
              <a:rPr lang="en-IN" sz="1800" kern="100" dirty="0">
                <a:effectLst/>
                <a:ea typeface="Calibri" panose="020F0502020204030204" pitchFamily="34" charset="0"/>
                <a:cs typeface="Times New Roman" panose="02020603050405020304" pitchFamily="18" charset="0"/>
              </a:rPr>
              <a:t>Compute key metrics (expected return, standard deviation, Sharpe ratio) for assessing portfolio performance.</a:t>
            </a:r>
          </a:p>
          <a:p>
            <a:endParaRPr lang="en-IN" dirty="0"/>
          </a:p>
        </p:txBody>
      </p:sp>
    </p:spTree>
    <p:extLst>
      <p:ext uri="{BB962C8B-B14F-4D97-AF65-F5344CB8AC3E}">
        <p14:creationId xmlns:p14="http://schemas.microsoft.com/office/powerpoint/2010/main" val="150179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244A9C1B-7546-2F97-5D41-938857ED1D14}"/>
              </a:ext>
            </a:extLst>
          </p:cNvPr>
          <p:cNvSpPr txBox="1"/>
          <p:nvPr/>
        </p:nvSpPr>
        <p:spPr>
          <a:xfrm>
            <a:off x="1557908" y="764704"/>
            <a:ext cx="8712968" cy="584775"/>
          </a:xfrm>
          <a:prstGeom prst="rect">
            <a:avLst/>
          </a:prstGeom>
          <a:noFill/>
        </p:spPr>
        <p:txBody>
          <a:bodyPr wrap="square" rtlCol="0">
            <a:spAutoFit/>
          </a:bodyPr>
          <a:lstStyle/>
          <a:p>
            <a:r>
              <a:rPr lang="en-US" sz="3200" b="0" i="0" dirty="0">
                <a:effectLst/>
              </a:rPr>
              <a:t>Markowitz Optimization: Finding the Optimal Path</a:t>
            </a:r>
            <a:endParaRPr lang="en-IN" sz="3200" dirty="0"/>
          </a:p>
        </p:txBody>
      </p:sp>
      <p:sp>
        <p:nvSpPr>
          <p:cNvPr id="4" name="TextBox 3">
            <a:extLst>
              <a:ext uri="{FF2B5EF4-FFF2-40B4-BE49-F238E27FC236}">
                <a16:creationId xmlns:a16="http://schemas.microsoft.com/office/drawing/2014/main" id="{3506E4B0-841B-4EE0-B018-74A20AD31895}"/>
              </a:ext>
            </a:extLst>
          </p:cNvPr>
          <p:cNvSpPr txBox="1"/>
          <p:nvPr/>
        </p:nvSpPr>
        <p:spPr>
          <a:xfrm>
            <a:off x="1557908" y="1859339"/>
            <a:ext cx="5328592"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Once we have a grasp of the possible futures, it's time to identify the optimal portfolio. This is where Markowitz’s optimization shines. </a:t>
            </a:r>
          </a:p>
          <a:p>
            <a:endParaRPr lang="en-US" b="0" i="0" dirty="0">
              <a:effectLst/>
            </a:endParaRPr>
          </a:p>
          <a:p>
            <a:pPr marL="285750" indent="-285750">
              <a:buFont typeface="Arial" panose="020B0604020202020204" pitchFamily="34" charset="0"/>
              <a:buChar char="•"/>
            </a:pPr>
            <a:r>
              <a:rPr lang="en-US" b="0" i="0" dirty="0">
                <a:effectLst/>
              </a:rPr>
              <a:t>This mathematical framework uses the simulated data to identify the portfolio that delivers the highest expected return for a given level of risk, or vice versa. </a:t>
            </a:r>
          </a:p>
          <a:p>
            <a:endParaRPr lang="en-US" b="0" i="0" dirty="0">
              <a:effectLst/>
            </a:endParaRPr>
          </a:p>
          <a:p>
            <a:pPr marL="285750" indent="-285750">
              <a:buFont typeface="Arial" panose="020B0604020202020204" pitchFamily="34" charset="0"/>
              <a:buChar char="•"/>
            </a:pPr>
            <a:r>
              <a:rPr lang="en-US" b="0" i="0" dirty="0">
                <a:effectLst/>
              </a:rPr>
              <a:t>It essentially helps you find the sweet spot on the risk-reward spectrum.</a:t>
            </a:r>
            <a:endParaRPr lang="en-IN" dirty="0"/>
          </a:p>
        </p:txBody>
      </p:sp>
      <p:pic>
        <p:nvPicPr>
          <p:cNvPr id="2050" name="Picture 2" descr="Harry Markowitz, Nobel laureate, UC San Diego professor who revolutionized  investing, dies at 95 - The San Diego Union-Tribune">
            <a:extLst>
              <a:ext uri="{FF2B5EF4-FFF2-40B4-BE49-F238E27FC236}">
                <a16:creationId xmlns:a16="http://schemas.microsoft.com/office/drawing/2014/main" id="{5DEE8C67-E768-1F1A-5BB0-3A1806635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13" y="2132856"/>
            <a:ext cx="2599900" cy="287083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2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522D9E5-1EAE-F44B-0359-570ECA2C8A56}"/>
              </a:ext>
            </a:extLst>
          </p:cNvPr>
          <p:cNvSpPr txBox="1"/>
          <p:nvPr/>
        </p:nvSpPr>
        <p:spPr>
          <a:xfrm>
            <a:off x="1557908" y="764704"/>
            <a:ext cx="8712968" cy="584775"/>
          </a:xfrm>
          <a:prstGeom prst="rect">
            <a:avLst/>
          </a:prstGeom>
          <a:noFill/>
        </p:spPr>
        <p:txBody>
          <a:bodyPr wrap="square" rtlCol="0">
            <a:spAutoFit/>
          </a:bodyPr>
          <a:lstStyle/>
          <a:p>
            <a:r>
              <a:rPr lang="en-IN" sz="3200" b="0" i="0" dirty="0">
                <a:effectLst/>
                <a:latin typeface="Google Sans"/>
              </a:rPr>
              <a:t>Parallel Monte Carlo Simulation</a:t>
            </a:r>
            <a:endParaRPr lang="en-IN" sz="3200" dirty="0"/>
          </a:p>
        </p:txBody>
      </p:sp>
      <p:sp>
        <p:nvSpPr>
          <p:cNvPr id="4" name="TextBox 3">
            <a:extLst>
              <a:ext uri="{FF2B5EF4-FFF2-40B4-BE49-F238E27FC236}">
                <a16:creationId xmlns:a16="http://schemas.microsoft.com/office/drawing/2014/main" id="{6D978C72-16D5-9174-F7A5-33FC6B05550A}"/>
              </a:ext>
            </a:extLst>
          </p:cNvPr>
          <p:cNvSpPr txBox="1"/>
          <p:nvPr/>
        </p:nvSpPr>
        <p:spPr>
          <a:xfrm>
            <a:off x="1557908" y="1844824"/>
            <a:ext cx="5040551"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Google Sans"/>
              </a:rPr>
              <a:t>Traditional Monte Carlo simulations are computationally expensive, especially for large portfolios with many assets. </a:t>
            </a:r>
          </a:p>
          <a:p>
            <a:endParaRPr lang="en-US" b="0" i="0" dirty="0">
              <a:effectLst/>
              <a:latin typeface="Google Sans"/>
            </a:endParaRPr>
          </a:p>
          <a:p>
            <a:pPr marL="285750" indent="-285750">
              <a:buFont typeface="Arial" panose="020B0604020202020204" pitchFamily="34" charset="0"/>
              <a:buChar char="•"/>
            </a:pPr>
            <a:r>
              <a:rPr lang="en-US" b="0" i="0" dirty="0">
                <a:effectLst/>
                <a:latin typeface="Google Sans"/>
              </a:rPr>
              <a:t>To address this challenge, Parallel processing can be leveraged using the </a:t>
            </a:r>
            <a:r>
              <a:rPr lang="en-US" b="0" i="0" dirty="0" err="1">
                <a:effectLst/>
                <a:latin typeface="Google Sans"/>
              </a:rPr>
              <a:t>Joblib</a:t>
            </a:r>
            <a:r>
              <a:rPr lang="en-US" b="0" i="0" dirty="0">
                <a:effectLst/>
                <a:latin typeface="Google Sans"/>
              </a:rPr>
              <a:t> library from Python, significantly reducing the computational cost. </a:t>
            </a:r>
          </a:p>
          <a:p>
            <a:endParaRPr lang="en-US" b="0" i="0" dirty="0">
              <a:effectLst/>
              <a:latin typeface="Google Sans"/>
            </a:endParaRPr>
          </a:p>
          <a:p>
            <a:pPr marL="285750" indent="-285750">
              <a:buFont typeface="Arial" panose="020B0604020202020204" pitchFamily="34" charset="0"/>
              <a:buChar char="•"/>
            </a:pPr>
            <a:r>
              <a:rPr lang="en-US" b="0" i="0" dirty="0">
                <a:effectLst/>
                <a:latin typeface="Google Sans"/>
              </a:rPr>
              <a:t>This involves dividing the simulations into smaller tasks and running them simultaneously on multiple processors, enabling efficient exploration of the efficient frontier for large portfolios.</a:t>
            </a:r>
            <a:endParaRPr lang="en-IN" dirty="0">
              <a:latin typeface="Google Sans"/>
            </a:endParaRPr>
          </a:p>
        </p:txBody>
      </p:sp>
      <p:pic>
        <p:nvPicPr>
          <p:cNvPr id="7" name="Picture 6">
            <a:extLst>
              <a:ext uri="{FF2B5EF4-FFF2-40B4-BE49-F238E27FC236}">
                <a16:creationId xmlns:a16="http://schemas.microsoft.com/office/drawing/2014/main" id="{77FCD1F0-815C-CDE3-76F8-61A3F257A3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98939" y="2348880"/>
            <a:ext cx="4092302" cy="2451688"/>
          </a:xfrm>
          <a:prstGeom prst="rect">
            <a:avLst/>
          </a:prstGeom>
        </p:spPr>
      </p:pic>
    </p:spTree>
    <p:extLst>
      <p:ext uri="{BB962C8B-B14F-4D97-AF65-F5344CB8AC3E}">
        <p14:creationId xmlns:p14="http://schemas.microsoft.com/office/powerpoint/2010/main" val="38173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8A00FA55-CB2A-9518-91DA-A7AB0D3E927C}"/>
              </a:ext>
            </a:extLst>
          </p:cNvPr>
          <p:cNvSpPr txBox="1"/>
          <p:nvPr/>
        </p:nvSpPr>
        <p:spPr>
          <a:xfrm>
            <a:off x="1557908" y="764704"/>
            <a:ext cx="8712968" cy="584775"/>
          </a:xfrm>
          <a:prstGeom prst="rect">
            <a:avLst/>
          </a:prstGeom>
          <a:noFill/>
        </p:spPr>
        <p:txBody>
          <a:bodyPr wrap="square" rtlCol="0">
            <a:spAutoFit/>
          </a:bodyPr>
          <a:lstStyle/>
          <a:p>
            <a:r>
              <a:rPr lang="en-IN" sz="3200" b="0" i="0" dirty="0">
                <a:effectLst/>
              </a:rPr>
              <a:t>Visualizations</a:t>
            </a:r>
            <a:endParaRPr lang="en-IN" sz="3200" dirty="0"/>
          </a:p>
        </p:txBody>
      </p:sp>
      <p:pic>
        <p:nvPicPr>
          <p:cNvPr id="4" name="Picture 3">
            <a:extLst>
              <a:ext uri="{FF2B5EF4-FFF2-40B4-BE49-F238E27FC236}">
                <a16:creationId xmlns:a16="http://schemas.microsoft.com/office/drawing/2014/main" id="{A7A4DCCF-0AC6-50F9-B8CD-B59DF2DD4D9B}"/>
              </a:ext>
            </a:extLst>
          </p:cNvPr>
          <p:cNvPicPr>
            <a:picLocks noChangeAspect="1"/>
          </p:cNvPicPr>
          <p:nvPr/>
        </p:nvPicPr>
        <p:blipFill>
          <a:blip r:embed="rId2"/>
          <a:stretch>
            <a:fillRect/>
          </a:stretch>
        </p:blipFill>
        <p:spPr>
          <a:xfrm>
            <a:off x="6886500" y="679592"/>
            <a:ext cx="4459605" cy="2915920"/>
          </a:xfrm>
          <a:prstGeom prst="rect">
            <a:avLst/>
          </a:prstGeom>
        </p:spPr>
      </p:pic>
      <p:pic>
        <p:nvPicPr>
          <p:cNvPr id="6" name="Picture 5">
            <a:extLst>
              <a:ext uri="{FF2B5EF4-FFF2-40B4-BE49-F238E27FC236}">
                <a16:creationId xmlns:a16="http://schemas.microsoft.com/office/drawing/2014/main" id="{0CAFF9AF-826C-96CA-8F01-AAED1E5DB784}"/>
              </a:ext>
            </a:extLst>
          </p:cNvPr>
          <p:cNvPicPr>
            <a:picLocks noChangeAspect="1"/>
          </p:cNvPicPr>
          <p:nvPr/>
        </p:nvPicPr>
        <p:blipFill>
          <a:blip r:embed="rId3"/>
          <a:stretch>
            <a:fillRect/>
          </a:stretch>
        </p:blipFill>
        <p:spPr>
          <a:xfrm>
            <a:off x="741076" y="2137552"/>
            <a:ext cx="5731510" cy="3048635"/>
          </a:xfrm>
          <a:prstGeom prst="rect">
            <a:avLst/>
          </a:prstGeom>
        </p:spPr>
      </p:pic>
      <p:pic>
        <p:nvPicPr>
          <p:cNvPr id="7" name="Picture 6">
            <a:extLst>
              <a:ext uri="{FF2B5EF4-FFF2-40B4-BE49-F238E27FC236}">
                <a16:creationId xmlns:a16="http://schemas.microsoft.com/office/drawing/2014/main" id="{5887DBAE-A961-E820-66B1-568120454918}"/>
              </a:ext>
            </a:extLst>
          </p:cNvPr>
          <p:cNvPicPr>
            <a:picLocks noChangeAspect="1"/>
          </p:cNvPicPr>
          <p:nvPr/>
        </p:nvPicPr>
        <p:blipFill>
          <a:blip r:embed="rId4"/>
          <a:stretch>
            <a:fillRect/>
          </a:stretch>
        </p:blipFill>
        <p:spPr>
          <a:xfrm>
            <a:off x="7062786" y="3708552"/>
            <a:ext cx="4107031" cy="2916000"/>
          </a:xfrm>
          <a:prstGeom prst="rect">
            <a:avLst/>
          </a:prstGeom>
        </p:spPr>
      </p:pic>
    </p:spTree>
    <p:extLst>
      <p:ext uri="{BB962C8B-B14F-4D97-AF65-F5344CB8AC3E}">
        <p14:creationId xmlns:p14="http://schemas.microsoft.com/office/powerpoint/2010/main" val="311818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1CC1F63D-E127-02F4-65B0-B5651209A614}"/>
              </a:ext>
            </a:extLst>
          </p:cNvPr>
          <p:cNvSpPr txBox="1"/>
          <p:nvPr/>
        </p:nvSpPr>
        <p:spPr>
          <a:xfrm>
            <a:off x="1557908" y="764704"/>
            <a:ext cx="8712968" cy="584775"/>
          </a:xfrm>
          <a:prstGeom prst="rect">
            <a:avLst/>
          </a:prstGeom>
          <a:noFill/>
        </p:spPr>
        <p:txBody>
          <a:bodyPr wrap="square" rtlCol="0">
            <a:spAutoFit/>
          </a:bodyPr>
          <a:lstStyle/>
          <a:p>
            <a:r>
              <a:rPr lang="en-IN" sz="3200" b="0" i="0" dirty="0">
                <a:effectLst/>
              </a:rPr>
              <a:t>Sequential vs Parallelization</a:t>
            </a:r>
            <a:endParaRPr lang="en-IN" sz="3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750CC-6101-5EF4-925C-A10CD1023CC0}"/>
                  </a:ext>
                </a:extLst>
              </p:cNvPr>
              <p:cNvSpPr txBox="1"/>
              <p:nvPr/>
            </p:nvSpPr>
            <p:spPr>
              <a:xfrm>
                <a:off x="1557908" y="1844824"/>
                <a:ext cx="6552721" cy="4535216"/>
              </a:xfrm>
              <a:prstGeom prst="rect">
                <a:avLst/>
              </a:prstGeom>
              <a:noFill/>
            </p:spPr>
            <p:txBody>
              <a:bodyPr wrap="square" rtlCol="0">
                <a:spAutoFit/>
              </a:bodyPr>
              <a:lstStyle/>
              <a:p>
                <a:r>
                  <a:rPr lang="en-IN" kern="100" dirty="0">
                    <a:ea typeface="Calibri" panose="020F0502020204030204" pitchFamily="34" charset="0"/>
                    <a:cs typeface="Times New Roman" panose="02020603050405020304" pitchFamily="18" charset="0"/>
                  </a:rPr>
                  <a:t>P</a:t>
                </a:r>
                <a:r>
                  <a:rPr lang="en-IN" sz="1800" kern="100" dirty="0">
                    <a:effectLst/>
                    <a:ea typeface="Calibri" panose="020F0502020204030204" pitchFamily="34" charset="0"/>
                    <a:cs typeface="Times New Roman" panose="02020603050405020304" pitchFamily="18" charset="0"/>
                  </a:rPr>
                  <a:t>erformance comparison between the sequential and parallel Monte Carlo simulations:</a:t>
                </a: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𝑆𝑝𝑒𝑒𝑑𝑢𝑝</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𝑇𝑖𝑚𝑒</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𝑡𝑎𝑘𝑒𝑛</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𝑆𝑒𝑞𝑢𝑒𝑛𝑡𝑖𝑎𝑙</m:t>
                          </m:r>
                        </m:num>
                        <m:den>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𝑇𝑖𝑚𝑒</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𝑡𝑎𝑘𝑒𝑛</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𝑃𝑎𝑟𝑎𝑙𝑙𝑒𝑙𝑖𝑧𝑎𝑡𝑖𝑜𝑛</m:t>
                          </m:r>
                        </m:den>
                      </m:f>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6.45</m:t>
                          </m:r>
                        </m:num>
                        <m:den>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3.24</m:t>
                          </m:r>
                        </m:den>
                      </m:f>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=1.99</m:t>
                      </m:r>
                    </m:oMath>
                  </m:oMathPara>
                </a14:m>
                <a:endParaRPr lang="en-IN" sz="1800" b="0" kern="100" dirty="0">
                  <a:effectLst/>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𝐸𝑓𝑓𝑖𝑐𝑖𝑒𝑛𝑐𝑦</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𝑆𝑝𝑒𝑒𝑑𝑢𝑝</m:t>
                          </m:r>
                        </m:num>
                        <m:den>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𝑁𝑢𝑚𝑏𝑒𝑟</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𝑜𝑓</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𝐶𝑜𝑟𝑒𝑠</m:t>
                          </m:r>
                        </m:den>
                      </m:f>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1.99</m:t>
                          </m:r>
                        </m:num>
                        <m:den>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8</m:t>
                          </m:r>
                        </m:den>
                      </m:f>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=0.25</m:t>
                      </m:r>
                    </m:oMath>
                  </m:oMathPara>
                </a14:m>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dirty="0"/>
              </a:p>
            </p:txBody>
          </p:sp>
        </mc:Choice>
        <mc:Fallback xmlns="">
          <p:sp>
            <p:nvSpPr>
              <p:cNvPr id="9" name="TextBox 8">
                <a:extLst>
                  <a:ext uri="{FF2B5EF4-FFF2-40B4-BE49-F238E27FC236}">
                    <a16:creationId xmlns:a16="http://schemas.microsoft.com/office/drawing/2014/main" id="{7A5750CC-6101-5EF4-925C-A10CD1023CC0}"/>
                  </a:ext>
                </a:extLst>
              </p:cNvPr>
              <p:cNvSpPr txBox="1">
                <a:spLocks noRot="1" noChangeAspect="1" noMove="1" noResize="1" noEditPoints="1" noAdjustHandles="1" noChangeArrowheads="1" noChangeShapeType="1" noTextEdit="1"/>
              </p:cNvSpPr>
              <p:nvPr/>
            </p:nvSpPr>
            <p:spPr>
              <a:xfrm>
                <a:off x="1557908" y="1844824"/>
                <a:ext cx="6552721" cy="4535216"/>
              </a:xfrm>
              <a:prstGeom prst="rect">
                <a:avLst/>
              </a:prstGeom>
              <a:blipFill>
                <a:blip r:embed="rId2"/>
                <a:stretch>
                  <a:fillRect l="-838" t="-806"/>
                </a:stretch>
              </a:blipFill>
            </p:spPr>
            <p:txBody>
              <a:bodyPr/>
              <a:lstStyle/>
              <a:p>
                <a:r>
                  <a:rPr lang="en-IN">
                    <a:noFill/>
                  </a:rPr>
                  <a:t> </a:t>
                </a:r>
              </a:p>
            </p:txBody>
          </p:sp>
        </mc:Fallback>
      </mc:AlternateContent>
      <p:graphicFrame>
        <p:nvGraphicFramePr>
          <p:cNvPr id="10" name="Table 9">
            <a:extLst>
              <a:ext uri="{FF2B5EF4-FFF2-40B4-BE49-F238E27FC236}">
                <a16:creationId xmlns:a16="http://schemas.microsoft.com/office/drawing/2014/main" id="{9320598E-D072-DEFF-6D03-F5C4158B54EC}"/>
              </a:ext>
            </a:extLst>
          </p:cNvPr>
          <p:cNvGraphicFramePr>
            <a:graphicFrameLocks noGrp="1"/>
          </p:cNvGraphicFramePr>
          <p:nvPr>
            <p:extLst>
              <p:ext uri="{D42A27DB-BD31-4B8C-83A1-F6EECF244321}">
                <p14:modId xmlns:p14="http://schemas.microsoft.com/office/powerpoint/2010/main" val="2741014595"/>
              </p:ext>
            </p:extLst>
          </p:nvPr>
        </p:nvGraphicFramePr>
        <p:xfrm>
          <a:off x="2144989" y="2765892"/>
          <a:ext cx="5605606" cy="1112520"/>
        </p:xfrm>
        <a:graphic>
          <a:graphicData uri="http://schemas.openxmlformats.org/drawingml/2006/table">
            <a:tbl>
              <a:tblPr firstRow="1" bandRow="1">
                <a:tableStyleId>{073A0DAA-6AF3-43AB-8588-CEC1D06C72B9}</a:tableStyleId>
              </a:tblPr>
              <a:tblGrid>
                <a:gridCol w="2802803">
                  <a:extLst>
                    <a:ext uri="{9D8B030D-6E8A-4147-A177-3AD203B41FA5}">
                      <a16:colId xmlns:a16="http://schemas.microsoft.com/office/drawing/2014/main" val="1148435098"/>
                    </a:ext>
                  </a:extLst>
                </a:gridCol>
                <a:gridCol w="2802803">
                  <a:extLst>
                    <a:ext uri="{9D8B030D-6E8A-4147-A177-3AD203B41FA5}">
                      <a16:colId xmlns:a16="http://schemas.microsoft.com/office/drawing/2014/main" val="985268503"/>
                    </a:ext>
                  </a:extLst>
                </a:gridCol>
              </a:tblGrid>
              <a:tr h="370840">
                <a:tc>
                  <a:txBody>
                    <a:bodyPr/>
                    <a:lstStyle/>
                    <a:p>
                      <a:pPr algn="just">
                        <a:lnSpc>
                          <a:spcPct val="107000"/>
                        </a:lnSpc>
                        <a:spcAft>
                          <a:spcPts val="800"/>
                        </a:spcAft>
                      </a:pPr>
                      <a:r>
                        <a:rPr lang="en-IN" sz="1800" b="1" kern="100">
                          <a:effectLst/>
                        </a:rPr>
                        <a:t>Method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kern="100" dirty="0">
                          <a:effectLst/>
                        </a:rPr>
                        <a:t>Execution time (in seconds)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8964980"/>
                  </a:ext>
                </a:extLst>
              </a:tr>
              <a:tr h="370840">
                <a:tc>
                  <a:txBody>
                    <a:bodyPr/>
                    <a:lstStyle/>
                    <a:p>
                      <a:pPr algn="just">
                        <a:lnSpc>
                          <a:spcPct val="107000"/>
                        </a:lnSpc>
                        <a:spcAft>
                          <a:spcPts val="800"/>
                        </a:spcAft>
                      </a:pPr>
                      <a:r>
                        <a:rPr lang="en-IN" sz="1800" kern="100">
                          <a:effectLst/>
                        </a:rPr>
                        <a:t>Sequential</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kern="100">
                          <a:effectLst/>
                        </a:rPr>
                        <a:t>6.45</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089810"/>
                  </a:ext>
                </a:extLst>
              </a:tr>
              <a:tr h="370840">
                <a:tc>
                  <a:txBody>
                    <a:bodyPr/>
                    <a:lstStyle/>
                    <a:p>
                      <a:pPr algn="just">
                        <a:lnSpc>
                          <a:spcPct val="107000"/>
                        </a:lnSpc>
                        <a:spcAft>
                          <a:spcPts val="800"/>
                        </a:spcAft>
                      </a:pPr>
                      <a:r>
                        <a:rPr lang="en-IN" sz="1800" kern="100">
                          <a:effectLst/>
                        </a:rPr>
                        <a:t>Parallelization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kern="100" dirty="0">
                          <a:effectLst/>
                        </a:rPr>
                        <a:t>3.24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238792"/>
                  </a:ext>
                </a:extLst>
              </a:tr>
            </a:tbl>
          </a:graphicData>
        </a:graphic>
      </p:graphicFrame>
    </p:spTree>
    <p:extLst>
      <p:ext uri="{BB962C8B-B14F-4D97-AF65-F5344CB8AC3E}">
        <p14:creationId xmlns:p14="http://schemas.microsoft.com/office/powerpoint/2010/main" val="235245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1F7AE10-206A-D596-BAC8-91C28AE28066}"/>
              </a:ext>
            </a:extLst>
          </p:cNvPr>
          <p:cNvCxnSpPr>
            <a:cxnSpLocks/>
          </p:cNvCxnSpPr>
          <p:nvPr/>
        </p:nvCxnSpPr>
        <p:spPr>
          <a:xfrm>
            <a:off x="7102524" y="548680"/>
            <a:ext cx="4752528" cy="0"/>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9DF503C-245F-25C8-7280-08A2B24EB179}"/>
              </a:ext>
            </a:extLst>
          </p:cNvPr>
          <p:cNvCxnSpPr/>
          <p:nvPr/>
        </p:nvCxnSpPr>
        <p:spPr>
          <a:xfrm>
            <a:off x="11423004" y="260648"/>
            <a:ext cx="0" cy="4968552"/>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33D7462B-0C70-618E-C56A-ACC6329C2386}"/>
              </a:ext>
            </a:extLst>
          </p:cNvPr>
          <p:cNvSpPr txBox="1"/>
          <p:nvPr/>
        </p:nvSpPr>
        <p:spPr>
          <a:xfrm>
            <a:off x="1557908" y="764704"/>
            <a:ext cx="8712968" cy="584775"/>
          </a:xfrm>
          <a:prstGeom prst="rect">
            <a:avLst/>
          </a:prstGeom>
          <a:noFill/>
        </p:spPr>
        <p:txBody>
          <a:bodyPr wrap="square" rtlCol="0">
            <a:spAutoFit/>
          </a:bodyPr>
          <a:lstStyle/>
          <a:p>
            <a:pPr algn="l"/>
            <a:r>
              <a:rPr lang="en-IN" sz="3200" i="0" dirty="0">
                <a:effectLst/>
              </a:rPr>
              <a:t>Potential Improvements</a:t>
            </a:r>
          </a:p>
        </p:txBody>
      </p:sp>
      <p:sp>
        <p:nvSpPr>
          <p:cNvPr id="4" name="TextBox 3">
            <a:extLst>
              <a:ext uri="{FF2B5EF4-FFF2-40B4-BE49-F238E27FC236}">
                <a16:creationId xmlns:a16="http://schemas.microsoft.com/office/drawing/2014/main" id="{878FA0E2-4909-8E9E-555F-F7A70DFD7257}"/>
              </a:ext>
            </a:extLst>
          </p:cNvPr>
          <p:cNvSpPr txBox="1"/>
          <p:nvPr/>
        </p:nvSpPr>
        <p:spPr>
          <a:xfrm>
            <a:off x="1413892" y="1846833"/>
            <a:ext cx="7344816" cy="3416320"/>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rPr>
              <a:t>Advanced Simulation Techniques:</a:t>
            </a:r>
            <a:r>
              <a:rPr lang="en-US" b="0" i="0" dirty="0">
                <a:effectLst/>
              </a:rPr>
              <a:t> Explore copula methods </a:t>
            </a:r>
            <a:r>
              <a:rPr lang="en-IN" sz="1800" dirty="0">
                <a:effectLst/>
                <a:ea typeface="Calibri" panose="020F0502020204030204" pitchFamily="34" charset="0"/>
                <a:cs typeface="Times New Roman" panose="02020603050405020304" pitchFamily="18" charset="0"/>
              </a:rPr>
              <a:t>like Black-</a:t>
            </a:r>
            <a:r>
              <a:rPr lang="en-IN" sz="1800" dirty="0" err="1">
                <a:effectLst/>
                <a:ea typeface="Calibri" panose="020F0502020204030204" pitchFamily="34" charset="0"/>
                <a:cs typeface="Times New Roman" panose="02020603050405020304" pitchFamily="18" charset="0"/>
              </a:rPr>
              <a:t>Litterman</a:t>
            </a:r>
            <a:r>
              <a:rPr lang="en-IN" sz="1800" dirty="0">
                <a:effectLst/>
                <a:ea typeface="Calibri" panose="020F0502020204030204" pitchFamily="34" charset="0"/>
                <a:cs typeface="Times New Roman" panose="02020603050405020304" pitchFamily="18" charset="0"/>
              </a:rPr>
              <a:t> </a:t>
            </a:r>
            <a:r>
              <a:rPr lang="en-US" b="0" i="0" dirty="0">
                <a:effectLst/>
              </a:rPr>
              <a:t>for enhanced realism in simulations, improving the modeling of dependencies between assets.</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Risk Management Strategies:</a:t>
            </a:r>
            <a:r>
              <a:rPr lang="en-US" b="0" i="0" dirty="0">
                <a:effectLst/>
              </a:rPr>
              <a:t> Implement dynamic portfolio adjustments using stop-loss orders to mitigate portfolio volatility in response to market fluctuations.</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Real-Time Data Integration:</a:t>
            </a:r>
            <a:r>
              <a:rPr lang="en-US" b="0" i="0" dirty="0">
                <a:effectLst/>
              </a:rPr>
              <a:t> Integrate real-time data feeds for up-to-date market insights, enabling dynamic adjustments in portfolio weights based on current market conditions.</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5ED09851-8A7A-CA56-2C6C-E3E4D9EF81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52155" y="3996669"/>
            <a:ext cx="2494785" cy="2096627"/>
          </a:xfrm>
          <a:prstGeom prst="rect">
            <a:avLst/>
          </a:prstGeom>
        </p:spPr>
      </p:pic>
    </p:spTree>
    <p:extLst>
      <p:ext uri="{BB962C8B-B14F-4D97-AF65-F5344CB8AC3E}">
        <p14:creationId xmlns:p14="http://schemas.microsoft.com/office/powerpoint/2010/main" val="345623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992</Words>
  <Application>Microsoft Office PowerPoint</Application>
  <PresentationFormat>Custom</PresentationFormat>
  <Paragraphs>86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 Math</vt:lpstr>
      <vt:lpstr>Google Sans</vt:lpstr>
      <vt:lpstr>Palatino Linotype</vt:lpstr>
      <vt:lpstr>Symbol</vt:lpstr>
      <vt:lpstr>Office Theme</vt:lpstr>
      <vt:lpstr>Financial Portfolio Optimization using Monte Carlo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Optimization using Monte Carlo Simulation</dc:title>
  <dc:creator>veda sahaja bandi</dc:creator>
  <cp:lastModifiedBy>veda sahaja bandi</cp:lastModifiedBy>
  <cp:revision>1</cp:revision>
  <dcterms:created xsi:type="dcterms:W3CDTF">2023-12-12T23:51:43Z</dcterms:created>
  <dcterms:modified xsi:type="dcterms:W3CDTF">2023-12-14T03:36:10Z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