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278624-7B07-4FB5-950D-AD6620A55BB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B57571-1A87-48F5-AD0B-564D0D84A4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Reliable file transfer</a:t>
          </a:r>
          <a:endParaRPr lang="en-US"/>
        </a:p>
      </dgm:t>
    </dgm:pt>
    <dgm:pt modelId="{52CB5998-5551-4345-A73B-0708149FA6E9}" type="parTrans" cxnId="{9EF6A8F5-542A-4430-A5FC-D74A2C7D87E1}">
      <dgm:prSet/>
      <dgm:spPr/>
      <dgm:t>
        <a:bodyPr/>
        <a:lstStyle/>
        <a:p>
          <a:endParaRPr lang="en-US"/>
        </a:p>
      </dgm:t>
    </dgm:pt>
    <dgm:pt modelId="{85CAFC21-3505-4874-9B8A-9E115CC93E3D}" type="sibTrans" cxnId="{9EF6A8F5-542A-4430-A5FC-D74A2C7D87E1}">
      <dgm:prSet/>
      <dgm:spPr/>
      <dgm:t>
        <a:bodyPr/>
        <a:lstStyle/>
        <a:p>
          <a:endParaRPr lang="en-US"/>
        </a:p>
      </dgm:t>
    </dgm:pt>
    <dgm:pt modelId="{BF1A61DB-0900-47E8-857F-DD2E2CD778B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File size 1GB</a:t>
          </a:r>
          <a:endParaRPr lang="en-US"/>
        </a:p>
      </dgm:t>
    </dgm:pt>
    <dgm:pt modelId="{6AC9990B-8D4F-48F9-A07A-652F81C51136}" type="parTrans" cxnId="{39FD826A-9641-4A83-8A77-CABCDC11B0C6}">
      <dgm:prSet/>
      <dgm:spPr/>
      <dgm:t>
        <a:bodyPr/>
        <a:lstStyle/>
        <a:p>
          <a:endParaRPr lang="en-US"/>
        </a:p>
      </dgm:t>
    </dgm:pt>
    <dgm:pt modelId="{ED8D4639-447D-4E5E-A739-916D51DF8177}" type="sibTrans" cxnId="{39FD826A-9641-4A83-8A77-CABCDC11B0C6}">
      <dgm:prSet/>
      <dgm:spPr/>
      <dgm:t>
        <a:bodyPr/>
        <a:lstStyle/>
        <a:p>
          <a:endParaRPr lang="en-US"/>
        </a:p>
      </dgm:t>
    </dgm:pt>
    <dgm:pt modelId="{770700E5-2913-41EB-B34E-1D4E149ECB0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Error free</a:t>
          </a:r>
          <a:endParaRPr lang="en-US"/>
        </a:p>
      </dgm:t>
    </dgm:pt>
    <dgm:pt modelId="{28CFC356-8AE8-48BB-A854-2E5CD6F74C1C}" type="parTrans" cxnId="{4A68E85B-A0E9-4005-8F58-1983D1EE654E}">
      <dgm:prSet/>
      <dgm:spPr/>
      <dgm:t>
        <a:bodyPr/>
        <a:lstStyle/>
        <a:p>
          <a:endParaRPr lang="en-US"/>
        </a:p>
      </dgm:t>
    </dgm:pt>
    <dgm:pt modelId="{ACC8CFDA-D556-4081-A8DB-CC2A5D616F59}" type="sibTrans" cxnId="{4A68E85B-A0E9-4005-8F58-1983D1EE654E}">
      <dgm:prSet/>
      <dgm:spPr/>
      <dgm:t>
        <a:bodyPr/>
        <a:lstStyle/>
        <a:p>
          <a:endParaRPr lang="en-US"/>
        </a:p>
      </dgm:t>
    </dgm:pt>
    <dgm:pt modelId="{991DFE68-BEE0-4174-BFC7-F1B4E4E6DB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Work on 100Mbps link with 200ms delay and 20% loss</a:t>
          </a:r>
          <a:endParaRPr lang="en-US"/>
        </a:p>
      </dgm:t>
    </dgm:pt>
    <dgm:pt modelId="{31A5CCC9-DC28-4335-A2F0-663477B90FF7}" type="parTrans" cxnId="{87CB2636-A5F5-4EFC-A880-D8F72D4450B8}">
      <dgm:prSet/>
      <dgm:spPr/>
      <dgm:t>
        <a:bodyPr/>
        <a:lstStyle/>
        <a:p>
          <a:endParaRPr lang="en-US"/>
        </a:p>
      </dgm:t>
    </dgm:pt>
    <dgm:pt modelId="{DCB546D4-1310-4AC6-998A-B09617066218}" type="sibTrans" cxnId="{87CB2636-A5F5-4EFC-A880-D8F72D4450B8}">
      <dgm:prSet/>
      <dgm:spPr/>
      <dgm:t>
        <a:bodyPr/>
        <a:lstStyle/>
        <a:p>
          <a:endParaRPr lang="en-US"/>
        </a:p>
      </dgm:t>
    </dgm:pt>
    <dgm:pt modelId="{76A21878-7AA1-43FC-A425-9262B5F7F6A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Throughput achieved should be greater than 20Mbps</a:t>
          </a:r>
          <a:endParaRPr lang="en-US"/>
        </a:p>
      </dgm:t>
    </dgm:pt>
    <dgm:pt modelId="{CCA17F48-AEC7-4B61-AADF-89919F6CB72D}" type="parTrans" cxnId="{1B5AA671-D9B7-4F9A-9EA0-228C77CA7FD7}">
      <dgm:prSet/>
      <dgm:spPr/>
      <dgm:t>
        <a:bodyPr/>
        <a:lstStyle/>
        <a:p>
          <a:endParaRPr lang="en-US"/>
        </a:p>
      </dgm:t>
    </dgm:pt>
    <dgm:pt modelId="{371EFC8D-7ED0-48F8-8761-C35F573A5CF2}" type="sibTrans" cxnId="{1B5AA671-D9B7-4F9A-9EA0-228C77CA7FD7}">
      <dgm:prSet/>
      <dgm:spPr/>
      <dgm:t>
        <a:bodyPr/>
        <a:lstStyle/>
        <a:p>
          <a:endParaRPr lang="en-US"/>
        </a:p>
      </dgm:t>
    </dgm:pt>
    <dgm:pt modelId="{B81F855D-A4B2-4B20-BA88-5675636D099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Check file authenticity using md5</a:t>
          </a:r>
          <a:endParaRPr lang="en-US"/>
        </a:p>
      </dgm:t>
    </dgm:pt>
    <dgm:pt modelId="{59003FC8-0136-4FFB-8553-5B665A1EC29A}" type="parTrans" cxnId="{BFAC3655-7A3C-4835-B3AF-1EAEA79D312E}">
      <dgm:prSet/>
      <dgm:spPr/>
      <dgm:t>
        <a:bodyPr/>
        <a:lstStyle/>
        <a:p>
          <a:endParaRPr lang="en-US"/>
        </a:p>
      </dgm:t>
    </dgm:pt>
    <dgm:pt modelId="{00A0C374-9489-47CB-8AAF-F5267E431916}" type="sibTrans" cxnId="{BFAC3655-7A3C-4835-B3AF-1EAEA79D312E}">
      <dgm:prSet/>
      <dgm:spPr/>
      <dgm:t>
        <a:bodyPr/>
        <a:lstStyle/>
        <a:p>
          <a:endParaRPr lang="en-US"/>
        </a:p>
      </dgm:t>
    </dgm:pt>
    <dgm:pt modelId="{F434C3CE-8414-421E-BA17-2F9A0E54B490}" type="pres">
      <dgm:prSet presAssocID="{08278624-7B07-4FB5-950D-AD6620A55BB0}" presName="root" presStyleCnt="0">
        <dgm:presLayoutVars>
          <dgm:dir/>
          <dgm:resizeHandles val="exact"/>
        </dgm:presLayoutVars>
      </dgm:prSet>
      <dgm:spPr/>
    </dgm:pt>
    <dgm:pt modelId="{80746A66-0F45-495C-910A-430D102719CC}" type="pres">
      <dgm:prSet presAssocID="{BCB57571-1A87-48F5-AD0B-564D0D84A43D}" presName="compNode" presStyleCnt="0"/>
      <dgm:spPr/>
    </dgm:pt>
    <dgm:pt modelId="{72DF7CE0-46D5-4139-A114-C1DBC7035738}" type="pres">
      <dgm:prSet presAssocID="{BCB57571-1A87-48F5-AD0B-564D0D84A43D}" presName="iconBgRect" presStyleLbl="bgShp" presStyleIdx="0" presStyleCnt="6"/>
      <dgm:spPr/>
    </dgm:pt>
    <dgm:pt modelId="{052A51AB-5B84-42AA-936B-DE38B62857E7}" type="pres">
      <dgm:prSet presAssocID="{BCB57571-1A87-48F5-AD0B-564D0D84A43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B5AACDBA-3CDF-4673-839D-BC8603EA34FA}" type="pres">
      <dgm:prSet presAssocID="{BCB57571-1A87-48F5-AD0B-564D0D84A43D}" presName="spaceRect" presStyleCnt="0"/>
      <dgm:spPr/>
    </dgm:pt>
    <dgm:pt modelId="{A2E6F4EB-C6C2-4A48-8DB2-FC183279F0DC}" type="pres">
      <dgm:prSet presAssocID="{BCB57571-1A87-48F5-AD0B-564D0D84A43D}" presName="textRect" presStyleLbl="revTx" presStyleIdx="0" presStyleCnt="6">
        <dgm:presLayoutVars>
          <dgm:chMax val="1"/>
          <dgm:chPref val="1"/>
        </dgm:presLayoutVars>
      </dgm:prSet>
      <dgm:spPr/>
    </dgm:pt>
    <dgm:pt modelId="{0FFB01A8-B139-4F27-AC8D-3EF3F60784E9}" type="pres">
      <dgm:prSet presAssocID="{85CAFC21-3505-4874-9B8A-9E115CC93E3D}" presName="sibTrans" presStyleCnt="0"/>
      <dgm:spPr/>
    </dgm:pt>
    <dgm:pt modelId="{3E2F42F0-4052-4CCE-B2AB-B55D2520AD80}" type="pres">
      <dgm:prSet presAssocID="{BF1A61DB-0900-47E8-857F-DD2E2CD778BF}" presName="compNode" presStyleCnt="0"/>
      <dgm:spPr/>
    </dgm:pt>
    <dgm:pt modelId="{F4EB7284-F820-4264-A21A-59253B20518D}" type="pres">
      <dgm:prSet presAssocID="{BF1A61DB-0900-47E8-857F-DD2E2CD778BF}" presName="iconBgRect" presStyleLbl="bgShp" presStyleIdx="1" presStyleCnt="6"/>
      <dgm:spPr/>
    </dgm:pt>
    <dgm:pt modelId="{A8EE237F-623E-4048-B75D-C93111E85701}" type="pres">
      <dgm:prSet presAssocID="{BF1A61DB-0900-47E8-857F-DD2E2CD778B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549645B-F4E0-482D-9890-FFB2FCA1B512}" type="pres">
      <dgm:prSet presAssocID="{BF1A61DB-0900-47E8-857F-DD2E2CD778BF}" presName="spaceRect" presStyleCnt="0"/>
      <dgm:spPr/>
    </dgm:pt>
    <dgm:pt modelId="{8F78D5BC-0899-464D-841A-C37246509CCD}" type="pres">
      <dgm:prSet presAssocID="{BF1A61DB-0900-47E8-857F-DD2E2CD778BF}" presName="textRect" presStyleLbl="revTx" presStyleIdx="1" presStyleCnt="6">
        <dgm:presLayoutVars>
          <dgm:chMax val="1"/>
          <dgm:chPref val="1"/>
        </dgm:presLayoutVars>
      </dgm:prSet>
      <dgm:spPr/>
    </dgm:pt>
    <dgm:pt modelId="{85739449-7280-4D17-853B-64489E9B20CB}" type="pres">
      <dgm:prSet presAssocID="{ED8D4639-447D-4E5E-A739-916D51DF8177}" presName="sibTrans" presStyleCnt="0"/>
      <dgm:spPr/>
    </dgm:pt>
    <dgm:pt modelId="{D4B2D351-EB7A-40F4-9279-60E513A812C9}" type="pres">
      <dgm:prSet presAssocID="{770700E5-2913-41EB-B34E-1D4E149ECB0C}" presName="compNode" presStyleCnt="0"/>
      <dgm:spPr/>
    </dgm:pt>
    <dgm:pt modelId="{718B07EE-6F8C-4013-AF47-006FA1747623}" type="pres">
      <dgm:prSet presAssocID="{770700E5-2913-41EB-B34E-1D4E149ECB0C}" presName="iconBgRect" presStyleLbl="bgShp" presStyleIdx="2" presStyleCnt="6"/>
      <dgm:spPr/>
    </dgm:pt>
    <dgm:pt modelId="{7A1F5F60-4B17-4E3F-907C-19437D21C49C}" type="pres">
      <dgm:prSet presAssocID="{770700E5-2913-41EB-B34E-1D4E149ECB0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E306DC5B-1024-4D03-8550-51D1E3B64713}" type="pres">
      <dgm:prSet presAssocID="{770700E5-2913-41EB-B34E-1D4E149ECB0C}" presName="spaceRect" presStyleCnt="0"/>
      <dgm:spPr/>
    </dgm:pt>
    <dgm:pt modelId="{F4191E6C-1AE1-4A05-AE27-39F044EF1A57}" type="pres">
      <dgm:prSet presAssocID="{770700E5-2913-41EB-B34E-1D4E149ECB0C}" presName="textRect" presStyleLbl="revTx" presStyleIdx="2" presStyleCnt="6">
        <dgm:presLayoutVars>
          <dgm:chMax val="1"/>
          <dgm:chPref val="1"/>
        </dgm:presLayoutVars>
      </dgm:prSet>
      <dgm:spPr/>
    </dgm:pt>
    <dgm:pt modelId="{E51C5572-DBBF-47C6-9749-71B77B0CF741}" type="pres">
      <dgm:prSet presAssocID="{ACC8CFDA-D556-4081-A8DB-CC2A5D616F59}" presName="sibTrans" presStyleCnt="0"/>
      <dgm:spPr/>
    </dgm:pt>
    <dgm:pt modelId="{4E9F6377-6722-4145-826F-BE40058E6941}" type="pres">
      <dgm:prSet presAssocID="{991DFE68-BEE0-4174-BFC7-F1B4E4E6DBB3}" presName="compNode" presStyleCnt="0"/>
      <dgm:spPr/>
    </dgm:pt>
    <dgm:pt modelId="{5175BDB6-696D-4208-930A-BC6364BF4A5B}" type="pres">
      <dgm:prSet presAssocID="{991DFE68-BEE0-4174-BFC7-F1B4E4E6DBB3}" presName="iconBgRect" presStyleLbl="bgShp" presStyleIdx="3" presStyleCnt="6"/>
      <dgm:spPr/>
    </dgm:pt>
    <dgm:pt modelId="{C9E3E0F5-0EAC-4253-BB55-7800796E7568}" type="pres">
      <dgm:prSet presAssocID="{991DFE68-BEE0-4174-BFC7-F1B4E4E6DBB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F835B9F-0EAE-4600-8640-4D0D9A1B75DB}" type="pres">
      <dgm:prSet presAssocID="{991DFE68-BEE0-4174-BFC7-F1B4E4E6DBB3}" presName="spaceRect" presStyleCnt="0"/>
      <dgm:spPr/>
    </dgm:pt>
    <dgm:pt modelId="{91183B2B-BD56-4586-81DE-6F9F2D36CFA0}" type="pres">
      <dgm:prSet presAssocID="{991DFE68-BEE0-4174-BFC7-F1B4E4E6DBB3}" presName="textRect" presStyleLbl="revTx" presStyleIdx="3" presStyleCnt="6">
        <dgm:presLayoutVars>
          <dgm:chMax val="1"/>
          <dgm:chPref val="1"/>
        </dgm:presLayoutVars>
      </dgm:prSet>
      <dgm:spPr/>
    </dgm:pt>
    <dgm:pt modelId="{F2382DBF-627C-449F-8E80-A48A571CAEC5}" type="pres">
      <dgm:prSet presAssocID="{DCB546D4-1310-4AC6-998A-B09617066218}" presName="sibTrans" presStyleCnt="0"/>
      <dgm:spPr/>
    </dgm:pt>
    <dgm:pt modelId="{18A72475-5698-4D8D-8708-07A4486CB710}" type="pres">
      <dgm:prSet presAssocID="{76A21878-7AA1-43FC-A425-9262B5F7F6A9}" presName="compNode" presStyleCnt="0"/>
      <dgm:spPr/>
    </dgm:pt>
    <dgm:pt modelId="{2D850FC9-76F9-453E-88DE-90F18503E8B7}" type="pres">
      <dgm:prSet presAssocID="{76A21878-7AA1-43FC-A425-9262B5F7F6A9}" presName="iconBgRect" presStyleLbl="bgShp" presStyleIdx="4" presStyleCnt="6"/>
      <dgm:spPr/>
    </dgm:pt>
    <dgm:pt modelId="{EE4637C7-D403-4C36-B0F1-4BD475390022}" type="pres">
      <dgm:prSet presAssocID="{76A21878-7AA1-43FC-A425-9262B5F7F6A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61E91CF-F191-4BD7-B65D-9343C5C1ABCF}" type="pres">
      <dgm:prSet presAssocID="{76A21878-7AA1-43FC-A425-9262B5F7F6A9}" presName="spaceRect" presStyleCnt="0"/>
      <dgm:spPr/>
    </dgm:pt>
    <dgm:pt modelId="{555C47CB-C9CB-491B-9B64-820FE465163C}" type="pres">
      <dgm:prSet presAssocID="{76A21878-7AA1-43FC-A425-9262B5F7F6A9}" presName="textRect" presStyleLbl="revTx" presStyleIdx="4" presStyleCnt="6">
        <dgm:presLayoutVars>
          <dgm:chMax val="1"/>
          <dgm:chPref val="1"/>
        </dgm:presLayoutVars>
      </dgm:prSet>
      <dgm:spPr/>
    </dgm:pt>
    <dgm:pt modelId="{8BBAE332-65D8-4CE9-88C1-8749187BB2F3}" type="pres">
      <dgm:prSet presAssocID="{371EFC8D-7ED0-48F8-8761-C35F573A5CF2}" presName="sibTrans" presStyleCnt="0"/>
      <dgm:spPr/>
    </dgm:pt>
    <dgm:pt modelId="{51DF2D06-D57D-4732-920A-3BF7A4BEC515}" type="pres">
      <dgm:prSet presAssocID="{B81F855D-A4B2-4B20-BA88-5675636D099B}" presName="compNode" presStyleCnt="0"/>
      <dgm:spPr/>
    </dgm:pt>
    <dgm:pt modelId="{D80259AA-C392-432F-B822-C01A692B8F3F}" type="pres">
      <dgm:prSet presAssocID="{B81F855D-A4B2-4B20-BA88-5675636D099B}" presName="iconBgRect" presStyleLbl="bgShp" presStyleIdx="5" presStyleCnt="6"/>
      <dgm:spPr/>
    </dgm:pt>
    <dgm:pt modelId="{587B2B07-62D6-499D-A040-C19E078B983A}" type="pres">
      <dgm:prSet presAssocID="{B81F855D-A4B2-4B20-BA88-5675636D099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F7E8A6F4-848B-4309-9EF6-066416DE401F}" type="pres">
      <dgm:prSet presAssocID="{B81F855D-A4B2-4B20-BA88-5675636D099B}" presName="spaceRect" presStyleCnt="0"/>
      <dgm:spPr/>
    </dgm:pt>
    <dgm:pt modelId="{6AA53DA2-3EA8-4A41-BC6B-676E741EB8A8}" type="pres">
      <dgm:prSet presAssocID="{B81F855D-A4B2-4B20-BA88-5675636D099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7A88D603-C05B-4B73-8610-4527997D4508}" type="presOf" srcId="{BF1A61DB-0900-47E8-857F-DD2E2CD778BF}" destId="{8F78D5BC-0899-464D-841A-C37246509CCD}" srcOrd="0" destOrd="0" presId="urn:microsoft.com/office/officeart/2018/5/layout/IconCircleLabelList"/>
    <dgm:cxn modelId="{18DB230E-C36E-428E-B04D-947995AC430D}" type="presOf" srcId="{B81F855D-A4B2-4B20-BA88-5675636D099B}" destId="{6AA53DA2-3EA8-4A41-BC6B-676E741EB8A8}" srcOrd="0" destOrd="0" presId="urn:microsoft.com/office/officeart/2018/5/layout/IconCircleLabelList"/>
    <dgm:cxn modelId="{E7F0A724-96DF-4A4F-825D-5C0BD632D7A8}" type="presOf" srcId="{08278624-7B07-4FB5-950D-AD6620A55BB0}" destId="{F434C3CE-8414-421E-BA17-2F9A0E54B490}" srcOrd="0" destOrd="0" presId="urn:microsoft.com/office/officeart/2018/5/layout/IconCircleLabelList"/>
    <dgm:cxn modelId="{87CB2636-A5F5-4EFC-A880-D8F72D4450B8}" srcId="{08278624-7B07-4FB5-950D-AD6620A55BB0}" destId="{991DFE68-BEE0-4174-BFC7-F1B4E4E6DBB3}" srcOrd="3" destOrd="0" parTransId="{31A5CCC9-DC28-4335-A2F0-663477B90FF7}" sibTransId="{DCB546D4-1310-4AC6-998A-B09617066218}"/>
    <dgm:cxn modelId="{4A68E85B-A0E9-4005-8F58-1983D1EE654E}" srcId="{08278624-7B07-4FB5-950D-AD6620A55BB0}" destId="{770700E5-2913-41EB-B34E-1D4E149ECB0C}" srcOrd="2" destOrd="0" parTransId="{28CFC356-8AE8-48BB-A854-2E5CD6F74C1C}" sibTransId="{ACC8CFDA-D556-4081-A8DB-CC2A5D616F59}"/>
    <dgm:cxn modelId="{C2D1DE5F-AFF7-4C0C-AAA1-FD7110682CAD}" type="presOf" srcId="{76A21878-7AA1-43FC-A425-9262B5F7F6A9}" destId="{555C47CB-C9CB-491B-9B64-820FE465163C}" srcOrd="0" destOrd="0" presId="urn:microsoft.com/office/officeart/2018/5/layout/IconCircleLabelList"/>
    <dgm:cxn modelId="{3F298949-13DC-4412-A294-B83481F86565}" type="presOf" srcId="{770700E5-2913-41EB-B34E-1D4E149ECB0C}" destId="{F4191E6C-1AE1-4A05-AE27-39F044EF1A57}" srcOrd="0" destOrd="0" presId="urn:microsoft.com/office/officeart/2018/5/layout/IconCircleLabelList"/>
    <dgm:cxn modelId="{39FD826A-9641-4A83-8A77-CABCDC11B0C6}" srcId="{08278624-7B07-4FB5-950D-AD6620A55BB0}" destId="{BF1A61DB-0900-47E8-857F-DD2E2CD778BF}" srcOrd="1" destOrd="0" parTransId="{6AC9990B-8D4F-48F9-A07A-652F81C51136}" sibTransId="{ED8D4639-447D-4E5E-A739-916D51DF8177}"/>
    <dgm:cxn modelId="{8797D74A-9D49-4076-94B1-6B22E762EF2E}" type="presOf" srcId="{BCB57571-1A87-48F5-AD0B-564D0D84A43D}" destId="{A2E6F4EB-C6C2-4A48-8DB2-FC183279F0DC}" srcOrd="0" destOrd="0" presId="urn:microsoft.com/office/officeart/2018/5/layout/IconCircleLabelList"/>
    <dgm:cxn modelId="{1B5AA671-D9B7-4F9A-9EA0-228C77CA7FD7}" srcId="{08278624-7B07-4FB5-950D-AD6620A55BB0}" destId="{76A21878-7AA1-43FC-A425-9262B5F7F6A9}" srcOrd="4" destOrd="0" parTransId="{CCA17F48-AEC7-4B61-AADF-89919F6CB72D}" sibTransId="{371EFC8D-7ED0-48F8-8761-C35F573A5CF2}"/>
    <dgm:cxn modelId="{BFAC3655-7A3C-4835-B3AF-1EAEA79D312E}" srcId="{08278624-7B07-4FB5-950D-AD6620A55BB0}" destId="{B81F855D-A4B2-4B20-BA88-5675636D099B}" srcOrd="5" destOrd="0" parTransId="{59003FC8-0136-4FFB-8553-5B665A1EC29A}" sibTransId="{00A0C374-9489-47CB-8AAF-F5267E431916}"/>
    <dgm:cxn modelId="{EEB211C2-3A46-4B8C-8063-88520C93B053}" type="presOf" srcId="{991DFE68-BEE0-4174-BFC7-F1B4E4E6DBB3}" destId="{91183B2B-BD56-4586-81DE-6F9F2D36CFA0}" srcOrd="0" destOrd="0" presId="urn:microsoft.com/office/officeart/2018/5/layout/IconCircleLabelList"/>
    <dgm:cxn modelId="{9EF6A8F5-542A-4430-A5FC-D74A2C7D87E1}" srcId="{08278624-7B07-4FB5-950D-AD6620A55BB0}" destId="{BCB57571-1A87-48F5-AD0B-564D0D84A43D}" srcOrd="0" destOrd="0" parTransId="{52CB5998-5551-4345-A73B-0708149FA6E9}" sibTransId="{85CAFC21-3505-4874-9B8A-9E115CC93E3D}"/>
    <dgm:cxn modelId="{E9D2072A-55C5-45AF-ABBC-9CB14839DEE0}" type="presParOf" srcId="{F434C3CE-8414-421E-BA17-2F9A0E54B490}" destId="{80746A66-0F45-495C-910A-430D102719CC}" srcOrd="0" destOrd="0" presId="urn:microsoft.com/office/officeart/2018/5/layout/IconCircleLabelList"/>
    <dgm:cxn modelId="{8C2E5632-1193-4D27-8A7C-E222CE2A8D20}" type="presParOf" srcId="{80746A66-0F45-495C-910A-430D102719CC}" destId="{72DF7CE0-46D5-4139-A114-C1DBC7035738}" srcOrd="0" destOrd="0" presId="urn:microsoft.com/office/officeart/2018/5/layout/IconCircleLabelList"/>
    <dgm:cxn modelId="{0FDFFA7F-C7A5-430A-AF1C-3CC1B9BE38ED}" type="presParOf" srcId="{80746A66-0F45-495C-910A-430D102719CC}" destId="{052A51AB-5B84-42AA-936B-DE38B62857E7}" srcOrd="1" destOrd="0" presId="urn:microsoft.com/office/officeart/2018/5/layout/IconCircleLabelList"/>
    <dgm:cxn modelId="{B37F036E-7C7E-4B71-B291-A200DC43E912}" type="presParOf" srcId="{80746A66-0F45-495C-910A-430D102719CC}" destId="{B5AACDBA-3CDF-4673-839D-BC8603EA34FA}" srcOrd="2" destOrd="0" presId="urn:microsoft.com/office/officeart/2018/5/layout/IconCircleLabelList"/>
    <dgm:cxn modelId="{A2F272B1-64FE-42FD-934E-A27FB3E8598F}" type="presParOf" srcId="{80746A66-0F45-495C-910A-430D102719CC}" destId="{A2E6F4EB-C6C2-4A48-8DB2-FC183279F0DC}" srcOrd="3" destOrd="0" presId="urn:microsoft.com/office/officeart/2018/5/layout/IconCircleLabelList"/>
    <dgm:cxn modelId="{C7750251-D460-4018-999E-2FCA4240BFC9}" type="presParOf" srcId="{F434C3CE-8414-421E-BA17-2F9A0E54B490}" destId="{0FFB01A8-B139-4F27-AC8D-3EF3F60784E9}" srcOrd="1" destOrd="0" presId="urn:microsoft.com/office/officeart/2018/5/layout/IconCircleLabelList"/>
    <dgm:cxn modelId="{1906FF20-34DE-4431-8ED4-630D42791981}" type="presParOf" srcId="{F434C3CE-8414-421E-BA17-2F9A0E54B490}" destId="{3E2F42F0-4052-4CCE-B2AB-B55D2520AD80}" srcOrd="2" destOrd="0" presId="urn:microsoft.com/office/officeart/2018/5/layout/IconCircleLabelList"/>
    <dgm:cxn modelId="{E9B5C0E2-912C-4968-8548-AF9A2C90884D}" type="presParOf" srcId="{3E2F42F0-4052-4CCE-B2AB-B55D2520AD80}" destId="{F4EB7284-F820-4264-A21A-59253B20518D}" srcOrd="0" destOrd="0" presId="urn:microsoft.com/office/officeart/2018/5/layout/IconCircleLabelList"/>
    <dgm:cxn modelId="{1AB547E5-3A92-4549-99D9-71756B7A2758}" type="presParOf" srcId="{3E2F42F0-4052-4CCE-B2AB-B55D2520AD80}" destId="{A8EE237F-623E-4048-B75D-C93111E85701}" srcOrd="1" destOrd="0" presId="urn:microsoft.com/office/officeart/2018/5/layout/IconCircleLabelList"/>
    <dgm:cxn modelId="{E057E73F-AA13-4B94-B541-BEFB88180A1A}" type="presParOf" srcId="{3E2F42F0-4052-4CCE-B2AB-B55D2520AD80}" destId="{2549645B-F4E0-482D-9890-FFB2FCA1B512}" srcOrd="2" destOrd="0" presId="urn:microsoft.com/office/officeart/2018/5/layout/IconCircleLabelList"/>
    <dgm:cxn modelId="{BEDBAC31-ED45-48FE-BCEE-0C3A49A6C810}" type="presParOf" srcId="{3E2F42F0-4052-4CCE-B2AB-B55D2520AD80}" destId="{8F78D5BC-0899-464D-841A-C37246509CCD}" srcOrd="3" destOrd="0" presId="urn:microsoft.com/office/officeart/2018/5/layout/IconCircleLabelList"/>
    <dgm:cxn modelId="{96FEE65B-5634-414F-81C0-354058DA1CED}" type="presParOf" srcId="{F434C3CE-8414-421E-BA17-2F9A0E54B490}" destId="{85739449-7280-4D17-853B-64489E9B20CB}" srcOrd="3" destOrd="0" presId="urn:microsoft.com/office/officeart/2018/5/layout/IconCircleLabelList"/>
    <dgm:cxn modelId="{675247B3-0331-4CFE-B6F6-BBD724898DE5}" type="presParOf" srcId="{F434C3CE-8414-421E-BA17-2F9A0E54B490}" destId="{D4B2D351-EB7A-40F4-9279-60E513A812C9}" srcOrd="4" destOrd="0" presId="urn:microsoft.com/office/officeart/2018/5/layout/IconCircleLabelList"/>
    <dgm:cxn modelId="{942853DF-B065-403E-AE65-E02737584254}" type="presParOf" srcId="{D4B2D351-EB7A-40F4-9279-60E513A812C9}" destId="{718B07EE-6F8C-4013-AF47-006FA1747623}" srcOrd="0" destOrd="0" presId="urn:microsoft.com/office/officeart/2018/5/layout/IconCircleLabelList"/>
    <dgm:cxn modelId="{665DF958-DA37-445A-8053-1515A52AD215}" type="presParOf" srcId="{D4B2D351-EB7A-40F4-9279-60E513A812C9}" destId="{7A1F5F60-4B17-4E3F-907C-19437D21C49C}" srcOrd="1" destOrd="0" presId="urn:microsoft.com/office/officeart/2018/5/layout/IconCircleLabelList"/>
    <dgm:cxn modelId="{024F4C74-5A1F-4A46-9352-8BF1016E7DCD}" type="presParOf" srcId="{D4B2D351-EB7A-40F4-9279-60E513A812C9}" destId="{E306DC5B-1024-4D03-8550-51D1E3B64713}" srcOrd="2" destOrd="0" presId="urn:microsoft.com/office/officeart/2018/5/layout/IconCircleLabelList"/>
    <dgm:cxn modelId="{4AA2AA1B-0CC2-40C7-BE12-2CEA045867D3}" type="presParOf" srcId="{D4B2D351-EB7A-40F4-9279-60E513A812C9}" destId="{F4191E6C-1AE1-4A05-AE27-39F044EF1A57}" srcOrd="3" destOrd="0" presId="urn:microsoft.com/office/officeart/2018/5/layout/IconCircleLabelList"/>
    <dgm:cxn modelId="{F95F7896-8414-4476-8F2D-3340FDC4C622}" type="presParOf" srcId="{F434C3CE-8414-421E-BA17-2F9A0E54B490}" destId="{E51C5572-DBBF-47C6-9749-71B77B0CF741}" srcOrd="5" destOrd="0" presId="urn:microsoft.com/office/officeart/2018/5/layout/IconCircleLabelList"/>
    <dgm:cxn modelId="{378497E7-6A04-4A97-AFC5-AAB6F602AF64}" type="presParOf" srcId="{F434C3CE-8414-421E-BA17-2F9A0E54B490}" destId="{4E9F6377-6722-4145-826F-BE40058E6941}" srcOrd="6" destOrd="0" presId="urn:microsoft.com/office/officeart/2018/5/layout/IconCircleLabelList"/>
    <dgm:cxn modelId="{0BAAC2E0-00CE-4CB5-A331-D37DB554AE02}" type="presParOf" srcId="{4E9F6377-6722-4145-826F-BE40058E6941}" destId="{5175BDB6-696D-4208-930A-BC6364BF4A5B}" srcOrd="0" destOrd="0" presId="urn:microsoft.com/office/officeart/2018/5/layout/IconCircleLabelList"/>
    <dgm:cxn modelId="{A7048255-06EE-4702-9D31-CDB0154401B7}" type="presParOf" srcId="{4E9F6377-6722-4145-826F-BE40058E6941}" destId="{C9E3E0F5-0EAC-4253-BB55-7800796E7568}" srcOrd="1" destOrd="0" presId="urn:microsoft.com/office/officeart/2018/5/layout/IconCircleLabelList"/>
    <dgm:cxn modelId="{B2386684-91FE-4326-9066-ECF43F5D7077}" type="presParOf" srcId="{4E9F6377-6722-4145-826F-BE40058E6941}" destId="{FF835B9F-0EAE-4600-8640-4D0D9A1B75DB}" srcOrd="2" destOrd="0" presId="urn:microsoft.com/office/officeart/2018/5/layout/IconCircleLabelList"/>
    <dgm:cxn modelId="{0C1352AD-CFF4-4620-B778-F8161FB44A82}" type="presParOf" srcId="{4E9F6377-6722-4145-826F-BE40058E6941}" destId="{91183B2B-BD56-4586-81DE-6F9F2D36CFA0}" srcOrd="3" destOrd="0" presId="urn:microsoft.com/office/officeart/2018/5/layout/IconCircleLabelList"/>
    <dgm:cxn modelId="{085F414E-80D0-4D6B-81CB-49DA229590A0}" type="presParOf" srcId="{F434C3CE-8414-421E-BA17-2F9A0E54B490}" destId="{F2382DBF-627C-449F-8E80-A48A571CAEC5}" srcOrd="7" destOrd="0" presId="urn:microsoft.com/office/officeart/2018/5/layout/IconCircleLabelList"/>
    <dgm:cxn modelId="{00331426-768E-4026-AEC9-5AC3F78F6805}" type="presParOf" srcId="{F434C3CE-8414-421E-BA17-2F9A0E54B490}" destId="{18A72475-5698-4D8D-8708-07A4486CB710}" srcOrd="8" destOrd="0" presId="urn:microsoft.com/office/officeart/2018/5/layout/IconCircleLabelList"/>
    <dgm:cxn modelId="{5CEF0C63-3B94-4CC5-9813-9A24598118A1}" type="presParOf" srcId="{18A72475-5698-4D8D-8708-07A4486CB710}" destId="{2D850FC9-76F9-453E-88DE-90F18503E8B7}" srcOrd="0" destOrd="0" presId="urn:microsoft.com/office/officeart/2018/5/layout/IconCircleLabelList"/>
    <dgm:cxn modelId="{85DA876E-9006-47F7-9884-AE16DE0F9AB2}" type="presParOf" srcId="{18A72475-5698-4D8D-8708-07A4486CB710}" destId="{EE4637C7-D403-4C36-B0F1-4BD475390022}" srcOrd="1" destOrd="0" presId="urn:microsoft.com/office/officeart/2018/5/layout/IconCircleLabelList"/>
    <dgm:cxn modelId="{AF134388-8268-48B2-925D-0FBA247549AA}" type="presParOf" srcId="{18A72475-5698-4D8D-8708-07A4486CB710}" destId="{561E91CF-F191-4BD7-B65D-9343C5C1ABCF}" srcOrd="2" destOrd="0" presId="urn:microsoft.com/office/officeart/2018/5/layout/IconCircleLabelList"/>
    <dgm:cxn modelId="{91163C4C-7585-49D0-B3CB-BF867D01C651}" type="presParOf" srcId="{18A72475-5698-4D8D-8708-07A4486CB710}" destId="{555C47CB-C9CB-491B-9B64-820FE465163C}" srcOrd="3" destOrd="0" presId="urn:microsoft.com/office/officeart/2018/5/layout/IconCircleLabelList"/>
    <dgm:cxn modelId="{740ABE94-9DE5-4D6D-8A5A-4353A5F877CC}" type="presParOf" srcId="{F434C3CE-8414-421E-BA17-2F9A0E54B490}" destId="{8BBAE332-65D8-4CE9-88C1-8749187BB2F3}" srcOrd="9" destOrd="0" presId="urn:microsoft.com/office/officeart/2018/5/layout/IconCircleLabelList"/>
    <dgm:cxn modelId="{7C235D57-5A3A-47E1-B289-B45E0C9EFA21}" type="presParOf" srcId="{F434C3CE-8414-421E-BA17-2F9A0E54B490}" destId="{51DF2D06-D57D-4732-920A-3BF7A4BEC515}" srcOrd="10" destOrd="0" presId="urn:microsoft.com/office/officeart/2018/5/layout/IconCircleLabelList"/>
    <dgm:cxn modelId="{25080562-956B-4BFF-BFE7-0E4324E84637}" type="presParOf" srcId="{51DF2D06-D57D-4732-920A-3BF7A4BEC515}" destId="{D80259AA-C392-432F-B822-C01A692B8F3F}" srcOrd="0" destOrd="0" presId="urn:microsoft.com/office/officeart/2018/5/layout/IconCircleLabelList"/>
    <dgm:cxn modelId="{1B82A3AB-5228-4D42-80AF-5423700F351D}" type="presParOf" srcId="{51DF2D06-D57D-4732-920A-3BF7A4BEC515}" destId="{587B2B07-62D6-499D-A040-C19E078B983A}" srcOrd="1" destOrd="0" presId="urn:microsoft.com/office/officeart/2018/5/layout/IconCircleLabelList"/>
    <dgm:cxn modelId="{D712E6AB-7340-47F1-92E1-1E6D0F49CC0C}" type="presParOf" srcId="{51DF2D06-D57D-4732-920A-3BF7A4BEC515}" destId="{F7E8A6F4-848B-4309-9EF6-066416DE401F}" srcOrd="2" destOrd="0" presId="urn:microsoft.com/office/officeart/2018/5/layout/IconCircleLabelList"/>
    <dgm:cxn modelId="{902327C5-1509-4A38-A203-B77AD95AADAF}" type="presParOf" srcId="{51DF2D06-D57D-4732-920A-3BF7A4BEC515}" destId="{6AA53DA2-3EA8-4A41-BC6B-676E741EB8A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B059E8-2E7F-40B9-B414-8B757591B23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C1257DE-97C5-4D75-AC8E-8D47D177367C}">
      <dgm:prSet/>
      <dgm:spPr/>
      <dgm:t>
        <a:bodyPr/>
        <a:lstStyle/>
        <a:p>
          <a:r>
            <a:rPr lang="en-IN"/>
            <a:t>Steps:</a:t>
          </a:r>
          <a:endParaRPr lang="en-US"/>
        </a:p>
      </dgm:t>
    </dgm:pt>
    <dgm:pt modelId="{BDA99D08-8463-4099-BA56-D4135D189C43}" type="parTrans" cxnId="{D503A5C5-4C5F-485D-8268-CA9584E71BB3}">
      <dgm:prSet/>
      <dgm:spPr/>
      <dgm:t>
        <a:bodyPr/>
        <a:lstStyle/>
        <a:p>
          <a:endParaRPr lang="en-US"/>
        </a:p>
      </dgm:t>
    </dgm:pt>
    <dgm:pt modelId="{B146FE0D-655C-441C-AACD-151AE3744F29}" type="sibTrans" cxnId="{D503A5C5-4C5F-485D-8268-CA9584E71BB3}">
      <dgm:prSet/>
      <dgm:spPr/>
      <dgm:t>
        <a:bodyPr/>
        <a:lstStyle/>
        <a:p>
          <a:endParaRPr lang="en-US"/>
        </a:p>
      </dgm:t>
    </dgm:pt>
    <dgm:pt modelId="{512E696D-CAD4-4972-8700-86265EC78132}">
      <dgm:prSet/>
      <dgm:spPr/>
      <dgm:t>
        <a:bodyPr/>
        <a:lstStyle/>
        <a:p>
          <a:r>
            <a:rPr lang="en-IN"/>
            <a:t>Creating a 1GB file </a:t>
          </a:r>
          <a:endParaRPr lang="en-US"/>
        </a:p>
      </dgm:t>
    </dgm:pt>
    <dgm:pt modelId="{3CDD19F0-8541-4505-8E43-A2A588602855}" type="parTrans" cxnId="{791F401B-73C8-41E1-9756-7AD875EA2AD2}">
      <dgm:prSet/>
      <dgm:spPr/>
      <dgm:t>
        <a:bodyPr/>
        <a:lstStyle/>
        <a:p>
          <a:endParaRPr lang="en-US"/>
        </a:p>
      </dgm:t>
    </dgm:pt>
    <dgm:pt modelId="{030F29CF-C69A-4112-9C51-7A63ED9B0706}" type="sibTrans" cxnId="{791F401B-73C8-41E1-9756-7AD875EA2AD2}">
      <dgm:prSet/>
      <dgm:spPr/>
      <dgm:t>
        <a:bodyPr/>
        <a:lstStyle/>
        <a:p>
          <a:endParaRPr lang="en-US"/>
        </a:p>
      </dgm:t>
    </dgm:pt>
    <dgm:pt modelId="{9F76EDCC-1598-4F8F-B508-272D801A03C5}">
      <dgm:prSet/>
      <dgm:spPr/>
      <dgm:t>
        <a:bodyPr/>
        <a:lstStyle/>
        <a:p>
          <a:r>
            <a:rPr lang="en-IN"/>
            <a:t>Adding delay 200ms and loss 20% using netem</a:t>
          </a:r>
          <a:endParaRPr lang="en-US"/>
        </a:p>
      </dgm:t>
    </dgm:pt>
    <dgm:pt modelId="{E5AEB2E4-1284-4975-91E2-6B8CDCF67DB6}" type="parTrans" cxnId="{8A9EB787-8D1D-4798-AF74-61B81BA47073}">
      <dgm:prSet/>
      <dgm:spPr/>
      <dgm:t>
        <a:bodyPr/>
        <a:lstStyle/>
        <a:p>
          <a:endParaRPr lang="en-US"/>
        </a:p>
      </dgm:t>
    </dgm:pt>
    <dgm:pt modelId="{4795EF1D-6310-423D-B71D-7C2FED845081}" type="sibTrans" cxnId="{8A9EB787-8D1D-4798-AF74-61B81BA47073}">
      <dgm:prSet/>
      <dgm:spPr/>
      <dgm:t>
        <a:bodyPr/>
        <a:lstStyle/>
        <a:p>
          <a:endParaRPr lang="en-US"/>
        </a:p>
      </dgm:t>
    </dgm:pt>
    <dgm:pt modelId="{22B2D347-302E-47A4-8547-AECFCBC355E8}">
      <dgm:prSet/>
      <dgm:spPr/>
      <dgm:t>
        <a:bodyPr/>
        <a:lstStyle/>
        <a:p>
          <a:r>
            <a:rPr lang="en-IN"/>
            <a:t>Making link to 100Mbps using ethtool</a:t>
          </a:r>
          <a:endParaRPr lang="en-US"/>
        </a:p>
      </dgm:t>
    </dgm:pt>
    <dgm:pt modelId="{B49AF8A9-5098-43C3-B721-BE37596C0787}" type="parTrans" cxnId="{C8EA930F-5414-4E40-ACCD-AD2A83308210}">
      <dgm:prSet/>
      <dgm:spPr/>
      <dgm:t>
        <a:bodyPr/>
        <a:lstStyle/>
        <a:p>
          <a:endParaRPr lang="en-US"/>
        </a:p>
      </dgm:t>
    </dgm:pt>
    <dgm:pt modelId="{579412A0-DA35-4E2E-92BF-67A157BA8A93}" type="sibTrans" cxnId="{C8EA930F-5414-4E40-ACCD-AD2A83308210}">
      <dgm:prSet/>
      <dgm:spPr/>
      <dgm:t>
        <a:bodyPr/>
        <a:lstStyle/>
        <a:p>
          <a:endParaRPr lang="en-US"/>
        </a:p>
      </dgm:t>
    </dgm:pt>
    <dgm:pt modelId="{8F09005C-1FD1-4D5A-B12D-614E4F01B381}">
      <dgm:prSet/>
      <dgm:spPr/>
      <dgm:t>
        <a:bodyPr/>
        <a:lstStyle/>
        <a:p>
          <a:r>
            <a:rPr lang="en-IN"/>
            <a:t>Running client file with 1GB file name as argument</a:t>
          </a:r>
          <a:endParaRPr lang="en-US"/>
        </a:p>
      </dgm:t>
    </dgm:pt>
    <dgm:pt modelId="{D1E619A6-8632-458A-8A66-FB5950B49939}" type="parTrans" cxnId="{5B04F5D3-7003-402D-8407-25E8AAB3E2D3}">
      <dgm:prSet/>
      <dgm:spPr/>
      <dgm:t>
        <a:bodyPr/>
        <a:lstStyle/>
        <a:p>
          <a:endParaRPr lang="en-US"/>
        </a:p>
      </dgm:t>
    </dgm:pt>
    <dgm:pt modelId="{4193735C-FCF2-44D0-AE51-AF95571CDCCB}" type="sibTrans" cxnId="{5B04F5D3-7003-402D-8407-25E8AAB3E2D3}">
      <dgm:prSet/>
      <dgm:spPr/>
      <dgm:t>
        <a:bodyPr/>
        <a:lstStyle/>
        <a:p>
          <a:endParaRPr lang="en-US"/>
        </a:p>
      </dgm:t>
    </dgm:pt>
    <dgm:pt modelId="{47454768-BB87-4851-B5B8-C1482ABE2F78}" type="pres">
      <dgm:prSet presAssocID="{79B059E8-2E7F-40B9-B414-8B757591B23F}" presName="linear" presStyleCnt="0">
        <dgm:presLayoutVars>
          <dgm:animLvl val="lvl"/>
          <dgm:resizeHandles val="exact"/>
        </dgm:presLayoutVars>
      </dgm:prSet>
      <dgm:spPr/>
    </dgm:pt>
    <dgm:pt modelId="{144A4733-1CCE-4E62-A5FF-A1D1D982EB2E}" type="pres">
      <dgm:prSet presAssocID="{0C1257DE-97C5-4D75-AC8E-8D47D177367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B96E399-4400-4218-9273-87947E0C1B48}" type="pres">
      <dgm:prSet presAssocID="{0C1257DE-97C5-4D75-AC8E-8D47D177367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D910F0A-9C63-4CFC-B4D1-9D90984F4B79}" type="presOf" srcId="{0C1257DE-97C5-4D75-AC8E-8D47D177367C}" destId="{144A4733-1CCE-4E62-A5FF-A1D1D982EB2E}" srcOrd="0" destOrd="0" presId="urn:microsoft.com/office/officeart/2005/8/layout/vList2"/>
    <dgm:cxn modelId="{C8EA930F-5414-4E40-ACCD-AD2A83308210}" srcId="{0C1257DE-97C5-4D75-AC8E-8D47D177367C}" destId="{22B2D347-302E-47A4-8547-AECFCBC355E8}" srcOrd="2" destOrd="0" parTransId="{B49AF8A9-5098-43C3-B721-BE37596C0787}" sibTransId="{579412A0-DA35-4E2E-92BF-67A157BA8A93}"/>
    <dgm:cxn modelId="{791F401B-73C8-41E1-9756-7AD875EA2AD2}" srcId="{0C1257DE-97C5-4D75-AC8E-8D47D177367C}" destId="{512E696D-CAD4-4972-8700-86265EC78132}" srcOrd="0" destOrd="0" parTransId="{3CDD19F0-8541-4505-8E43-A2A588602855}" sibTransId="{030F29CF-C69A-4112-9C51-7A63ED9B0706}"/>
    <dgm:cxn modelId="{8DD0A63A-DB7D-4825-A02A-99C076E6784E}" type="presOf" srcId="{512E696D-CAD4-4972-8700-86265EC78132}" destId="{4B96E399-4400-4218-9273-87947E0C1B48}" srcOrd="0" destOrd="0" presId="urn:microsoft.com/office/officeart/2005/8/layout/vList2"/>
    <dgm:cxn modelId="{6EE67A4D-3A6A-44E8-8558-75BCFE04B950}" type="presOf" srcId="{22B2D347-302E-47A4-8547-AECFCBC355E8}" destId="{4B96E399-4400-4218-9273-87947E0C1B48}" srcOrd="0" destOrd="2" presId="urn:microsoft.com/office/officeart/2005/8/layout/vList2"/>
    <dgm:cxn modelId="{8787BE58-FA2A-4E15-BA3E-B5B5C4C5314A}" type="presOf" srcId="{9F76EDCC-1598-4F8F-B508-272D801A03C5}" destId="{4B96E399-4400-4218-9273-87947E0C1B48}" srcOrd="0" destOrd="1" presId="urn:microsoft.com/office/officeart/2005/8/layout/vList2"/>
    <dgm:cxn modelId="{8A9EB787-8D1D-4798-AF74-61B81BA47073}" srcId="{0C1257DE-97C5-4D75-AC8E-8D47D177367C}" destId="{9F76EDCC-1598-4F8F-B508-272D801A03C5}" srcOrd="1" destOrd="0" parTransId="{E5AEB2E4-1284-4975-91E2-6B8CDCF67DB6}" sibTransId="{4795EF1D-6310-423D-B71D-7C2FED845081}"/>
    <dgm:cxn modelId="{36FB69C0-7C5C-4463-9F6D-29186314A670}" type="presOf" srcId="{79B059E8-2E7F-40B9-B414-8B757591B23F}" destId="{47454768-BB87-4851-B5B8-C1482ABE2F78}" srcOrd="0" destOrd="0" presId="urn:microsoft.com/office/officeart/2005/8/layout/vList2"/>
    <dgm:cxn modelId="{D503A5C5-4C5F-485D-8268-CA9584E71BB3}" srcId="{79B059E8-2E7F-40B9-B414-8B757591B23F}" destId="{0C1257DE-97C5-4D75-AC8E-8D47D177367C}" srcOrd="0" destOrd="0" parTransId="{BDA99D08-8463-4099-BA56-D4135D189C43}" sibTransId="{B146FE0D-655C-441C-AACD-151AE3744F29}"/>
    <dgm:cxn modelId="{5B04F5D3-7003-402D-8407-25E8AAB3E2D3}" srcId="{0C1257DE-97C5-4D75-AC8E-8D47D177367C}" destId="{8F09005C-1FD1-4D5A-B12D-614E4F01B381}" srcOrd="3" destOrd="0" parTransId="{D1E619A6-8632-458A-8A66-FB5950B49939}" sibTransId="{4193735C-FCF2-44D0-AE51-AF95571CDCCB}"/>
    <dgm:cxn modelId="{90DA6FE3-C241-48E4-B4DB-7FE5619E5A85}" type="presOf" srcId="{8F09005C-1FD1-4D5A-B12D-614E4F01B381}" destId="{4B96E399-4400-4218-9273-87947E0C1B48}" srcOrd="0" destOrd="3" presId="urn:microsoft.com/office/officeart/2005/8/layout/vList2"/>
    <dgm:cxn modelId="{43AC36D6-9AE0-46CB-9850-D994D87E9918}" type="presParOf" srcId="{47454768-BB87-4851-B5B8-C1482ABE2F78}" destId="{144A4733-1CCE-4E62-A5FF-A1D1D982EB2E}" srcOrd="0" destOrd="0" presId="urn:microsoft.com/office/officeart/2005/8/layout/vList2"/>
    <dgm:cxn modelId="{14A951ED-2C53-41FA-AF61-53E4259BBECC}" type="presParOf" srcId="{47454768-BB87-4851-B5B8-C1482ABE2F78}" destId="{4B96E399-4400-4218-9273-87947E0C1B4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58A792-F732-4FF6-BA1C-F78D4F6F6E3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999312E-207C-4D0B-AFF3-B390783BDCF8}">
      <dgm:prSet/>
      <dgm:spPr/>
      <dgm:t>
        <a:bodyPr/>
        <a:lstStyle/>
        <a:p>
          <a:r>
            <a:rPr lang="en-IN"/>
            <a:t>Sender creates multiple threads for sending data on different ports</a:t>
          </a:r>
          <a:endParaRPr lang="en-US"/>
        </a:p>
      </dgm:t>
    </dgm:pt>
    <dgm:pt modelId="{5666F385-A2AE-433A-BEAD-D223185E1C8D}" type="parTrans" cxnId="{5D44F171-AEC5-4BF6-83F5-0EDD8F3929D1}">
      <dgm:prSet/>
      <dgm:spPr/>
      <dgm:t>
        <a:bodyPr/>
        <a:lstStyle/>
        <a:p>
          <a:endParaRPr lang="en-US"/>
        </a:p>
      </dgm:t>
    </dgm:pt>
    <dgm:pt modelId="{13CA32F1-E51D-43D1-B1B6-BA9B2265D1FD}" type="sibTrans" cxnId="{5D44F171-AEC5-4BF6-83F5-0EDD8F3929D1}">
      <dgm:prSet/>
      <dgm:spPr/>
      <dgm:t>
        <a:bodyPr/>
        <a:lstStyle/>
        <a:p>
          <a:endParaRPr lang="en-US"/>
        </a:p>
      </dgm:t>
    </dgm:pt>
    <dgm:pt modelId="{08B95FFC-F5B7-41CB-925B-D5641A16B8CF}">
      <dgm:prSet/>
      <dgm:spPr/>
      <dgm:t>
        <a:bodyPr/>
        <a:lstStyle/>
        <a:p>
          <a:r>
            <a:rPr lang="en-IN"/>
            <a:t>We first create UDP and TCP sockets. UDP sockets are used for file transfer and TCP sockets are used for NACKS(negative acknowledgement)</a:t>
          </a:r>
          <a:endParaRPr lang="en-US"/>
        </a:p>
      </dgm:t>
    </dgm:pt>
    <dgm:pt modelId="{07E4A6FC-DC27-4EAC-81B6-22F0272FC8FB}" type="parTrans" cxnId="{740576D5-1D47-4D38-A827-685F51723869}">
      <dgm:prSet/>
      <dgm:spPr/>
      <dgm:t>
        <a:bodyPr/>
        <a:lstStyle/>
        <a:p>
          <a:endParaRPr lang="en-US"/>
        </a:p>
      </dgm:t>
    </dgm:pt>
    <dgm:pt modelId="{3763C56A-7D2E-4C7E-A3CE-CAD4E7EB93DF}" type="sibTrans" cxnId="{740576D5-1D47-4D38-A827-685F51723869}">
      <dgm:prSet/>
      <dgm:spPr/>
      <dgm:t>
        <a:bodyPr/>
        <a:lstStyle/>
        <a:p>
          <a:endParaRPr lang="en-US"/>
        </a:p>
      </dgm:t>
    </dgm:pt>
    <dgm:pt modelId="{23FEEFAF-2D9F-4128-A5B3-FB1CEB40BE82}">
      <dgm:prSet/>
      <dgm:spPr/>
      <dgm:t>
        <a:bodyPr/>
        <a:lstStyle/>
        <a:p>
          <a:r>
            <a:rPr lang="en-IN"/>
            <a:t>We send the file by dividing and sequencing the whole 1GB file in a packet structure with DATA and PAYLOAD fields using </a:t>
          </a:r>
          <a:r>
            <a:rPr lang="en-IN" u="sng"/>
            <a:t>UDP</a:t>
          </a:r>
          <a:endParaRPr lang="en-US"/>
        </a:p>
      </dgm:t>
    </dgm:pt>
    <dgm:pt modelId="{74F098CC-7D45-4D6F-B558-46D2466536BD}" type="parTrans" cxnId="{C7D04F7F-9F05-4973-8EFC-F20819AF3E1F}">
      <dgm:prSet/>
      <dgm:spPr/>
      <dgm:t>
        <a:bodyPr/>
        <a:lstStyle/>
        <a:p>
          <a:endParaRPr lang="en-US"/>
        </a:p>
      </dgm:t>
    </dgm:pt>
    <dgm:pt modelId="{088A930D-9D3B-44C1-BB07-B1832CC96084}" type="sibTrans" cxnId="{C7D04F7F-9F05-4973-8EFC-F20819AF3E1F}">
      <dgm:prSet/>
      <dgm:spPr/>
      <dgm:t>
        <a:bodyPr/>
        <a:lstStyle/>
        <a:p>
          <a:endParaRPr lang="en-US"/>
        </a:p>
      </dgm:t>
    </dgm:pt>
    <dgm:pt modelId="{1886AA8D-7DAE-4ED8-B87B-3E505D4EA12D}">
      <dgm:prSet/>
      <dgm:spPr/>
      <dgm:t>
        <a:bodyPr/>
        <a:lstStyle/>
        <a:p>
          <a:r>
            <a:rPr lang="en-IN"/>
            <a:t>We wait for a COUNT packet on TCP socket which tells us how many packets were lost</a:t>
          </a:r>
          <a:endParaRPr lang="en-US"/>
        </a:p>
      </dgm:t>
    </dgm:pt>
    <dgm:pt modelId="{4DF279FB-B05B-40F9-B631-754B44F4DA72}" type="parTrans" cxnId="{E2A22206-0B52-408E-870A-0E2AD951803D}">
      <dgm:prSet/>
      <dgm:spPr/>
      <dgm:t>
        <a:bodyPr/>
        <a:lstStyle/>
        <a:p>
          <a:endParaRPr lang="en-US"/>
        </a:p>
      </dgm:t>
    </dgm:pt>
    <dgm:pt modelId="{37AD8B05-B6C6-46A7-A1C2-DBACDE5261C4}" type="sibTrans" cxnId="{E2A22206-0B52-408E-870A-0E2AD951803D}">
      <dgm:prSet/>
      <dgm:spPr/>
      <dgm:t>
        <a:bodyPr/>
        <a:lstStyle/>
        <a:p>
          <a:endParaRPr lang="en-US"/>
        </a:p>
      </dgm:t>
    </dgm:pt>
    <dgm:pt modelId="{6F5D1CA0-9592-4294-9F78-C4886F273703}">
      <dgm:prSet/>
      <dgm:spPr/>
      <dgm:t>
        <a:bodyPr/>
        <a:lstStyle/>
        <a:p>
          <a:r>
            <a:rPr lang="en-IN"/>
            <a:t>Then we wait for NACKs equal to COUNT number on TCP socket</a:t>
          </a:r>
          <a:endParaRPr lang="en-US"/>
        </a:p>
      </dgm:t>
    </dgm:pt>
    <dgm:pt modelId="{1AB67545-DCEC-485D-9851-5906E407E042}" type="parTrans" cxnId="{CEA81A2D-C1E1-4BDC-841E-D76B740AD44D}">
      <dgm:prSet/>
      <dgm:spPr/>
      <dgm:t>
        <a:bodyPr/>
        <a:lstStyle/>
        <a:p>
          <a:endParaRPr lang="en-US"/>
        </a:p>
      </dgm:t>
    </dgm:pt>
    <dgm:pt modelId="{72512C76-FFD2-42DA-8284-39E2F4556AA7}" type="sibTrans" cxnId="{CEA81A2D-C1E1-4BDC-841E-D76B740AD44D}">
      <dgm:prSet/>
      <dgm:spPr/>
      <dgm:t>
        <a:bodyPr/>
        <a:lstStyle/>
        <a:p>
          <a:endParaRPr lang="en-US"/>
        </a:p>
      </dgm:t>
    </dgm:pt>
    <dgm:pt modelId="{8AEBAEB4-1148-4EEA-955A-4B5D2DB0577B}">
      <dgm:prSet/>
      <dgm:spPr/>
      <dgm:t>
        <a:bodyPr/>
        <a:lstStyle/>
        <a:p>
          <a:r>
            <a:rPr lang="en-IN"/>
            <a:t>As we receive NACK for a particular sequence number, we immediately send data of that sequence using UDP</a:t>
          </a:r>
          <a:endParaRPr lang="en-US"/>
        </a:p>
      </dgm:t>
    </dgm:pt>
    <dgm:pt modelId="{2E8BF44A-28C9-4804-8229-DB466BD92717}" type="parTrans" cxnId="{A11BDE34-F8F4-44FF-AA4B-D02E99A8F78C}">
      <dgm:prSet/>
      <dgm:spPr/>
      <dgm:t>
        <a:bodyPr/>
        <a:lstStyle/>
        <a:p>
          <a:endParaRPr lang="en-US"/>
        </a:p>
      </dgm:t>
    </dgm:pt>
    <dgm:pt modelId="{919339AA-03E7-4D8E-B3AE-706D5FB37576}" type="sibTrans" cxnId="{A11BDE34-F8F4-44FF-AA4B-D02E99A8F78C}">
      <dgm:prSet/>
      <dgm:spPr/>
      <dgm:t>
        <a:bodyPr/>
        <a:lstStyle/>
        <a:p>
          <a:endParaRPr lang="en-US"/>
        </a:p>
      </dgm:t>
    </dgm:pt>
    <dgm:pt modelId="{52A5DA4F-A899-45BA-9FAF-B03E3F34E01F}">
      <dgm:prSet/>
      <dgm:spPr/>
      <dgm:t>
        <a:bodyPr/>
        <a:lstStyle/>
        <a:p>
          <a:r>
            <a:rPr lang="en-IN"/>
            <a:t>This process is iterated until the COUNT received is 0</a:t>
          </a:r>
          <a:endParaRPr lang="en-US"/>
        </a:p>
      </dgm:t>
    </dgm:pt>
    <dgm:pt modelId="{61BF968A-9E84-4CDC-8627-AE1DBB2DDC21}" type="parTrans" cxnId="{5DDEF383-7920-437B-8021-E26ACC172AC6}">
      <dgm:prSet/>
      <dgm:spPr/>
      <dgm:t>
        <a:bodyPr/>
        <a:lstStyle/>
        <a:p>
          <a:endParaRPr lang="en-US"/>
        </a:p>
      </dgm:t>
    </dgm:pt>
    <dgm:pt modelId="{E57534AC-2FBD-4B3F-869A-4B5186F2EAA8}" type="sibTrans" cxnId="{5DDEF383-7920-437B-8021-E26ACC172AC6}">
      <dgm:prSet/>
      <dgm:spPr/>
      <dgm:t>
        <a:bodyPr/>
        <a:lstStyle/>
        <a:p>
          <a:endParaRPr lang="en-US"/>
        </a:p>
      </dgm:t>
    </dgm:pt>
    <dgm:pt modelId="{C0AD1F70-AE8A-4618-93EE-3EE671865270}" type="pres">
      <dgm:prSet presAssocID="{F758A792-F732-4FF6-BA1C-F78D4F6F6E36}" presName="linear" presStyleCnt="0">
        <dgm:presLayoutVars>
          <dgm:animLvl val="lvl"/>
          <dgm:resizeHandles val="exact"/>
        </dgm:presLayoutVars>
      </dgm:prSet>
      <dgm:spPr/>
    </dgm:pt>
    <dgm:pt modelId="{A38FA913-F4A0-472A-A6E9-724F166EDBEF}" type="pres">
      <dgm:prSet presAssocID="{F999312E-207C-4D0B-AFF3-B390783BDCF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550A08A-8D14-4087-B5CD-D35A84B8ED2A}" type="pres">
      <dgm:prSet presAssocID="{13CA32F1-E51D-43D1-B1B6-BA9B2265D1FD}" presName="spacer" presStyleCnt="0"/>
      <dgm:spPr/>
    </dgm:pt>
    <dgm:pt modelId="{513AF808-BECB-4642-93C6-947431BFDB66}" type="pres">
      <dgm:prSet presAssocID="{08B95FFC-F5B7-41CB-925B-D5641A16B8CF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CC1B282-AB93-4791-B2A8-160C16518AA9}" type="pres">
      <dgm:prSet presAssocID="{3763C56A-7D2E-4C7E-A3CE-CAD4E7EB93DF}" presName="spacer" presStyleCnt="0"/>
      <dgm:spPr/>
    </dgm:pt>
    <dgm:pt modelId="{7386B84E-A286-4F49-B0A7-04AFBE22555C}" type="pres">
      <dgm:prSet presAssocID="{23FEEFAF-2D9F-4128-A5B3-FB1CEB40BE82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0FA6271B-3288-49F4-8019-0AD9A7837C9C}" type="pres">
      <dgm:prSet presAssocID="{088A930D-9D3B-44C1-BB07-B1832CC96084}" presName="spacer" presStyleCnt="0"/>
      <dgm:spPr/>
    </dgm:pt>
    <dgm:pt modelId="{EAE31112-6C81-4954-BC94-15B75506D1BF}" type="pres">
      <dgm:prSet presAssocID="{1886AA8D-7DAE-4ED8-B87B-3E505D4EA12D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D05719F1-8687-454A-A15A-8906FAF07CD8}" type="pres">
      <dgm:prSet presAssocID="{37AD8B05-B6C6-46A7-A1C2-DBACDE5261C4}" presName="spacer" presStyleCnt="0"/>
      <dgm:spPr/>
    </dgm:pt>
    <dgm:pt modelId="{9DBF9D6A-48A4-4849-A031-3AE936297628}" type="pres">
      <dgm:prSet presAssocID="{6F5D1CA0-9592-4294-9F78-C4886F27370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B8F313A-A975-40A7-A1BA-19EEDF63E890}" type="pres">
      <dgm:prSet presAssocID="{72512C76-FFD2-42DA-8284-39E2F4556AA7}" presName="spacer" presStyleCnt="0"/>
      <dgm:spPr/>
    </dgm:pt>
    <dgm:pt modelId="{9FFBF14F-9CF3-4869-BBE0-872EDCBB5BC8}" type="pres">
      <dgm:prSet presAssocID="{8AEBAEB4-1148-4EEA-955A-4B5D2DB0577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97B1397-62B0-453D-9882-71F6F981BB63}" type="pres">
      <dgm:prSet presAssocID="{919339AA-03E7-4D8E-B3AE-706D5FB37576}" presName="spacer" presStyleCnt="0"/>
      <dgm:spPr/>
    </dgm:pt>
    <dgm:pt modelId="{0442AA1A-4E3D-45CF-A76C-60A51A2315A0}" type="pres">
      <dgm:prSet presAssocID="{52A5DA4F-A899-45BA-9FAF-B03E3F34E01F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32CBE701-C65B-4D61-A3E4-711B64F5B019}" type="presOf" srcId="{1886AA8D-7DAE-4ED8-B87B-3E505D4EA12D}" destId="{EAE31112-6C81-4954-BC94-15B75506D1BF}" srcOrd="0" destOrd="0" presId="urn:microsoft.com/office/officeart/2005/8/layout/vList2"/>
    <dgm:cxn modelId="{E2A22206-0B52-408E-870A-0E2AD951803D}" srcId="{F758A792-F732-4FF6-BA1C-F78D4F6F6E36}" destId="{1886AA8D-7DAE-4ED8-B87B-3E505D4EA12D}" srcOrd="3" destOrd="0" parTransId="{4DF279FB-B05B-40F9-B631-754B44F4DA72}" sibTransId="{37AD8B05-B6C6-46A7-A1C2-DBACDE5261C4}"/>
    <dgm:cxn modelId="{CEA81A2D-C1E1-4BDC-841E-D76B740AD44D}" srcId="{F758A792-F732-4FF6-BA1C-F78D4F6F6E36}" destId="{6F5D1CA0-9592-4294-9F78-C4886F273703}" srcOrd="4" destOrd="0" parTransId="{1AB67545-DCEC-485D-9851-5906E407E042}" sibTransId="{72512C76-FFD2-42DA-8284-39E2F4556AA7}"/>
    <dgm:cxn modelId="{87A73933-7039-4FF0-B8D7-14B9F4EADFFE}" type="presOf" srcId="{F999312E-207C-4D0B-AFF3-B390783BDCF8}" destId="{A38FA913-F4A0-472A-A6E9-724F166EDBEF}" srcOrd="0" destOrd="0" presId="urn:microsoft.com/office/officeart/2005/8/layout/vList2"/>
    <dgm:cxn modelId="{A11BDE34-F8F4-44FF-AA4B-D02E99A8F78C}" srcId="{F758A792-F732-4FF6-BA1C-F78D4F6F6E36}" destId="{8AEBAEB4-1148-4EEA-955A-4B5D2DB0577B}" srcOrd="5" destOrd="0" parTransId="{2E8BF44A-28C9-4804-8229-DB466BD92717}" sibTransId="{919339AA-03E7-4D8E-B3AE-706D5FB37576}"/>
    <dgm:cxn modelId="{F9AE5767-6F6C-4270-97EC-7A1F1860A65C}" type="presOf" srcId="{23FEEFAF-2D9F-4128-A5B3-FB1CEB40BE82}" destId="{7386B84E-A286-4F49-B0A7-04AFBE22555C}" srcOrd="0" destOrd="0" presId="urn:microsoft.com/office/officeart/2005/8/layout/vList2"/>
    <dgm:cxn modelId="{5D44F171-AEC5-4BF6-83F5-0EDD8F3929D1}" srcId="{F758A792-F732-4FF6-BA1C-F78D4F6F6E36}" destId="{F999312E-207C-4D0B-AFF3-B390783BDCF8}" srcOrd="0" destOrd="0" parTransId="{5666F385-A2AE-433A-BEAD-D223185E1C8D}" sibTransId="{13CA32F1-E51D-43D1-B1B6-BA9B2265D1FD}"/>
    <dgm:cxn modelId="{C7D04F7F-9F05-4973-8EFC-F20819AF3E1F}" srcId="{F758A792-F732-4FF6-BA1C-F78D4F6F6E36}" destId="{23FEEFAF-2D9F-4128-A5B3-FB1CEB40BE82}" srcOrd="2" destOrd="0" parTransId="{74F098CC-7D45-4D6F-B558-46D2466536BD}" sibTransId="{088A930D-9D3B-44C1-BB07-B1832CC96084}"/>
    <dgm:cxn modelId="{5DDEF383-7920-437B-8021-E26ACC172AC6}" srcId="{F758A792-F732-4FF6-BA1C-F78D4F6F6E36}" destId="{52A5DA4F-A899-45BA-9FAF-B03E3F34E01F}" srcOrd="6" destOrd="0" parTransId="{61BF968A-9E84-4CDC-8627-AE1DBB2DDC21}" sibTransId="{E57534AC-2FBD-4B3F-869A-4B5186F2EAA8}"/>
    <dgm:cxn modelId="{1F43B490-C427-4B4F-B624-718FAD929DDB}" type="presOf" srcId="{6F5D1CA0-9592-4294-9F78-C4886F273703}" destId="{9DBF9D6A-48A4-4849-A031-3AE936297628}" srcOrd="0" destOrd="0" presId="urn:microsoft.com/office/officeart/2005/8/layout/vList2"/>
    <dgm:cxn modelId="{5741B694-3CFC-4AAA-A345-BAF297E67B5E}" type="presOf" srcId="{52A5DA4F-A899-45BA-9FAF-B03E3F34E01F}" destId="{0442AA1A-4E3D-45CF-A76C-60A51A2315A0}" srcOrd="0" destOrd="0" presId="urn:microsoft.com/office/officeart/2005/8/layout/vList2"/>
    <dgm:cxn modelId="{70AD60A5-D746-46A2-B085-2DE4917FE14A}" type="presOf" srcId="{F758A792-F732-4FF6-BA1C-F78D4F6F6E36}" destId="{C0AD1F70-AE8A-4618-93EE-3EE671865270}" srcOrd="0" destOrd="0" presId="urn:microsoft.com/office/officeart/2005/8/layout/vList2"/>
    <dgm:cxn modelId="{B183E7BE-CE41-4243-AEA5-76FC15FAB876}" type="presOf" srcId="{08B95FFC-F5B7-41CB-925B-D5641A16B8CF}" destId="{513AF808-BECB-4642-93C6-947431BFDB66}" srcOrd="0" destOrd="0" presId="urn:microsoft.com/office/officeart/2005/8/layout/vList2"/>
    <dgm:cxn modelId="{0EE335C4-B2F6-46D9-A589-E2D8CFF60EBB}" type="presOf" srcId="{8AEBAEB4-1148-4EEA-955A-4B5D2DB0577B}" destId="{9FFBF14F-9CF3-4869-BBE0-872EDCBB5BC8}" srcOrd="0" destOrd="0" presId="urn:microsoft.com/office/officeart/2005/8/layout/vList2"/>
    <dgm:cxn modelId="{740576D5-1D47-4D38-A827-685F51723869}" srcId="{F758A792-F732-4FF6-BA1C-F78D4F6F6E36}" destId="{08B95FFC-F5B7-41CB-925B-D5641A16B8CF}" srcOrd="1" destOrd="0" parTransId="{07E4A6FC-DC27-4EAC-81B6-22F0272FC8FB}" sibTransId="{3763C56A-7D2E-4C7E-A3CE-CAD4E7EB93DF}"/>
    <dgm:cxn modelId="{1E05CA89-03A3-4AE5-AA08-DB0536FE005A}" type="presParOf" srcId="{C0AD1F70-AE8A-4618-93EE-3EE671865270}" destId="{A38FA913-F4A0-472A-A6E9-724F166EDBEF}" srcOrd="0" destOrd="0" presId="urn:microsoft.com/office/officeart/2005/8/layout/vList2"/>
    <dgm:cxn modelId="{D4160D5B-1062-46A3-AA2C-61BCA83A4FF9}" type="presParOf" srcId="{C0AD1F70-AE8A-4618-93EE-3EE671865270}" destId="{B550A08A-8D14-4087-B5CD-D35A84B8ED2A}" srcOrd="1" destOrd="0" presId="urn:microsoft.com/office/officeart/2005/8/layout/vList2"/>
    <dgm:cxn modelId="{26550813-8073-49E2-A30D-3AF598A5BD14}" type="presParOf" srcId="{C0AD1F70-AE8A-4618-93EE-3EE671865270}" destId="{513AF808-BECB-4642-93C6-947431BFDB66}" srcOrd="2" destOrd="0" presId="urn:microsoft.com/office/officeart/2005/8/layout/vList2"/>
    <dgm:cxn modelId="{E169334C-F834-4A33-AE89-C63643468765}" type="presParOf" srcId="{C0AD1F70-AE8A-4618-93EE-3EE671865270}" destId="{0CC1B282-AB93-4791-B2A8-160C16518AA9}" srcOrd="3" destOrd="0" presId="urn:microsoft.com/office/officeart/2005/8/layout/vList2"/>
    <dgm:cxn modelId="{FF14F630-0B30-4165-975F-B47CD2944998}" type="presParOf" srcId="{C0AD1F70-AE8A-4618-93EE-3EE671865270}" destId="{7386B84E-A286-4F49-B0A7-04AFBE22555C}" srcOrd="4" destOrd="0" presId="urn:microsoft.com/office/officeart/2005/8/layout/vList2"/>
    <dgm:cxn modelId="{E448D143-C168-4190-909D-F8E67165BD49}" type="presParOf" srcId="{C0AD1F70-AE8A-4618-93EE-3EE671865270}" destId="{0FA6271B-3288-49F4-8019-0AD9A7837C9C}" srcOrd="5" destOrd="0" presId="urn:microsoft.com/office/officeart/2005/8/layout/vList2"/>
    <dgm:cxn modelId="{444D07DE-24F1-4394-804E-7B7B08B02FF7}" type="presParOf" srcId="{C0AD1F70-AE8A-4618-93EE-3EE671865270}" destId="{EAE31112-6C81-4954-BC94-15B75506D1BF}" srcOrd="6" destOrd="0" presId="urn:microsoft.com/office/officeart/2005/8/layout/vList2"/>
    <dgm:cxn modelId="{47A5F4C6-9F17-4F78-ADB9-5CA4073AFF8C}" type="presParOf" srcId="{C0AD1F70-AE8A-4618-93EE-3EE671865270}" destId="{D05719F1-8687-454A-A15A-8906FAF07CD8}" srcOrd="7" destOrd="0" presId="urn:microsoft.com/office/officeart/2005/8/layout/vList2"/>
    <dgm:cxn modelId="{714B1734-3F91-4A84-BF31-F91842FCD936}" type="presParOf" srcId="{C0AD1F70-AE8A-4618-93EE-3EE671865270}" destId="{9DBF9D6A-48A4-4849-A031-3AE936297628}" srcOrd="8" destOrd="0" presId="urn:microsoft.com/office/officeart/2005/8/layout/vList2"/>
    <dgm:cxn modelId="{077FF07F-F9C3-44EC-89CA-BFEE9D143B66}" type="presParOf" srcId="{C0AD1F70-AE8A-4618-93EE-3EE671865270}" destId="{6B8F313A-A975-40A7-A1BA-19EEDF63E890}" srcOrd="9" destOrd="0" presId="urn:microsoft.com/office/officeart/2005/8/layout/vList2"/>
    <dgm:cxn modelId="{530B7800-6CA2-4139-BC9D-31F2486F85F7}" type="presParOf" srcId="{C0AD1F70-AE8A-4618-93EE-3EE671865270}" destId="{9FFBF14F-9CF3-4869-BBE0-872EDCBB5BC8}" srcOrd="10" destOrd="0" presId="urn:microsoft.com/office/officeart/2005/8/layout/vList2"/>
    <dgm:cxn modelId="{7E758345-8924-40DC-B6EA-BC7342DDB532}" type="presParOf" srcId="{C0AD1F70-AE8A-4618-93EE-3EE671865270}" destId="{797B1397-62B0-453D-9882-71F6F981BB63}" srcOrd="11" destOrd="0" presId="urn:microsoft.com/office/officeart/2005/8/layout/vList2"/>
    <dgm:cxn modelId="{9CBD3945-965F-4E69-95BF-F6CA42D5C71F}" type="presParOf" srcId="{C0AD1F70-AE8A-4618-93EE-3EE671865270}" destId="{0442AA1A-4E3D-45CF-A76C-60A51A2315A0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EEDC6F-6E40-446B-B279-9A1F6744D85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2670BA4-BC24-4D16-8158-C64FCB0D3BC9}">
      <dgm:prSet/>
      <dgm:spPr/>
      <dgm:t>
        <a:bodyPr/>
        <a:lstStyle/>
        <a:p>
          <a:r>
            <a:rPr lang="en-IN"/>
            <a:t>Receiver also creates multiple threads for sending data on different ports</a:t>
          </a:r>
          <a:endParaRPr lang="en-US"/>
        </a:p>
      </dgm:t>
    </dgm:pt>
    <dgm:pt modelId="{6583D59D-39E7-4A0A-93DD-A2E59BC100C6}" type="parTrans" cxnId="{C4F833FD-DC17-4108-8AA3-4C6B6EA91702}">
      <dgm:prSet/>
      <dgm:spPr/>
      <dgm:t>
        <a:bodyPr/>
        <a:lstStyle/>
        <a:p>
          <a:endParaRPr lang="en-US"/>
        </a:p>
      </dgm:t>
    </dgm:pt>
    <dgm:pt modelId="{E3BE3ED7-A9B2-42B5-BFF5-7F373475A044}" type="sibTrans" cxnId="{C4F833FD-DC17-4108-8AA3-4C6B6EA91702}">
      <dgm:prSet/>
      <dgm:spPr/>
      <dgm:t>
        <a:bodyPr/>
        <a:lstStyle/>
        <a:p>
          <a:endParaRPr lang="en-US"/>
        </a:p>
      </dgm:t>
    </dgm:pt>
    <dgm:pt modelId="{80FE8C7B-0E1C-4031-84F7-0DF258BE602C}">
      <dgm:prSet/>
      <dgm:spPr/>
      <dgm:t>
        <a:bodyPr/>
        <a:lstStyle/>
        <a:p>
          <a:r>
            <a:rPr lang="en-IN"/>
            <a:t>We first create UDP and TCP sockets. UDP sockets are used for file reception and TCP sockets are used for NACKS(negative acknowledgement)</a:t>
          </a:r>
          <a:endParaRPr lang="en-US"/>
        </a:p>
      </dgm:t>
    </dgm:pt>
    <dgm:pt modelId="{E6B58A2B-306B-41FB-AE27-357CD34D9459}" type="parTrans" cxnId="{CC2DB476-8A71-4171-A453-A7A3E5427A84}">
      <dgm:prSet/>
      <dgm:spPr/>
      <dgm:t>
        <a:bodyPr/>
        <a:lstStyle/>
        <a:p>
          <a:endParaRPr lang="en-US"/>
        </a:p>
      </dgm:t>
    </dgm:pt>
    <dgm:pt modelId="{BF733C3F-7C9A-44D5-B433-9090AA6A7152}" type="sibTrans" cxnId="{CC2DB476-8A71-4171-A453-A7A3E5427A84}">
      <dgm:prSet/>
      <dgm:spPr/>
      <dgm:t>
        <a:bodyPr/>
        <a:lstStyle/>
        <a:p>
          <a:endParaRPr lang="en-US"/>
        </a:p>
      </dgm:t>
    </dgm:pt>
    <dgm:pt modelId="{06248064-DD55-42B1-AEFD-4E1FA6D75B91}">
      <dgm:prSet/>
      <dgm:spPr/>
      <dgm:t>
        <a:bodyPr/>
        <a:lstStyle/>
        <a:p>
          <a:r>
            <a:rPr lang="en-IN"/>
            <a:t>We receive the file on packet basis in the same packet structure with DATA and PAYLOAD fields defined at sender using </a:t>
          </a:r>
          <a:r>
            <a:rPr lang="en-IN" u="sng"/>
            <a:t>UDP</a:t>
          </a:r>
          <a:endParaRPr lang="en-US"/>
        </a:p>
      </dgm:t>
    </dgm:pt>
    <dgm:pt modelId="{338B7FCE-E58C-4FD7-B680-6FAFDE308F3B}" type="parTrans" cxnId="{61623E6A-184B-4CD3-B3B2-40425BCEEE3A}">
      <dgm:prSet/>
      <dgm:spPr/>
      <dgm:t>
        <a:bodyPr/>
        <a:lstStyle/>
        <a:p>
          <a:endParaRPr lang="en-US"/>
        </a:p>
      </dgm:t>
    </dgm:pt>
    <dgm:pt modelId="{56F1EC56-1E53-4E6E-B657-7731CDE2236E}" type="sibTrans" cxnId="{61623E6A-184B-4CD3-B3B2-40425BCEEE3A}">
      <dgm:prSet/>
      <dgm:spPr/>
      <dgm:t>
        <a:bodyPr/>
        <a:lstStyle/>
        <a:p>
          <a:endParaRPr lang="en-US"/>
        </a:p>
      </dgm:t>
    </dgm:pt>
    <dgm:pt modelId="{45FA20CF-0FC4-4F49-8102-A40920B69E1E}">
      <dgm:prSet/>
      <dgm:spPr/>
      <dgm:t>
        <a:bodyPr/>
        <a:lstStyle/>
        <a:p>
          <a:r>
            <a:rPr lang="en-IN"/>
            <a:t>We check which all sequence numbers are missing and send a COUNT to sender</a:t>
          </a:r>
          <a:endParaRPr lang="en-US"/>
        </a:p>
      </dgm:t>
    </dgm:pt>
    <dgm:pt modelId="{D751C046-35A4-40D8-903F-CECD0317AD1E}" type="parTrans" cxnId="{154AE511-8904-4258-8CCA-CF3EBC6AD342}">
      <dgm:prSet/>
      <dgm:spPr/>
      <dgm:t>
        <a:bodyPr/>
        <a:lstStyle/>
        <a:p>
          <a:endParaRPr lang="en-US"/>
        </a:p>
      </dgm:t>
    </dgm:pt>
    <dgm:pt modelId="{98F2554A-29FF-4426-A78D-FC6864560168}" type="sibTrans" cxnId="{154AE511-8904-4258-8CCA-CF3EBC6AD342}">
      <dgm:prSet/>
      <dgm:spPr/>
      <dgm:t>
        <a:bodyPr/>
        <a:lstStyle/>
        <a:p>
          <a:endParaRPr lang="en-US"/>
        </a:p>
      </dgm:t>
    </dgm:pt>
    <dgm:pt modelId="{FFAD09C9-4731-4F59-8862-023E9FD3867C}">
      <dgm:prSet/>
      <dgm:spPr/>
      <dgm:t>
        <a:bodyPr/>
        <a:lstStyle/>
        <a:p>
          <a:r>
            <a:rPr lang="en-IN"/>
            <a:t>Then we send for NACKs equal to COUNT number on TCP socket</a:t>
          </a:r>
          <a:endParaRPr lang="en-US"/>
        </a:p>
      </dgm:t>
    </dgm:pt>
    <dgm:pt modelId="{2D4923CC-5B9D-4B93-AA19-2760D207B672}" type="parTrans" cxnId="{0E1E5B4D-9960-46F8-979D-710D1022B15C}">
      <dgm:prSet/>
      <dgm:spPr/>
      <dgm:t>
        <a:bodyPr/>
        <a:lstStyle/>
        <a:p>
          <a:endParaRPr lang="en-US"/>
        </a:p>
      </dgm:t>
    </dgm:pt>
    <dgm:pt modelId="{BB69BBD9-19FF-4897-88B4-A6ECC252A5E5}" type="sibTrans" cxnId="{0E1E5B4D-9960-46F8-979D-710D1022B15C}">
      <dgm:prSet/>
      <dgm:spPr/>
      <dgm:t>
        <a:bodyPr/>
        <a:lstStyle/>
        <a:p>
          <a:endParaRPr lang="en-US"/>
        </a:p>
      </dgm:t>
    </dgm:pt>
    <dgm:pt modelId="{82D06DBE-4DC7-4D87-8CEE-BB17C3C3B731}">
      <dgm:prSet/>
      <dgm:spPr/>
      <dgm:t>
        <a:bodyPr/>
        <a:lstStyle/>
        <a:p>
          <a:r>
            <a:rPr lang="en-IN"/>
            <a:t>We wait for UDP packets of those missing sequence numbers</a:t>
          </a:r>
          <a:endParaRPr lang="en-US"/>
        </a:p>
      </dgm:t>
    </dgm:pt>
    <dgm:pt modelId="{25A05355-5778-4C46-9D26-95B366271C51}" type="parTrans" cxnId="{0DDE0B9B-4B2D-481A-8A8F-C2B4AF559B11}">
      <dgm:prSet/>
      <dgm:spPr/>
      <dgm:t>
        <a:bodyPr/>
        <a:lstStyle/>
        <a:p>
          <a:endParaRPr lang="en-US"/>
        </a:p>
      </dgm:t>
    </dgm:pt>
    <dgm:pt modelId="{9C05287C-4C5D-4C13-8C1E-FB8D8AD04C82}" type="sibTrans" cxnId="{0DDE0B9B-4B2D-481A-8A8F-C2B4AF559B11}">
      <dgm:prSet/>
      <dgm:spPr/>
      <dgm:t>
        <a:bodyPr/>
        <a:lstStyle/>
        <a:p>
          <a:endParaRPr lang="en-US"/>
        </a:p>
      </dgm:t>
    </dgm:pt>
    <dgm:pt modelId="{872783AC-78C7-4C62-B9A1-67E5C47ED7B8}">
      <dgm:prSet/>
      <dgm:spPr/>
      <dgm:t>
        <a:bodyPr/>
        <a:lstStyle/>
        <a:p>
          <a:r>
            <a:rPr lang="en-IN"/>
            <a:t>This process is iterated until the COUNT received is 0</a:t>
          </a:r>
          <a:endParaRPr lang="en-US"/>
        </a:p>
      </dgm:t>
    </dgm:pt>
    <dgm:pt modelId="{7022513E-B5B0-4D45-BA3B-FFBAD14C1528}" type="parTrans" cxnId="{0E97C4BC-604E-42E0-B93A-E84925BA2F16}">
      <dgm:prSet/>
      <dgm:spPr/>
      <dgm:t>
        <a:bodyPr/>
        <a:lstStyle/>
        <a:p>
          <a:endParaRPr lang="en-US"/>
        </a:p>
      </dgm:t>
    </dgm:pt>
    <dgm:pt modelId="{47F715F5-1329-42B1-8A06-8404D6BB254C}" type="sibTrans" cxnId="{0E97C4BC-604E-42E0-B93A-E84925BA2F16}">
      <dgm:prSet/>
      <dgm:spPr/>
      <dgm:t>
        <a:bodyPr/>
        <a:lstStyle/>
        <a:p>
          <a:endParaRPr lang="en-US"/>
        </a:p>
      </dgm:t>
    </dgm:pt>
    <dgm:pt modelId="{E76BFECB-3F20-4A61-B487-28408A4879A9}" type="pres">
      <dgm:prSet presAssocID="{D5EEDC6F-6E40-446B-B279-9A1F6744D851}" presName="linear" presStyleCnt="0">
        <dgm:presLayoutVars>
          <dgm:animLvl val="lvl"/>
          <dgm:resizeHandles val="exact"/>
        </dgm:presLayoutVars>
      </dgm:prSet>
      <dgm:spPr/>
    </dgm:pt>
    <dgm:pt modelId="{D9E1176F-9231-49D5-9698-A34718E55F50}" type="pres">
      <dgm:prSet presAssocID="{72670BA4-BC24-4D16-8158-C64FCB0D3BC9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5504FAD-1B26-475F-9BBF-BB2708A0E643}" type="pres">
      <dgm:prSet presAssocID="{E3BE3ED7-A9B2-42B5-BFF5-7F373475A044}" presName="spacer" presStyleCnt="0"/>
      <dgm:spPr/>
    </dgm:pt>
    <dgm:pt modelId="{F92C9AFD-5C3B-45BD-960F-D5048265EE6B}" type="pres">
      <dgm:prSet presAssocID="{80FE8C7B-0E1C-4031-84F7-0DF258BE602C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EAAAF30-35DF-4A6C-BC0C-F54814BC0CD2}" type="pres">
      <dgm:prSet presAssocID="{BF733C3F-7C9A-44D5-B433-9090AA6A7152}" presName="spacer" presStyleCnt="0"/>
      <dgm:spPr/>
    </dgm:pt>
    <dgm:pt modelId="{90E94485-64AA-483B-9FAB-CC69ACC4AA75}" type="pres">
      <dgm:prSet presAssocID="{06248064-DD55-42B1-AEFD-4E1FA6D75B91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0FB8FBB-3FE1-43A0-AAAA-CE3E262BE0BA}" type="pres">
      <dgm:prSet presAssocID="{56F1EC56-1E53-4E6E-B657-7731CDE2236E}" presName="spacer" presStyleCnt="0"/>
      <dgm:spPr/>
    </dgm:pt>
    <dgm:pt modelId="{74FE8BC9-747C-48AE-AA84-0DEF4CD444C8}" type="pres">
      <dgm:prSet presAssocID="{45FA20CF-0FC4-4F49-8102-A40920B69E1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5704FD3-29E2-4192-A8F8-0A308D1F3FF4}" type="pres">
      <dgm:prSet presAssocID="{98F2554A-29FF-4426-A78D-FC6864560168}" presName="spacer" presStyleCnt="0"/>
      <dgm:spPr/>
    </dgm:pt>
    <dgm:pt modelId="{2953FD2A-0CEA-4C61-B5AF-AE13D054927A}" type="pres">
      <dgm:prSet presAssocID="{FFAD09C9-4731-4F59-8862-023E9FD3867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68297DD-02D0-468A-9A8E-F57B089DC1AF}" type="pres">
      <dgm:prSet presAssocID="{BB69BBD9-19FF-4897-88B4-A6ECC252A5E5}" presName="spacer" presStyleCnt="0"/>
      <dgm:spPr/>
    </dgm:pt>
    <dgm:pt modelId="{9D5DF188-8FAF-445E-8243-84DD6DA9D49D}" type="pres">
      <dgm:prSet presAssocID="{82D06DBE-4DC7-4D87-8CEE-BB17C3C3B731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55DC7CC-23F0-400E-9564-B7B0DE1982EE}" type="pres">
      <dgm:prSet presAssocID="{9C05287C-4C5D-4C13-8C1E-FB8D8AD04C82}" presName="spacer" presStyleCnt="0"/>
      <dgm:spPr/>
    </dgm:pt>
    <dgm:pt modelId="{1047F1CF-06F1-4B60-86FC-45301EDA9C3A}" type="pres">
      <dgm:prSet presAssocID="{872783AC-78C7-4C62-B9A1-67E5C47ED7B8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54AE511-8904-4258-8CCA-CF3EBC6AD342}" srcId="{D5EEDC6F-6E40-446B-B279-9A1F6744D851}" destId="{45FA20CF-0FC4-4F49-8102-A40920B69E1E}" srcOrd="3" destOrd="0" parTransId="{D751C046-35A4-40D8-903F-CECD0317AD1E}" sibTransId="{98F2554A-29FF-4426-A78D-FC6864560168}"/>
    <dgm:cxn modelId="{C47C0E21-6AFF-479B-9BEB-028F8A790D45}" type="presOf" srcId="{FFAD09C9-4731-4F59-8862-023E9FD3867C}" destId="{2953FD2A-0CEA-4C61-B5AF-AE13D054927A}" srcOrd="0" destOrd="0" presId="urn:microsoft.com/office/officeart/2005/8/layout/vList2"/>
    <dgm:cxn modelId="{4876EC30-E70B-4B9E-8DA7-7A6AA5FE47E5}" type="presOf" srcId="{80FE8C7B-0E1C-4031-84F7-0DF258BE602C}" destId="{F92C9AFD-5C3B-45BD-960F-D5048265EE6B}" srcOrd="0" destOrd="0" presId="urn:microsoft.com/office/officeart/2005/8/layout/vList2"/>
    <dgm:cxn modelId="{404BCC34-4279-4443-96B7-E3FD6FE16354}" type="presOf" srcId="{45FA20CF-0FC4-4F49-8102-A40920B69E1E}" destId="{74FE8BC9-747C-48AE-AA84-0DEF4CD444C8}" srcOrd="0" destOrd="0" presId="urn:microsoft.com/office/officeart/2005/8/layout/vList2"/>
    <dgm:cxn modelId="{A3EFF23C-D21A-4DF8-89A6-1B8EF5DA25DF}" type="presOf" srcId="{72670BA4-BC24-4D16-8158-C64FCB0D3BC9}" destId="{D9E1176F-9231-49D5-9698-A34718E55F50}" srcOrd="0" destOrd="0" presId="urn:microsoft.com/office/officeart/2005/8/layout/vList2"/>
    <dgm:cxn modelId="{08950663-C06D-40B2-AA93-F8303C5EA714}" type="presOf" srcId="{82D06DBE-4DC7-4D87-8CEE-BB17C3C3B731}" destId="{9D5DF188-8FAF-445E-8243-84DD6DA9D49D}" srcOrd="0" destOrd="0" presId="urn:microsoft.com/office/officeart/2005/8/layout/vList2"/>
    <dgm:cxn modelId="{61623E6A-184B-4CD3-B3B2-40425BCEEE3A}" srcId="{D5EEDC6F-6E40-446B-B279-9A1F6744D851}" destId="{06248064-DD55-42B1-AEFD-4E1FA6D75B91}" srcOrd="2" destOrd="0" parTransId="{338B7FCE-E58C-4FD7-B680-6FAFDE308F3B}" sibTransId="{56F1EC56-1E53-4E6E-B657-7731CDE2236E}"/>
    <dgm:cxn modelId="{0E1E5B4D-9960-46F8-979D-710D1022B15C}" srcId="{D5EEDC6F-6E40-446B-B279-9A1F6744D851}" destId="{FFAD09C9-4731-4F59-8862-023E9FD3867C}" srcOrd="4" destOrd="0" parTransId="{2D4923CC-5B9D-4B93-AA19-2760D207B672}" sibTransId="{BB69BBD9-19FF-4897-88B4-A6ECC252A5E5}"/>
    <dgm:cxn modelId="{CC2DB476-8A71-4171-A453-A7A3E5427A84}" srcId="{D5EEDC6F-6E40-446B-B279-9A1F6744D851}" destId="{80FE8C7B-0E1C-4031-84F7-0DF258BE602C}" srcOrd="1" destOrd="0" parTransId="{E6B58A2B-306B-41FB-AE27-357CD34D9459}" sibTransId="{BF733C3F-7C9A-44D5-B433-9090AA6A7152}"/>
    <dgm:cxn modelId="{0DDE0B9B-4B2D-481A-8A8F-C2B4AF559B11}" srcId="{D5EEDC6F-6E40-446B-B279-9A1F6744D851}" destId="{82D06DBE-4DC7-4D87-8CEE-BB17C3C3B731}" srcOrd="5" destOrd="0" parTransId="{25A05355-5778-4C46-9D26-95B366271C51}" sibTransId="{9C05287C-4C5D-4C13-8C1E-FB8D8AD04C82}"/>
    <dgm:cxn modelId="{7C05EDA0-6B79-47D3-B2D6-BC89F4315026}" type="presOf" srcId="{D5EEDC6F-6E40-446B-B279-9A1F6744D851}" destId="{E76BFECB-3F20-4A61-B487-28408A4879A9}" srcOrd="0" destOrd="0" presId="urn:microsoft.com/office/officeart/2005/8/layout/vList2"/>
    <dgm:cxn modelId="{F0837EAC-22AB-4F1E-967A-5375DCAA6B90}" type="presOf" srcId="{06248064-DD55-42B1-AEFD-4E1FA6D75B91}" destId="{90E94485-64AA-483B-9FAB-CC69ACC4AA75}" srcOrd="0" destOrd="0" presId="urn:microsoft.com/office/officeart/2005/8/layout/vList2"/>
    <dgm:cxn modelId="{0E97C4BC-604E-42E0-B93A-E84925BA2F16}" srcId="{D5EEDC6F-6E40-446B-B279-9A1F6744D851}" destId="{872783AC-78C7-4C62-B9A1-67E5C47ED7B8}" srcOrd="6" destOrd="0" parTransId="{7022513E-B5B0-4D45-BA3B-FFBAD14C1528}" sibTransId="{47F715F5-1329-42B1-8A06-8404D6BB254C}"/>
    <dgm:cxn modelId="{0454A7F9-7B65-4CD8-BC1A-2908B4DCFF02}" type="presOf" srcId="{872783AC-78C7-4C62-B9A1-67E5C47ED7B8}" destId="{1047F1CF-06F1-4B60-86FC-45301EDA9C3A}" srcOrd="0" destOrd="0" presId="urn:microsoft.com/office/officeart/2005/8/layout/vList2"/>
    <dgm:cxn modelId="{C4F833FD-DC17-4108-8AA3-4C6B6EA91702}" srcId="{D5EEDC6F-6E40-446B-B279-9A1F6744D851}" destId="{72670BA4-BC24-4D16-8158-C64FCB0D3BC9}" srcOrd="0" destOrd="0" parTransId="{6583D59D-39E7-4A0A-93DD-A2E59BC100C6}" sibTransId="{E3BE3ED7-A9B2-42B5-BFF5-7F373475A044}"/>
    <dgm:cxn modelId="{B862D2EA-DD56-40CC-BBC5-C7E07D6D42C3}" type="presParOf" srcId="{E76BFECB-3F20-4A61-B487-28408A4879A9}" destId="{D9E1176F-9231-49D5-9698-A34718E55F50}" srcOrd="0" destOrd="0" presId="urn:microsoft.com/office/officeart/2005/8/layout/vList2"/>
    <dgm:cxn modelId="{DC96C240-BE86-40E7-889F-E822B3CC85A1}" type="presParOf" srcId="{E76BFECB-3F20-4A61-B487-28408A4879A9}" destId="{A5504FAD-1B26-475F-9BBF-BB2708A0E643}" srcOrd="1" destOrd="0" presId="urn:microsoft.com/office/officeart/2005/8/layout/vList2"/>
    <dgm:cxn modelId="{FB6F91D6-045B-4189-B5D7-6B0B238A4F20}" type="presParOf" srcId="{E76BFECB-3F20-4A61-B487-28408A4879A9}" destId="{F92C9AFD-5C3B-45BD-960F-D5048265EE6B}" srcOrd="2" destOrd="0" presId="urn:microsoft.com/office/officeart/2005/8/layout/vList2"/>
    <dgm:cxn modelId="{3E60FAC7-68D0-4DEC-A7D1-D213BB4B56D1}" type="presParOf" srcId="{E76BFECB-3F20-4A61-B487-28408A4879A9}" destId="{6EAAAF30-35DF-4A6C-BC0C-F54814BC0CD2}" srcOrd="3" destOrd="0" presId="urn:microsoft.com/office/officeart/2005/8/layout/vList2"/>
    <dgm:cxn modelId="{BD5E4D3A-3086-4EB1-9AFF-261047393D47}" type="presParOf" srcId="{E76BFECB-3F20-4A61-B487-28408A4879A9}" destId="{90E94485-64AA-483B-9FAB-CC69ACC4AA75}" srcOrd="4" destOrd="0" presId="urn:microsoft.com/office/officeart/2005/8/layout/vList2"/>
    <dgm:cxn modelId="{7C70DEE1-629E-4FE7-B2D7-7C85C79D7B01}" type="presParOf" srcId="{E76BFECB-3F20-4A61-B487-28408A4879A9}" destId="{A0FB8FBB-3FE1-43A0-AAAA-CE3E262BE0BA}" srcOrd="5" destOrd="0" presId="urn:microsoft.com/office/officeart/2005/8/layout/vList2"/>
    <dgm:cxn modelId="{E998974B-9F86-4DF0-9334-BEDCC9C87666}" type="presParOf" srcId="{E76BFECB-3F20-4A61-B487-28408A4879A9}" destId="{74FE8BC9-747C-48AE-AA84-0DEF4CD444C8}" srcOrd="6" destOrd="0" presId="urn:microsoft.com/office/officeart/2005/8/layout/vList2"/>
    <dgm:cxn modelId="{34C36FA5-EC6C-4C37-97DC-BAC7F234207E}" type="presParOf" srcId="{E76BFECB-3F20-4A61-B487-28408A4879A9}" destId="{05704FD3-29E2-4192-A8F8-0A308D1F3FF4}" srcOrd="7" destOrd="0" presId="urn:microsoft.com/office/officeart/2005/8/layout/vList2"/>
    <dgm:cxn modelId="{76302B00-5B01-4BA2-87AD-98BFD05FB7D2}" type="presParOf" srcId="{E76BFECB-3F20-4A61-B487-28408A4879A9}" destId="{2953FD2A-0CEA-4C61-B5AF-AE13D054927A}" srcOrd="8" destOrd="0" presId="urn:microsoft.com/office/officeart/2005/8/layout/vList2"/>
    <dgm:cxn modelId="{1D65B4D8-5E6B-4914-A50E-CE69C8861B6F}" type="presParOf" srcId="{E76BFECB-3F20-4A61-B487-28408A4879A9}" destId="{268297DD-02D0-468A-9A8E-F57B089DC1AF}" srcOrd="9" destOrd="0" presId="urn:microsoft.com/office/officeart/2005/8/layout/vList2"/>
    <dgm:cxn modelId="{34EF1815-56AC-48C7-88DA-F56B8960FC10}" type="presParOf" srcId="{E76BFECB-3F20-4A61-B487-28408A4879A9}" destId="{9D5DF188-8FAF-445E-8243-84DD6DA9D49D}" srcOrd="10" destOrd="0" presId="urn:microsoft.com/office/officeart/2005/8/layout/vList2"/>
    <dgm:cxn modelId="{FEFE506D-9250-46AB-AE23-0DED6A47959B}" type="presParOf" srcId="{E76BFECB-3F20-4A61-B487-28408A4879A9}" destId="{755DC7CC-23F0-400E-9564-B7B0DE1982EE}" srcOrd="11" destOrd="0" presId="urn:microsoft.com/office/officeart/2005/8/layout/vList2"/>
    <dgm:cxn modelId="{D0241325-4053-41EC-A71B-434138B62A37}" type="presParOf" srcId="{E76BFECB-3F20-4A61-B487-28408A4879A9}" destId="{1047F1CF-06F1-4B60-86FC-45301EDA9C3A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F7CE0-46D5-4139-A114-C1DBC7035738}">
      <dsp:nvSpPr>
        <dsp:cNvPr id="0" name=""/>
        <dsp:cNvSpPr/>
      </dsp:nvSpPr>
      <dsp:spPr>
        <a:xfrm>
          <a:off x="582437" y="167699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A51AB-5B84-42AA-936B-DE38B62857E7}">
      <dsp:nvSpPr>
        <dsp:cNvPr id="0" name=""/>
        <dsp:cNvSpPr/>
      </dsp:nvSpPr>
      <dsp:spPr>
        <a:xfrm>
          <a:off x="816437" y="40170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6F4EB-C6C2-4A48-8DB2-FC183279F0DC}">
      <dsp:nvSpPr>
        <dsp:cNvPr id="0" name=""/>
        <dsp:cNvSpPr/>
      </dsp:nvSpPr>
      <dsp:spPr>
        <a:xfrm>
          <a:off x="231437" y="1607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kern="1200"/>
            <a:t>Reliable file transfer</a:t>
          </a:r>
          <a:endParaRPr lang="en-US" sz="1400" kern="1200"/>
        </a:p>
      </dsp:txBody>
      <dsp:txXfrm>
        <a:off x="231437" y="1607700"/>
        <a:ext cx="1800000" cy="720000"/>
      </dsp:txXfrm>
    </dsp:sp>
    <dsp:sp modelId="{F4EB7284-F820-4264-A21A-59253B20518D}">
      <dsp:nvSpPr>
        <dsp:cNvPr id="0" name=""/>
        <dsp:cNvSpPr/>
      </dsp:nvSpPr>
      <dsp:spPr>
        <a:xfrm>
          <a:off x="2697437" y="167699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EE237F-623E-4048-B75D-C93111E85701}">
      <dsp:nvSpPr>
        <dsp:cNvPr id="0" name=""/>
        <dsp:cNvSpPr/>
      </dsp:nvSpPr>
      <dsp:spPr>
        <a:xfrm>
          <a:off x="2931437" y="401700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8D5BC-0899-464D-841A-C37246509CCD}">
      <dsp:nvSpPr>
        <dsp:cNvPr id="0" name=""/>
        <dsp:cNvSpPr/>
      </dsp:nvSpPr>
      <dsp:spPr>
        <a:xfrm>
          <a:off x="2346437" y="1607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kern="1200"/>
            <a:t>File size 1GB</a:t>
          </a:r>
          <a:endParaRPr lang="en-US" sz="1400" kern="1200"/>
        </a:p>
      </dsp:txBody>
      <dsp:txXfrm>
        <a:off x="2346437" y="1607700"/>
        <a:ext cx="1800000" cy="720000"/>
      </dsp:txXfrm>
    </dsp:sp>
    <dsp:sp modelId="{718B07EE-6F8C-4013-AF47-006FA1747623}">
      <dsp:nvSpPr>
        <dsp:cNvPr id="0" name=""/>
        <dsp:cNvSpPr/>
      </dsp:nvSpPr>
      <dsp:spPr>
        <a:xfrm>
          <a:off x="4812437" y="167699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1F5F60-4B17-4E3F-907C-19437D21C49C}">
      <dsp:nvSpPr>
        <dsp:cNvPr id="0" name=""/>
        <dsp:cNvSpPr/>
      </dsp:nvSpPr>
      <dsp:spPr>
        <a:xfrm>
          <a:off x="5046437" y="40170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91E6C-1AE1-4A05-AE27-39F044EF1A57}">
      <dsp:nvSpPr>
        <dsp:cNvPr id="0" name=""/>
        <dsp:cNvSpPr/>
      </dsp:nvSpPr>
      <dsp:spPr>
        <a:xfrm>
          <a:off x="4461437" y="1607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kern="1200"/>
            <a:t>Error free</a:t>
          </a:r>
          <a:endParaRPr lang="en-US" sz="1400" kern="1200"/>
        </a:p>
      </dsp:txBody>
      <dsp:txXfrm>
        <a:off x="4461437" y="1607700"/>
        <a:ext cx="1800000" cy="720000"/>
      </dsp:txXfrm>
    </dsp:sp>
    <dsp:sp modelId="{5175BDB6-696D-4208-930A-BC6364BF4A5B}">
      <dsp:nvSpPr>
        <dsp:cNvPr id="0" name=""/>
        <dsp:cNvSpPr/>
      </dsp:nvSpPr>
      <dsp:spPr>
        <a:xfrm>
          <a:off x="582437" y="2777700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E3E0F5-0EAC-4253-BB55-7800796E7568}">
      <dsp:nvSpPr>
        <dsp:cNvPr id="0" name=""/>
        <dsp:cNvSpPr/>
      </dsp:nvSpPr>
      <dsp:spPr>
        <a:xfrm>
          <a:off x="816437" y="301170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83B2B-BD56-4586-81DE-6F9F2D36CFA0}">
      <dsp:nvSpPr>
        <dsp:cNvPr id="0" name=""/>
        <dsp:cNvSpPr/>
      </dsp:nvSpPr>
      <dsp:spPr>
        <a:xfrm>
          <a:off x="231437" y="4217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kern="1200"/>
            <a:t>Work on 100Mbps link with 200ms delay and 20% loss</a:t>
          </a:r>
          <a:endParaRPr lang="en-US" sz="1400" kern="1200"/>
        </a:p>
      </dsp:txBody>
      <dsp:txXfrm>
        <a:off x="231437" y="4217700"/>
        <a:ext cx="1800000" cy="720000"/>
      </dsp:txXfrm>
    </dsp:sp>
    <dsp:sp modelId="{2D850FC9-76F9-453E-88DE-90F18503E8B7}">
      <dsp:nvSpPr>
        <dsp:cNvPr id="0" name=""/>
        <dsp:cNvSpPr/>
      </dsp:nvSpPr>
      <dsp:spPr>
        <a:xfrm>
          <a:off x="2697437" y="2777700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4637C7-D403-4C36-B0F1-4BD475390022}">
      <dsp:nvSpPr>
        <dsp:cNvPr id="0" name=""/>
        <dsp:cNvSpPr/>
      </dsp:nvSpPr>
      <dsp:spPr>
        <a:xfrm>
          <a:off x="2931437" y="3011700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C47CB-C9CB-491B-9B64-820FE465163C}">
      <dsp:nvSpPr>
        <dsp:cNvPr id="0" name=""/>
        <dsp:cNvSpPr/>
      </dsp:nvSpPr>
      <dsp:spPr>
        <a:xfrm>
          <a:off x="2346437" y="4217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kern="1200"/>
            <a:t>Throughput achieved should be greater than 20Mbps</a:t>
          </a:r>
          <a:endParaRPr lang="en-US" sz="1400" kern="1200"/>
        </a:p>
      </dsp:txBody>
      <dsp:txXfrm>
        <a:off x="2346437" y="4217700"/>
        <a:ext cx="1800000" cy="720000"/>
      </dsp:txXfrm>
    </dsp:sp>
    <dsp:sp modelId="{D80259AA-C392-432F-B822-C01A692B8F3F}">
      <dsp:nvSpPr>
        <dsp:cNvPr id="0" name=""/>
        <dsp:cNvSpPr/>
      </dsp:nvSpPr>
      <dsp:spPr>
        <a:xfrm>
          <a:off x="4812437" y="2777700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7B2B07-62D6-499D-A040-C19E078B983A}">
      <dsp:nvSpPr>
        <dsp:cNvPr id="0" name=""/>
        <dsp:cNvSpPr/>
      </dsp:nvSpPr>
      <dsp:spPr>
        <a:xfrm>
          <a:off x="5046437" y="3011700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53DA2-3EA8-4A41-BC6B-676E741EB8A8}">
      <dsp:nvSpPr>
        <dsp:cNvPr id="0" name=""/>
        <dsp:cNvSpPr/>
      </dsp:nvSpPr>
      <dsp:spPr>
        <a:xfrm>
          <a:off x="4461437" y="4217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kern="1200"/>
            <a:t>Check file authenticity using md5</a:t>
          </a:r>
          <a:endParaRPr lang="en-US" sz="1400" kern="1200"/>
        </a:p>
      </dsp:txBody>
      <dsp:txXfrm>
        <a:off x="4461437" y="4217700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4A4733-1CCE-4E62-A5FF-A1D1D982EB2E}">
      <dsp:nvSpPr>
        <dsp:cNvPr id="0" name=""/>
        <dsp:cNvSpPr/>
      </dsp:nvSpPr>
      <dsp:spPr>
        <a:xfrm>
          <a:off x="0" y="114125"/>
          <a:ext cx="6513603" cy="12232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100" kern="1200"/>
            <a:t>Steps:</a:t>
          </a:r>
          <a:endParaRPr lang="en-US" sz="5100" kern="1200"/>
        </a:p>
      </dsp:txBody>
      <dsp:txXfrm>
        <a:off x="59713" y="173838"/>
        <a:ext cx="6394177" cy="1103809"/>
      </dsp:txXfrm>
    </dsp:sp>
    <dsp:sp modelId="{4B96E399-4400-4218-9273-87947E0C1B48}">
      <dsp:nvSpPr>
        <dsp:cNvPr id="0" name=""/>
        <dsp:cNvSpPr/>
      </dsp:nvSpPr>
      <dsp:spPr>
        <a:xfrm>
          <a:off x="0" y="1337360"/>
          <a:ext cx="6513603" cy="4433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64770" rIns="362712" bIns="6477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4000" kern="1200"/>
            <a:t>Creating a 1GB file </a:t>
          </a:r>
          <a:endParaRPr lang="en-US" sz="4000" kern="120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4000" kern="1200"/>
            <a:t>Adding delay 200ms and loss 20% using netem</a:t>
          </a:r>
          <a:endParaRPr lang="en-US" sz="4000" kern="120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4000" kern="1200"/>
            <a:t>Making link to 100Mbps using ethtool</a:t>
          </a:r>
          <a:endParaRPr lang="en-US" sz="4000" kern="120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4000" kern="1200"/>
            <a:t>Running client file with 1GB file name as argument</a:t>
          </a:r>
          <a:endParaRPr lang="en-US" sz="4000" kern="1200"/>
        </a:p>
      </dsp:txBody>
      <dsp:txXfrm>
        <a:off x="0" y="1337360"/>
        <a:ext cx="6513603" cy="44339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8FA913-F4A0-472A-A6E9-724F166EDBEF}">
      <dsp:nvSpPr>
        <dsp:cNvPr id="0" name=""/>
        <dsp:cNvSpPr/>
      </dsp:nvSpPr>
      <dsp:spPr>
        <a:xfrm>
          <a:off x="0" y="579864"/>
          <a:ext cx="6513603" cy="63560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Sender creates multiple threads for sending data on different ports</a:t>
          </a:r>
          <a:endParaRPr lang="en-US" sz="1600" kern="1200"/>
        </a:p>
      </dsp:txBody>
      <dsp:txXfrm>
        <a:off x="31028" y="610892"/>
        <a:ext cx="6451547" cy="573546"/>
      </dsp:txXfrm>
    </dsp:sp>
    <dsp:sp modelId="{513AF808-BECB-4642-93C6-947431BFDB66}">
      <dsp:nvSpPr>
        <dsp:cNvPr id="0" name=""/>
        <dsp:cNvSpPr/>
      </dsp:nvSpPr>
      <dsp:spPr>
        <a:xfrm>
          <a:off x="0" y="1261546"/>
          <a:ext cx="6513603" cy="635602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We first create UDP and TCP sockets. UDP sockets are used for file transfer and TCP sockets are used for NACKS(negative acknowledgement)</a:t>
          </a:r>
          <a:endParaRPr lang="en-US" sz="1600" kern="1200"/>
        </a:p>
      </dsp:txBody>
      <dsp:txXfrm>
        <a:off x="31028" y="1292574"/>
        <a:ext cx="6451547" cy="573546"/>
      </dsp:txXfrm>
    </dsp:sp>
    <dsp:sp modelId="{7386B84E-A286-4F49-B0A7-04AFBE22555C}">
      <dsp:nvSpPr>
        <dsp:cNvPr id="0" name=""/>
        <dsp:cNvSpPr/>
      </dsp:nvSpPr>
      <dsp:spPr>
        <a:xfrm>
          <a:off x="0" y="1943229"/>
          <a:ext cx="6513603" cy="635602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We send the file by dividing and sequencing the whole 1GB file in a packet structure with DATA and PAYLOAD fields using </a:t>
          </a:r>
          <a:r>
            <a:rPr lang="en-IN" sz="1600" u="sng" kern="1200"/>
            <a:t>UDP</a:t>
          </a:r>
          <a:endParaRPr lang="en-US" sz="1600" kern="1200"/>
        </a:p>
      </dsp:txBody>
      <dsp:txXfrm>
        <a:off x="31028" y="1974257"/>
        <a:ext cx="6451547" cy="573546"/>
      </dsp:txXfrm>
    </dsp:sp>
    <dsp:sp modelId="{EAE31112-6C81-4954-BC94-15B75506D1BF}">
      <dsp:nvSpPr>
        <dsp:cNvPr id="0" name=""/>
        <dsp:cNvSpPr/>
      </dsp:nvSpPr>
      <dsp:spPr>
        <a:xfrm>
          <a:off x="0" y="2624911"/>
          <a:ext cx="6513603" cy="635602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We wait for a COUNT packet on TCP socket which tells us how many packets were lost</a:t>
          </a:r>
          <a:endParaRPr lang="en-US" sz="1600" kern="1200"/>
        </a:p>
      </dsp:txBody>
      <dsp:txXfrm>
        <a:off x="31028" y="2655939"/>
        <a:ext cx="6451547" cy="573546"/>
      </dsp:txXfrm>
    </dsp:sp>
    <dsp:sp modelId="{9DBF9D6A-48A4-4849-A031-3AE936297628}">
      <dsp:nvSpPr>
        <dsp:cNvPr id="0" name=""/>
        <dsp:cNvSpPr/>
      </dsp:nvSpPr>
      <dsp:spPr>
        <a:xfrm>
          <a:off x="0" y="3306594"/>
          <a:ext cx="6513603" cy="635602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Then we wait for NACKs equal to COUNT number on TCP socket</a:t>
          </a:r>
          <a:endParaRPr lang="en-US" sz="1600" kern="1200"/>
        </a:p>
      </dsp:txBody>
      <dsp:txXfrm>
        <a:off x="31028" y="3337622"/>
        <a:ext cx="6451547" cy="573546"/>
      </dsp:txXfrm>
    </dsp:sp>
    <dsp:sp modelId="{9FFBF14F-9CF3-4869-BBE0-872EDCBB5BC8}">
      <dsp:nvSpPr>
        <dsp:cNvPr id="0" name=""/>
        <dsp:cNvSpPr/>
      </dsp:nvSpPr>
      <dsp:spPr>
        <a:xfrm>
          <a:off x="0" y="3988276"/>
          <a:ext cx="6513603" cy="635602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As we receive NACK for a particular sequence number, we immediately send data of that sequence using UDP</a:t>
          </a:r>
          <a:endParaRPr lang="en-US" sz="1600" kern="1200"/>
        </a:p>
      </dsp:txBody>
      <dsp:txXfrm>
        <a:off x="31028" y="4019304"/>
        <a:ext cx="6451547" cy="573546"/>
      </dsp:txXfrm>
    </dsp:sp>
    <dsp:sp modelId="{0442AA1A-4E3D-45CF-A76C-60A51A2315A0}">
      <dsp:nvSpPr>
        <dsp:cNvPr id="0" name=""/>
        <dsp:cNvSpPr/>
      </dsp:nvSpPr>
      <dsp:spPr>
        <a:xfrm>
          <a:off x="0" y="4669959"/>
          <a:ext cx="6513603" cy="635602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This process is iterated until the COUNT received is 0</a:t>
          </a:r>
          <a:endParaRPr lang="en-US" sz="1600" kern="1200"/>
        </a:p>
      </dsp:txBody>
      <dsp:txXfrm>
        <a:off x="31028" y="4700987"/>
        <a:ext cx="6451547" cy="5735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E1176F-9231-49D5-9698-A34718E55F50}">
      <dsp:nvSpPr>
        <dsp:cNvPr id="0" name=""/>
        <dsp:cNvSpPr/>
      </dsp:nvSpPr>
      <dsp:spPr>
        <a:xfrm>
          <a:off x="0" y="579864"/>
          <a:ext cx="6513603" cy="63560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Receiver also creates multiple threads for sending data on different ports</a:t>
          </a:r>
          <a:endParaRPr lang="en-US" sz="1600" kern="1200"/>
        </a:p>
      </dsp:txBody>
      <dsp:txXfrm>
        <a:off x="31028" y="610892"/>
        <a:ext cx="6451547" cy="573546"/>
      </dsp:txXfrm>
    </dsp:sp>
    <dsp:sp modelId="{F92C9AFD-5C3B-45BD-960F-D5048265EE6B}">
      <dsp:nvSpPr>
        <dsp:cNvPr id="0" name=""/>
        <dsp:cNvSpPr/>
      </dsp:nvSpPr>
      <dsp:spPr>
        <a:xfrm>
          <a:off x="0" y="1261546"/>
          <a:ext cx="6513603" cy="635602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We first create UDP and TCP sockets. UDP sockets are used for file reception and TCP sockets are used for NACKS(negative acknowledgement)</a:t>
          </a:r>
          <a:endParaRPr lang="en-US" sz="1600" kern="1200"/>
        </a:p>
      </dsp:txBody>
      <dsp:txXfrm>
        <a:off x="31028" y="1292574"/>
        <a:ext cx="6451547" cy="573546"/>
      </dsp:txXfrm>
    </dsp:sp>
    <dsp:sp modelId="{90E94485-64AA-483B-9FAB-CC69ACC4AA75}">
      <dsp:nvSpPr>
        <dsp:cNvPr id="0" name=""/>
        <dsp:cNvSpPr/>
      </dsp:nvSpPr>
      <dsp:spPr>
        <a:xfrm>
          <a:off x="0" y="1943229"/>
          <a:ext cx="6513603" cy="635602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We receive the file on packet basis in the same packet structure with DATA and PAYLOAD fields defined at sender using </a:t>
          </a:r>
          <a:r>
            <a:rPr lang="en-IN" sz="1600" u="sng" kern="1200"/>
            <a:t>UDP</a:t>
          </a:r>
          <a:endParaRPr lang="en-US" sz="1600" kern="1200"/>
        </a:p>
      </dsp:txBody>
      <dsp:txXfrm>
        <a:off x="31028" y="1974257"/>
        <a:ext cx="6451547" cy="573546"/>
      </dsp:txXfrm>
    </dsp:sp>
    <dsp:sp modelId="{74FE8BC9-747C-48AE-AA84-0DEF4CD444C8}">
      <dsp:nvSpPr>
        <dsp:cNvPr id="0" name=""/>
        <dsp:cNvSpPr/>
      </dsp:nvSpPr>
      <dsp:spPr>
        <a:xfrm>
          <a:off x="0" y="2624911"/>
          <a:ext cx="6513603" cy="635602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We check which all sequence numbers are missing and send a COUNT to sender</a:t>
          </a:r>
          <a:endParaRPr lang="en-US" sz="1600" kern="1200"/>
        </a:p>
      </dsp:txBody>
      <dsp:txXfrm>
        <a:off x="31028" y="2655939"/>
        <a:ext cx="6451547" cy="573546"/>
      </dsp:txXfrm>
    </dsp:sp>
    <dsp:sp modelId="{2953FD2A-0CEA-4C61-B5AF-AE13D054927A}">
      <dsp:nvSpPr>
        <dsp:cNvPr id="0" name=""/>
        <dsp:cNvSpPr/>
      </dsp:nvSpPr>
      <dsp:spPr>
        <a:xfrm>
          <a:off x="0" y="3306594"/>
          <a:ext cx="6513603" cy="635602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Then we send for NACKs equal to COUNT number on TCP socket</a:t>
          </a:r>
          <a:endParaRPr lang="en-US" sz="1600" kern="1200"/>
        </a:p>
      </dsp:txBody>
      <dsp:txXfrm>
        <a:off x="31028" y="3337622"/>
        <a:ext cx="6451547" cy="573546"/>
      </dsp:txXfrm>
    </dsp:sp>
    <dsp:sp modelId="{9D5DF188-8FAF-445E-8243-84DD6DA9D49D}">
      <dsp:nvSpPr>
        <dsp:cNvPr id="0" name=""/>
        <dsp:cNvSpPr/>
      </dsp:nvSpPr>
      <dsp:spPr>
        <a:xfrm>
          <a:off x="0" y="3988276"/>
          <a:ext cx="6513603" cy="635602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We wait for UDP packets of those missing sequence numbers</a:t>
          </a:r>
          <a:endParaRPr lang="en-US" sz="1600" kern="1200"/>
        </a:p>
      </dsp:txBody>
      <dsp:txXfrm>
        <a:off x="31028" y="4019304"/>
        <a:ext cx="6451547" cy="573546"/>
      </dsp:txXfrm>
    </dsp:sp>
    <dsp:sp modelId="{1047F1CF-06F1-4B60-86FC-45301EDA9C3A}">
      <dsp:nvSpPr>
        <dsp:cNvPr id="0" name=""/>
        <dsp:cNvSpPr/>
      </dsp:nvSpPr>
      <dsp:spPr>
        <a:xfrm>
          <a:off x="0" y="4669959"/>
          <a:ext cx="6513603" cy="635602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This process is iterated until the COUNT received is 0</a:t>
          </a:r>
          <a:endParaRPr lang="en-US" sz="1600" kern="1200"/>
        </a:p>
      </dsp:txBody>
      <dsp:txXfrm>
        <a:off x="31028" y="4700987"/>
        <a:ext cx="6451547" cy="573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0F4B-4D89-4B29-821E-9ACC38355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84275-2D6F-4552-A31D-F86E0752B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1A7E0-D0EA-4447-9722-6B8C6A4C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D9B1-4D44-40C2-BC3B-E4D431EA80ED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2CC6B-39AB-49A7-ADE1-B4AC70C7A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38674-08BB-4B2A-AC11-8100AF8B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20C7-F4EB-4712-99BD-DB5AD723F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517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75A84-7A23-43F5-A077-1DEB1F69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7AAB6-9C5E-4848-A7EC-AAA8E6AD7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98B65-3C09-4825-AE06-47D37E503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D9B1-4D44-40C2-BC3B-E4D431EA80ED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E8AD4-2C13-40DF-8362-E3FA6C9C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4A27B-2B22-4FC5-9BDA-E7E70168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20C7-F4EB-4712-99BD-DB5AD723F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36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322D2A-FAC0-4DAE-B06F-4B63B9747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25458-5660-4D5C-B0AB-76C80DAFE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0DD8A-E0E3-4166-A6ED-D9220BF61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D9B1-4D44-40C2-BC3B-E4D431EA80ED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18C2A-A327-44EE-9F90-CC163675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DB65F-1C61-415D-84AB-E5AE831D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20C7-F4EB-4712-99BD-DB5AD723F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67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2A16-0264-4980-AC8E-60C55DE7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580E7-E7E2-49F9-9BEA-F2F2D1F35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15622-8588-4EE8-9898-9DE51F2B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D9B1-4D44-40C2-BC3B-E4D431EA80ED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0ADB7-D093-47A1-894D-90C02315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CBE29-1BC4-4622-B6D2-61FE75EE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20C7-F4EB-4712-99BD-DB5AD723F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74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8A6B-C839-4654-95A2-E1E52148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B2355-2480-4642-BD8A-038DC01A9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4440E-6447-4FB1-9226-AB054333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D9B1-4D44-40C2-BC3B-E4D431EA80ED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C9AEF-6F37-4C8D-A482-FA103D399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AB5FE-6299-4ABC-A676-551F8787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20C7-F4EB-4712-99BD-DB5AD723F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94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22F1-73A7-48CB-98DF-1C4435AB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2D3D1-009E-416E-8FA8-811F17042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10AD0-7C9F-4C29-9DA6-9DE9E2495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DA01D-DDFA-4FC6-8F87-9E62D26F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D9B1-4D44-40C2-BC3B-E4D431EA80ED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B722B-CED5-460A-B32F-BDA69E3D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B66D2-03D3-489A-8477-9B7743AE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20C7-F4EB-4712-99BD-DB5AD723F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69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CF54-E447-433E-A283-23E7C0D44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BD9C1-A85B-44D4-B88D-A71E04B66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E10AC-7B03-40EF-9E2D-805E35E14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E8634-9A4F-4D1E-B320-00DA5640F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B0D92-C330-4731-A719-9DE98C5BB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282A9A-0D2E-4052-A915-BB0C0CEF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D9B1-4D44-40C2-BC3B-E4D431EA80ED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B18A0-B8B5-4317-AD92-3548CC72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38157-A761-4828-A9CA-134F6BDA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20C7-F4EB-4712-99BD-DB5AD723F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65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70FC4-F96F-4FAF-93D3-BA438548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C97F1-9D2E-4AFF-962A-D03F919B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D9B1-4D44-40C2-BC3B-E4D431EA80ED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17ADE-ADD7-4F73-842C-50DBBBE8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8D12B-5C9E-48EC-AFAA-77702D69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20C7-F4EB-4712-99BD-DB5AD723F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9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872F8-3503-48CE-A655-828ACB595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D9B1-4D44-40C2-BC3B-E4D431EA80ED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90123F-6149-4857-9E97-61FB2B9E5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2E3CD-9DF6-47A4-9BEF-DF03AB93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20C7-F4EB-4712-99BD-DB5AD723F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09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65482-8B71-4C04-8486-F3FBDD5E7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D216D-B4C1-4BDB-BFDD-EF1A400B0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DFB0E-1C6D-41B9-9727-9E0E3AC37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9535E-D882-4EA5-841B-68DA0E269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D9B1-4D44-40C2-BC3B-E4D431EA80ED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4F07E-1FB5-4043-BE4B-5D3085B10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39CFE-B651-40FD-905F-31E48AA8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20C7-F4EB-4712-99BD-DB5AD723F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4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1329-5466-4594-BE93-B3A654619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55E37E-9C2C-4974-9525-2F03F42CD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B898F-B45E-4274-BD95-53563B167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1C646-A8B4-4691-8B57-FBF9C4F2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D9B1-4D44-40C2-BC3B-E4D431EA80ED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F4760-B965-4F7B-9C3F-DA0AEC33C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098C9-ED40-4526-915A-594F3504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20C7-F4EB-4712-99BD-DB5AD723F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86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E6FFD4-544C-4813-A353-3F9FFFB8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91FC3-C197-4C4C-B77C-8942F7A4A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5F930-6BB7-4635-A099-42607216E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3D9B1-4D44-40C2-BC3B-E4D431EA80ED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35DAC-A076-4706-8E89-C49DD71BD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4E730-F142-43A5-B38A-13F84F486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F20C7-F4EB-4712-99BD-DB5AD723F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22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lbabu@usc.edu" TargetMode="External"/><Relationship Id="rId2" Type="http://schemas.openxmlformats.org/officeDocument/2006/relationships/hyperlink" Target="mailto:vedashyk@us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4399-B54D-4418-BABC-48B788AFF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LAB5:</a:t>
            </a:r>
            <a:b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Fast and Reliable File Transfer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70BBA-756D-4CF2-B90A-7A68A1FDC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Team members: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Veda Shyam Kadam (</a:t>
            </a:r>
            <a:r>
              <a:rPr lang="en-US">
                <a:hlinkClick r:id="rId2"/>
              </a:rPr>
              <a:t>vedashyk@usc.edu</a:t>
            </a:r>
            <a:r>
              <a:rPr lang="en-US"/>
              <a:t>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Sukruth Lokesh Babu (</a:t>
            </a:r>
            <a:r>
              <a:rPr lang="en-US">
                <a:hlinkClick r:id="rId3"/>
              </a:rPr>
              <a:t>slbabu@usc.edu</a:t>
            </a:r>
            <a:r>
              <a:rPr lang="en-US"/>
              <a:t>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0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DA508D-E02B-4E84-B28E-D6867F77D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Goals of Lab: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D69D0F-FD21-4A75-810A-DFD4B3E420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29444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163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CD8F8-79A2-4787-B0E0-3CAFCF12E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Sender Side: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7B70A7-C87D-4E4C-8CF3-48A19F007F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20925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27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04AFB-02C7-40C1-89D8-18DA7CDB9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Working: Sender</a:t>
            </a:r>
            <a:br>
              <a:rPr lang="en-IN">
                <a:solidFill>
                  <a:srgbClr val="FFFFFF"/>
                </a:solidFill>
              </a:rPr>
            </a:b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DAADF9-DAC5-4EB0-98E8-3071FF46DB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59915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89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A2E14-FB7D-4654-BBCF-DE85FA159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Working: Receiver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B434DD-8792-4CCE-AC2C-4DFBBDA93E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35090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999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E97BE-2439-488E-9367-58DD7306A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Sender Side screenshot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3C650D-59CB-4CBA-8087-ADD8AEB4A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045" y="1675227"/>
            <a:ext cx="781191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72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25DE5-057C-4E89-943C-769351043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Sender Side screenshot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6D27CA-5851-46A2-9F83-DDE7FD33C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045" y="1675227"/>
            <a:ext cx="781191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55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18DED-D2CA-4BE8-AEA3-2FAD85D0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Receiver screenshot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3787C5-6CB0-41F6-8630-7301FA9BD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045" y="1675227"/>
            <a:ext cx="781191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LAB5:  Fast and Reliable File Transfer</vt:lpstr>
      <vt:lpstr>Goals of Lab:</vt:lpstr>
      <vt:lpstr>Sender Side:</vt:lpstr>
      <vt:lpstr>Working: Sender </vt:lpstr>
      <vt:lpstr>Working: Receiver</vt:lpstr>
      <vt:lpstr>Sender Side screenshot</vt:lpstr>
      <vt:lpstr>Sender Side screenshot</vt:lpstr>
      <vt:lpstr>Receiver screenshot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LAB5:  Fast and Reliable File Transfer</dc:title>
  <dc:creator>Veda Kadam</dc:creator>
  <cp:lastModifiedBy>Veda Kadam</cp:lastModifiedBy>
  <cp:revision>1</cp:revision>
  <dcterms:created xsi:type="dcterms:W3CDTF">2019-09-22T06:53:14Z</dcterms:created>
  <dcterms:modified xsi:type="dcterms:W3CDTF">2019-09-22T06:53:19Z</dcterms:modified>
</cp:coreProperties>
</file>