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DA9094-7F6B-42C1-A574-4EEE8EB23E05}" v="8" dt="2025-02-23T16:14:55.0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vsprao2@hotmail.com" userId="2d8a122051db7b26" providerId="LiveId" clId="{0DDA9094-7F6B-42C1-A574-4EEE8EB23E05}"/>
    <pc:docChg chg="undo custSel addSld delSld modSld">
      <pc:chgData name="svsprao2@hotmail.com" userId="2d8a122051db7b26" providerId="LiveId" clId="{0DDA9094-7F6B-42C1-A574-4EEE8EB23E05}" dt="2025-02-23T16:16:34.867" v="44" actId="47"/>
      <pc:docMkLst>
        <pc:docMk/>
      </pc:docMkLst>
      <pc:sldChg chg="del">
        <pc:chgData name="svsprao2@hotmail.com" userId="2d8a122051db7b26" providerId="LiveId" clId="{0DDA9094-7F6B-42C1-A574-4EEE8EB23E05}" dt="2025-02-23T15:55:59.725" v="0" actId="47"/>
        <pc:sldMkLst>
          <pc:docMk/>
          <pc:sldMk cId="614882681" sldId="2146847055"/>
        </pc:sldMkLst>
      </pc:sldChg>
      <pc:sldChg chg="addSp delSp modSp mod">
        <pc:chgData name="svsprao2@hotmail.com" userId="2d8a122051db7b26" providerId="LiveId" clId="{0DDA9094-7F6B-42C1-A574-4EEE8EB23E05}" dt="2025-02-23T16:16:24.057" v="42" actId="1076"/>
        <pc:sldMkLst>
          <pc:docMk/>
          <pc:sldMk cId="2083715239" sldId="2146847060"/>
        </pc:sldMkLst>
        <pc:spChg chg="del">
          <ac:chgData name="svsprao2@hotmail.com" userId="2d8a122051db7b26" providerId="LiveId" clId="{0DDA9094-7F6B-42C1-A574-4EEE8EB23E05}" dt="2025-02-23T16:10:11.463" v="6"/>
          <ac:spMkLst>
            <pc:docMk/>
            <pc:sldMk cId="2083715239" sldId="2146847060"/>
            <ac:spMk id="3" creationId="{805D7125-AC62-752D-6E68-9EB88BCC631C}"/>
          </ac:spMkLst>
        </pc:spChg>
        <pc:spChg chg="add del mod">
          <ac:chgData name="svsprao2@hotmail.com" userId="2d8a122051db7b26" providerId="LiveId" clId="{0DDA9094-7F6B-42C1-A574-4EEE8EB23E05}" dt="2025-02-23T16:13:52.706" v="22"/>
          <ac:spMkLst>
            <pc:docMk/>
            <pc:sldMk cId="2083715239" sldId="2146847060"/>
            <ac:spMk id="9" creationId="{8B7B5926-221F-A9D5-F644-C40B20694E3A}"/>
          </ac:spMkLst>
        </pc:spChg>
        <pc:picChg chg="add del mod">
          <ac:chgData name="svsprao2@hotmail.com" userId="2d8a122051db7b26" providerId="LiveId" clId="{0DDA9094-7F6B-42C1-A574-4EEE8EB23E05}" dt="2025-02-23T16:11:32.904" v="12" actId="21"/>
          <ac:picMkLst>
            <pc:docMk/>
            <pc:sldMk cId="2083715239" sldId="2146847060"/>
            <ac:picMk id="5" creationId="{47DFED27-8BB9-2B2A-8746-D2B19156CB5C}"/>
          </ac:picMkLst>
        </pc:picChg>
        <pc:picChg chg="add del mod">
          <ac:chgData name="svsprao2@hotmail.com" userId="2d8a122051db7b26" providerId="LiveId" clId="{0DDA9094-7F6B-42C1-A574-4EEE8EB23E05}" dt="2025-02-23T16:12:14.317" v="18" actId="21"/>
          <ac:picMkLst>
            <pc:docMk/>
            <pc:sldMk cId="2083715239" sldId="2146847060"/>
            <ac:picMk id="7" creationId="{4C3E897D-9364-0AA2-36CE-CD40A6807B4C}"/>
          </ac:picMkLst>
        </pc:picChg>
        <pc:picChg chg="add mod modCrop">
          <ac:chgData name="svsprao2@hotmail.com" userId="2d8a122051db7b26" providerId="LiveId" clId="{0DDA9094-7F6B-42C1-A574-4EEE8EB23E05}" dt="2025-02-23T16:16:19.534" v="41" actId="14100"/>
          <ac:picMkLst>
            <pc:docMk/>
            <pc:sldMk cId="2083715239" sldId="2146847060"/>
            <ac:picMk id="10" creationId="{A0F0E0DB-D7E1-1AC6-D122-CF90D5396CA5}"/>
          </ac:picMkLst>
        </pc:picChg>
        <pc:picChg chg="add mod modCrop">
          <ac:chgData name="svsprao2@hotmail.com" userId="2d8a122051db7b26" providerId="LiveId" clId="{0DDA9094-7F6B-42C1-A574-4EEE8EB23E05}" dt="2025-02-23T16:15:55.803" v="37" actId="14100"/>
          <ac:picMkLst>
            <pc:docMk/>
            <pc:sldMk cId="2083715239" sldId="2146847060"/>
            <ac:picMk id="11" creationId="{CB2F7D21-E3A3-4ABA-6739-F5AB92749BBA}"/>
          </ac:picMkLst>
        </pc:picChg>
        <pc:picChg chg="add mod modCrop">
          <ac:chgData name="svsprao2@hotmail.com" userId="2d8a122051db7b26" providerId="LiveId" clId="{0DDA9094-7F6B-42C1-A574-4EEE8EB23E05}" dt="2025-02-23T16:16:24.057" v="42" actId="1076"/>
          <ac:picMkLst>
            <pc:docMk/>
            <pc:sldMk cId="2083715239" sldId="2146847060"/>
            <ac:picMk id="12" creationId="{A319261C-6F84-2E37-47F8-040314DEE476}"/>
          </ac:picMkLst>
        </pc:picChg>
      </pc:sldChg>
      <pc:sldChg chg="modSp mod">
        <pc:chgData name="svsprao2@hotmail.com" userId="2d8a122051db7b26" providerId="LiveId" clId="{0DDA9094-7F6B-42C1-A574-4EEE8EB23E05}" dt="2025-02-23T15:57:32.973" v="5" actId="57"/>
        <pc:sldMkLst>
          <pc:docMk/>
          <pc:sldMk cId="2230664768" sldId="2146847061"/>
        </pc:sldMkLst>
        <pc:spChg chg="mod">
          <ac:chgData name="svsprao2@hotmail.com" userId="2d8a122051db7b26" providerId="LiveId" clId="{0DDA9094-7F6B-42C1-A574-4EEE8EB23E05}" dt="2025-02-23T15:57:32.973" v="5" actId="57"/>
          <ac:spMkLst>
            <pc:docMk/>
            <pc:sldMk cId="2230664768" sldId="2146847061"/>
            <ac:spMk id="3" creationId="{51A299DD-46FA-7866-41D8-C1BFCC2F69DD}"/>
          </ac:spMkLst>
        </pc:spChg>
      </pc:sldChg>
      <pc:sldChg chg="addSp modSp new del mod">
        <pc:chgData name="svsprao2@hotmail.com" userId="2d8a122051db7b26" providerId="LiveId" clId="{0DDA9094-7F6B-42C1-A574-4EEE8EB23E05}" dt="2025-02-23T16:16:32.729" v="43" actId="47"/>
        <pc:sldMkLst>
          <pc:docMk/>
          <pc:sldMk cId="2451989649" sldId="2146847063"/>
        </pc:sldMkLst>
        <pc:picChg chg="add mod">
          <ac:chgData name="svsprao2@hotmail.com" userId="2d8a122051db7b26" providerId="LiveId" clId="{0DDA9094-7F6B-42C1-A574-4EEE8EB23E05}" dt="2025-02-23T16:11:49.163" v="15" actId="14100"/>
          <ac:picMkLst>
            <pc:docMk/>
            <pc:sldMk cId="2451989649" sldId="2146847063"/>
            <ac:picMk id="2" creationId="{89AE63B2-2022-914C-15C5-10F4A3DF26E3}"/>
          </ac:picMkLst>
        </pc:picChg>
      </pc:sldChg>
      <pc:sldChg chg="addSp modSp new del mod">
        <pc:chgData name="svsprao2@hotmail.com" userId="2d8a122051db7b26" providerId="LiveId" clId="{0DDA9094-7F6B-42C1-A574-4EEE8EB23E05}" dt="2025-02-23T16:16:34.867" v="44" actId="47"/>
        <pc:sldMkLst>
          <pc:docMk/>
          <pc:sldMk cId="2320007998" sldId="2146847064"/>
        </pc:sldMkLst>
        <pc:picChg chg="add mod">
          <ac:chgData name="svsprao2@hotmail.com" userId="2d8a122051db7b26" providerId="LiveId" clId="{0DDA9094-7F6B-42C1-A574-4EEE8EB23E05}" dt="2025-02-23T16:12:30.563" v="21" actId="14100"/>
          <ac:picMkLst>
            <pc:docMk/>
            <pc:sldMk cId="2320007998" sldId="2146847064"/>
            <ac:picMk id="2" creationId="{CA034D1D-D2AA-6DA3-5F9E-D6FAEB48DC3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7</a:t>
            </a:fld>
            <a:endParaRPr lang="en-IN"/>
          </a:p>
        </p:txBody>
      </p:sp>
    </p:spTree>
    <p:extLst>
      <p:ext uri="{BB962C8B-B14F-4D97-AF65-F5344CB8AC3E}">
        <p14:creationId xmlns:p14="http://schemas.microsoft.com/office/powerpoint/2010/main" val="4224212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Vedabhavishya/Stegan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105908" y="4192463"/>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Veda Bhavishya Gudivaka</a:t>
            </a:r>
          </a:p>
          <a:p>
            <a:r>
              <a:rPr lang="en-US" sz="2000" b="1" dirty="0">
                <a:solidFill>
                  <a:schemeClr val="accent1">
                    <a:lumMod val="75000"/>
                  </a:schemeClr>
                </a:solidFill>
                <a:latin typeface="Arial"/>
                <a:cs typeface="Arial"/>
              </a:rPr>
              <a:t>College Name &amp; Department : Shri Vishnu Engineering College for Women , AI &amp; ML</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t>In today's digital world, keeping data private and secure is a big challenge. Normal encryption methods can look suspicious and might attract hackers. This project, "Secure Data Hiding in Images Using Steganography," helps hide secret messages inside images so that no one can easily detect them. By storing information in the image’s colors (RGB channels), it ensures safe and hidden communication without changing how the image looks.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Arial" panose="020B0604020202020204" pitchFamily="34" charset="0"/>
              <a:buChar char="•"/>
            </a:pPr>
            <a:r>
              <a:rPr lang="en-IN" sz="2400" dirty="0"/>
              <a:t>Python – Core programming language used for implementation.</a:t>
            </a:r>
          </a:p>
          <a:p>
            <a:pPr>
              <a:buFont typeface="Arial" panose="020B0604020202020204" pitchFamily="34" charset="0"/>
              <a:buChar char="•"/>
            </a:pPr>
            <a:r>
              <a:rPr lang="en-IN" sz="2400" dirty="0"/>
              <a:t>OpenCV – For image processing and pixel-level data embedding.</a:t>
            </a:r>
          </a:p>
          <a:p>
            <a:pPr>
              <a:buFont typeface="Arial" panose="020B0604020202020204" pitchFamily="34" charset="0"/>
              <a:buChar char="•"/>
            </a:pPr>
            <a:r>
              <a:rPr lang="en-IN" sz="2400" dirty="0"/>
              <a:t>Steganography Techniques – LSB (Least Significant Bit) method for hiding data in images.</a:t>
            </a:r>
          </a:p>
          <a:p>
            <a:pPr>
              <a:buFont typeface="Arial" panose="020B0604020202020204" pitchFamily="34" charset="0"/>
              <a:buChar char="•"/>
            </a:pPr>
            <a:r>
              <a:rPr lang="en-IN" sz="2400" dirty="0"/>
              <a:t>OS Module – To handle file operations like saving and opening images.</a:t>
            </a:r>
          </a:p>
          <a:p>
            <a:pPr>
              <a:buFont typeface="Arial" panose="020B0604020202020204" pitchFamily="34" charset="0"/>
              <a:buChar char="•"/>
            </a:pPr>
            <a:r>
              <a:rPr lang="en-IN" sz="2400" dirty="0"/>
              <a:t>String Module – Used for character mapping and manipulation in encryption.</a:t>
            </a:r>
          </a:p>
          <a:p>
            <a:pPr>
              <a:buFont typeface="Arial" panose="020B0604020202020204" pitchFamily="34" charset="0"/>
              <a:buChar char="•"/>
            </a:pPr>
            <a:r>
              <a:rPr lang="en-IN" sz="2400" dirty="0"/>
              <a:t>File Handling – To store and retrieve encrypted messages and passwords securely.</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2400" dirty="0">
                <a:solidFill>
                  <a:srgbClr val="0F0F0F"/>
                </a:solidFill>
              </a:rPr>
              <a:t>🔹 Undetectable Security – Hides data inside images without changing their appearance, making it invisible to unauthorized users.</a:t>
            </a:r>
          </a:p>
          <a:p>
            <a:pPr marL="0" indent="0">
              <a:buNone/>
            </a:pPr>
            <a:r>
              <a:rPr lang="en-US" sz="2400" dirty="0">
                <a:solidFill>
                  <a:srgbClr val="0F0F0F"/>
                </a:solidFill>
              </a:rPr>
              <a:t>🔹 Dual Protection – Combines image steganography with a passcode, adding an extra layer of security.</a:t>
            </a:r>
          </a:p>
          <a:p>
            <a:pPr marL="0" indent="0">
              <a:buNone/>
            </a:pPr>
            <a:r>
              <a:rPr lang="en-US" sz="2400" dirty="0">
                <a:solidFill>
                  <a:srgbClr val="0F0F0F"/>
                </a:solidFill>
              </a:rPr>
              <a:t>🔹 Lightweight &amp; Versatile – Works with different image formats and can be used for secure messaging, watermarking, and copyright protection.</a:t>
            </a:r>
            <a:endParaRPr lang="en-IN" sz="24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Autofit/>
          </a:bodyPr>
          <a:lstStyle/>
          <a:p>
            <a:pPr marL="0" indent="0">
              <a:buNone/>
            </a:pPr>
            <a:r>
              <a:rPr lang="en-US" sz="2400" dirty="0"/>
              <a:t>🔹 Individuals &amp; Organizations – People who need to send confidential messages without drawing attention.</a:t>
            </a:r>
          </a:p>
          <a:p>
            <a:pPr marL="0" indent="0">
              <a:buNone/>
            </a:pPr>
            <a:r>
              <a:rPr lang="en-US" sz="2400" dirty="0"/>
              <a:t>🔹 Cybersecurity Professionals – For secure communication and protecting sensitive data.</a:t>
            </a:r>
          </a:p>
          <a:p>
            <a:pPr marL="0" indent="0">
              <a:buNone/>
            </a:pPr>
            <a:r>
              <a:rPr lang="en-US" sz="2400" dirty="0"/>
              <a:t>🔹 Journalists &amp; Whistleblowers – To safely share information without being detected.</a:t>
            </a:r>
          </a:p>
          <a:p>
            <a:pPr marL="0" indent="0">
              <a:buNone/>
            </a:pPr>
            <a:r>
              <a:rPr lang="en-US" sz="2400" dirty="0"/>
              <a:t>🔹 Government &amp; Defense Agencies – For covert communication and secure data exchange.</a:t>
            </a:r>
          </a:p>
          <a:p>
            <a:pPr marL="0" indent="0">
              <a:buNone/>
            </a:pPr>
            <a:r>
              <a:rPr lang="en-US" sz="2400" dirty="0"/>
              <a:t>🔹 Content Creators &amp; Businesses – For watermarking and protecting digital assets from unauthorized use.</a:t>
            </a:r>
            <a:endParaRPr lang="en-IN" sz="24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0" name="Content Placeholder 9">
            <a:extLst>
              <a:ext uri="{FF2B5EF4-FFF2-40B4-BE49-F238E27FC236}">
                <a16:creationId xmlns:a16="http://schemas.microsoft.com/office/drawing/2014/main" id="{A0F0E0DB-D7E1-1AC6-D122-CF90D5396CA5}"/>
              </a:ext>
            </a:extLst>
          </p:cNvPr>
          <p:cNvPicPr>
            <a:picLocks noGrp="1" noChangeAspect="1"/>
          </p:cNvPicPr>
          <p:nvPr>
            <p:ph idx="1"/>
          </p:nvPr>
        </p:nvPicPr>
        <p:blipFill>
          <a:blip r:embed="rId3"/>
          <a:srcRect r="42911"/>
          <a:stretch/>
        </p:blipFill>
        <p:spPr>
          <a:xfrm>
            <a:off x="750781" y="1341078"/>
            <a:ext cx="3986189" cy="4538611"/>
          </a:xfrm>
          <a:prstGeom prst="rect">
            <a:avLst/>
          </a:prstGeom>
        </p:spPr>
      </p:pic>
      <p:pic>
        <p:nvPicPr>
          <p:cNvPr id="6" name="Picture 5">
            <a:extLst>
              <a:ext uri="{FF2B5EF4-FFF2-40B4-BE49-F238E27FC236}">
                <a16:creationId xmlns:a16="http://schemas.microsoft.com/office/drawing/2014/main" id="{360EBE7E-4C65-77E1-5F4E-03280917F8EC}"/>
              </a:ext>
            </a:extLst>
          </p:cNvPr>
          <p:cNvPicPr>
            <a:picLocks noChangeAspect="1"/>
          </p:cNvPicPr>
          <p:nvPr/>
        </p:nvPicPr>
        <p:blipFill>
          <a:blip r:embed="rId4"/>
          <a:stretch>
            <a:fillRect/>
          </a:stretch>
        </p:blipFill>
        <p:spPr>
          <a:xfrm>
            <a:off x="5508717" y="855879"/>
            <a:ext cx="5225552" cy="2939373"/>
          </a:xfrm>
          <a:prstGeom prst="rect">
            <a:avLst/>
          </a:prstGeom>
        </p:spPr>
      </p:pic>
      <p:pic>
        <p:nvPicPr>
          <p:cNvPr id="8" name="Picture 7">
            <a:extLst>
              <a:ext uri="{FF2B5EF4-FFF2-40B4-BE49-F238E27FC236}">
                <a16:creationId xmlns:a16="http://schemas.microsoft.com/office/drawing/2014/main" id="{C07ACE44-7855-1C9E-9E7E-260FB6622125}"/>
              </a:ext>
            </a:extLst>
          </p:cNvPr>
          <p:cNvPicPr>
            <a:picLocks noChangeAspect="1"/>
          </p:cNvPicPr>
          <p:nvPr/>
        </p:nvPicPr>
        <p:blipFill>
          <a:blip r:embed="rId5"/>
          <a:stretch>
            <a:fillRect/>
          </a:stretch>
        </p:blipFill>
        <p:spPr>
          <a:xfrm>
            <a:off x="5508717" y="3948975"/>
            <a:ext cx="5225552" cy="2776384"/>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US" sz="2400" dirty="0"/>
              <a:t>This project successfully addresses the challenge of secure digital communication by using steganography to hide data within images. Unlike traditional encryption, which may attract unwanted attention, this method ensures invisible yet secure message transmission. By embedding information in the RGB channels of an image and adding a passcode layer, it provides a safe, untraceable, and efficient way to protect sensitive data. This makes it a valuable solution for confidential messaging, cybersecurity, and digital rights protection in today’s digital world.</a:t>
            </a:r>
            <a:endParaRPr lang="en-IN" sz="24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b="1" dirty="0" err="1">
                <a:latin typeface="Arial" panose="020B0604020202020204" pitchFamily="34" charset="0"/>
                <a:cs typeface="Arial" panose="020B0604020202020204" pitchFamily="34" charset="0"/>
              </a:rPr>
              <a:t>Github</a:t>
            </a:r>
            <a:r>
              <a:rPr lang="en-IN" b="1" dirty="0">
                <a:latin typeface="Arial" panose="020B0604020202020204" pitchFamily="34" charset="0"/>
                <a:cs typeface="Arial" panose="020B0604020202020204" pitchFamily="34" charset="0"/>
              </a:rPr>
              <a:t> Repository Name: Steganography</a:t>
            </a:r>
          </a:p>
          <a:p>
            <a:pPr marL="0" indent="0">
              <a:buNone/>
            </a:pPr>
            <a:r>
              <a:rPr lang="en-IN" b="1" dirty="0" err="1">
                <a:latin typeface="Arial" panose="020B0604020202020204" pitchFamily="34" charset="0"/>
                <a:cs typeface="Arial" panose="020B0604020202020204" pitchFamily="34" charset="0"/>
              </a:rPr>
              <a:t>Github</a:t>
            </a:r>
            <a:r>
              <a:rPr lang="en-IN" b="1" dirty="0">
                <a:latin typeface="Arial" panose="020B0604020202020204" pitchFamily="34" charset="0"/>
                <a:cs typeface="Arial" panose="020B0604020202020204" pitchFamily="34" charset="0"/>
              </a:rPr>
              <a:t> Repository Link</a:t>
            </a:r>
            <a:r>
              <a:rPr lang="en-IN" sz="1800" b="1" dirty="0">
                <a:latin typeface="Arial" panose="020B0604020202020204" pitchFamily="34" charset="0"/>
                <a:cs typeface="Arial" panose="020B0604020202020204" pitchFamily="34" charset="0"/>
              </a:rPr>
              <a:t>:   </a:t>
            </a:r>
            <a:r>
              <a:rPr lang="en-IN" sz="1800" dirty="0">
                <a:hlinkClick r:id="rId2"/>
              </a:rPr>
              <a:t>https://github.com/Vedabhavishya/Steganography.git</a:t>
            </a:r>
            <a:endParaRPr lang="en-IN" sz="1800" dirty="0"/>
          </a:p>
          <a:p>
            <a:pPr marL="0" indent="0">
              <a:buNone/>
            </a:pP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83</TotalTime>
  <Words>457</Words>
  <Application>Microsoft Office PowerPoint</Application>
  <PresentationFormat>Widescreen</PresentationFormat>
  <Paragraphs>43</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Veda Bhavishya Gudivaka</cp:lastModifiedBy>
  <cp:revision>27</cp:revision>
  <dcterms:created xsi:type="dcterms:W3CDTF">2021-05-26T16:50:10Z</dcterms:created>
  <dcterms:modified xsi:type="dcterms:W3CDTF">2025-02-23T16:24:49Z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