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3"/>
  </p:notesMasterIdLst>
  <p:sldIdLst>
    <p:sldId id="256" r:id="rId2"/>
    <p:sldId id="258" r:id="rId3"/>
    <p:sldId id="260" r:id="rId4"/>
    <p:sldId id="259" r:id="rId5"/>
    <p:sldId id="262" r:id="rId6"/>
    <p:sldId id="261" r:id="rId7"/>
    <p:sldId id="263" r:id="rId8"/>
    <p:sldId id="264" r:id="rId9"/>
    <p:sldId id="274" r:id="rId10"/>
    <p:sldId id="273" r:id="rId11"/>
    <p:sldId id="265" r:id="rId12"/>
  </p:sldIdLst>
  <p:sldSz cx="9144000" cy="5143500" type="screen16x9"/>
  <p:notesSz cx="6858000" cy="9144000"/>
  <p:embeddedFontLst>
    <p:embeddedFont>
      <p:font typeface="Oswald ExtraLight" panose="020B0604020202020204" charset="0"/>
      <p:regular r:id="rId14"/>
      <p:bold r:id="rId15"/>
    </p:embeddedFont>
    <p:embeddedFont>
      <p:font typeface="Titillium Web" panose="020B0604020202020204" charset="0"/>
      <p:regular r:id="rId16"/>
      <p:bold r:id="rId17"/>
      <p:italic r:id="rId18"/>
      <p:boldItalic r:id="rId19"/>
    </p:embeddedFont>
    <p:embeddedFont>
      <p:font typeface="Bebas Neue" panose="020B0604020202020204" charset="0"/>
      <p:regular r:id="rId20"/>
    </p:embeddedFont>
    <p:embeddedFont>
      <p:font typeface="DM Sans"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Oswald"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01">
          <p15:clr>
            <a:srgbClr val="9AA0A6"/>
          </p15:clr>
        </p15:guide>
        <p15:guide id="2" orient="horz" pos="733">
          <p15:clr>
            <a:srgbClr val="9AA0A6"/>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9F43B2-CE0E-4439-AFCE-79A2AADD749B}">
  <a:tblStyle styleId="{739F43B2-CE0E-4439-AFCE-79A2AADD749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8764" autoAdjust="0"/>
  </p:normalViewPr>
  <p:slideViewPr>
    <p:cSldViewPr snapToGrid="0">
      <p:cViewPr varScale="1">
        <p:scale>
          <a:sx n="98" d="100"/>
          <a:sy n="98" d="100"/>
        </p:scale>
        <p:origin x="965" y="106"/>
      </p:cViewPr>
      <p:guideLst>
        <p:guide orient="horz" pos="601"/>
        <p:guide orient="horz" pos="73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664193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74051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5"/>
        <p:cNvGrpSpPr/>
        <p:nvPr/>
      </p:nvGrpSpPr>
      <p:grpSpPr>
        <a:xfrm>
          <a:off x="0" y="0"/>
          <a:ext cx="0" cy="0"/>
          <a:chOff x="0" y="0"/>
          <a:chExt cx="0" cy="0"/>
        </a:xfrm>
      </p:grpSpPr>
      <p:sp>
        <p:nvSpPr>
          <p:cNvPr id="2286" name="Google Shape;2286;g10e998051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7" name="Google Shape;2287;g10e998051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827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10e91f73e27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10e91f73e27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073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0e91f73e2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0e91f73e2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2560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0e84aac6d0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e84aac6d0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3942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0e91f73e2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0e91f73e2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980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0e91f73e27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0e91f73e27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1217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0e413425e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0e413425e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5996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0d7ae03d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0d7ae03d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558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10e91f73e27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10e91f73e27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4101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3"/>
        <p:cNvGrpSpPr/>
        <p:nvPr/>
      </p:nvGrpSpPr>
      <p:grpSpPr>
        <a:xfrm>
          <a:off x="0" y="0"/>
          <a:ext cx="0" cy="0"/>
          <a:chOff x="0" y="0"/>
          <a:chExt cx="0" cy="0"/>
        </a:xfrm>
      </p:grpSpPr>
      <p:sp>
        <p:nvSpPr>
          <p:cNvPr id="2294" name="Google Shape;2294;g10e998051d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5" name="Google Shape;2295;g10e998051d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9429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5"/>
            </a:gs>
            <a:gs pos="48000">
              <a:schemeClr val="accent4"/>
            </a:gs>
            <a:gs pos="100000">
              <a:schemeClr val="accent2"/>
            </a:gs>
          </a:gsLst>
          <a:lin ang="2698631"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967650"/>
            <a:ext cx="3972000" cy="30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4900"/>
              <a:buNone/>
              <a:defRPr sz="5000">
                <a:solidFill>
                  <a:schemeClr val="dk1"/>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995250"/>
            <a:ext cx="4359000" cy="4095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9pPr>
          </a:lstStyle>
          <a:p>
            <a:endParaRPr/>
          </a:p>
        </p:txBody>
      </p:sp>
      <p:grpSp>
        <p:nvGrpSpPr>
          <p:cNvPr id="11" name="Google Shape;11;p2"/>
          <p:cNvGrpSpPr/>
          <p:nvPr/>
        </p:nvGrpSpPr>
        <p:grpSpPr>
          <a:xfrm rot="5400000">
            <a:off x="7002555" y="-662466"/>
            <a:ext cx="1673084" cy="3614193"/>
            <a:chOff x="7350442" y="2608992"/>
            <a:chExt cx="777239" cy="1673160"/>
          </a:xfrm>
        </p:grpSpPr>
        <p:sp>
          <p:nvSpPr>
            <p:cNvPr id="12" name="Google Shape;12;p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1_1">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1584063" y="1543600"/>
            <a:ext cx="2337300" cy="391800"/>
          </a:xfrm>
          <a:prstGeom prst="rect">
            <a:avLst/>
          </a:prstGeom>
          <a:ln>
            <a:noFill/>
          </a:ln>
        </p:spPr>
        <p:txBody>
          <a:bodyPr spcFirstLastPara="1" wrap="square" lIns="0" tIns="0" rIns="0" bIns="0" anchor="ctr" anchorCtr="0">
            <a:noAutofit/>
          </a:bodyPr>
          <a:lstStyle>
            <a:lvl1pPr lvl="0" rtl="0">
              <a:spcBef>
                <a:spcPts val="0"/>
              </a:spcBef>
              <a:spcAft>
                <a:spcPts val="0"/>
              </a:spcAft>
              <a:buSzPts val="2200"/>
              <a:buNone/>
              <a:defRPr sz="2200"/>
            </a:lvl1pPr>
            <a:lvl2pPr lvl="1" algn="ctr" rtl="0">
              <a:spcBef>
                <a:spcPts val="0"/>
              </a:spcBef>
              <a:spcAft>
                <a:spcPts val="0"/>
              </a:spcAft>
              <a:buSzPts val="2200"/>
              <a:buFont typeface="Oswald"/>
              <a:buNone/>
              <a:defRPr sz="2200">
                <a:latin typeface="Oswald"/>
                <a:ea typeface="Oswald"/>
                <a:cs typeface="Oswald"/>
                <a:sym typeface="Oswald"/>
              </a:defRPr>
            </a:lvl2pPr>
            <a:lvl3pPr lvl="2" algn="ctr" rtl="0">
              <a:spcBef>
                <a:spcPts val="0"/>
              </a:spcBef>
              <a:spcAft>
                <a:spcPts val="0"/>
              </a:spcAft>
              <a:buSzPts val="2200"/>
              <a:buFont typeface="Oswald"/>
              <a:buNone/>
              <a:defRPr sz="2200">
                <a:latin typeface="Oswald"/>
                <a:ea typeface="Oswald"/>
                <a:cs typeface="Oswald"/>
                <a:sym typeface="Oswald"/>
              </a:defRPr>
            </a:lvl3pPr>
            <a:lvl4pPr lvl="3" algn="ctr" rtl="0">
              <a:spcBef>
                <a:spcPts val="0"/>
              </a:spcBef>
              <a:spcAft>
                <a:spcPts val="0"/>
              </a:spcAft>
              <a:buSzPts val="2200"/>
              <a:buFont typeface="Oswald"/>
              <a:buNone/>
              <a:defRPr sz="2200">
                <a:latin typeface="Oswald"/>
                <a:ea typeface="Oswald"/>
                <a:cs typeface="Oswald"/>
                <a:sym typeface="Oswald"/>
              </a:defRPr>
            </a:lvl4pPr>
            <a:lvl5pPr lvl="4" algn="ctr" rtl="0">
              <a:spcBef>
                <a:spcPts val="0"/>
              </a:spcBef>
              <a:spcAft>
                <a:spcPts val="0"/>
              </a:spcAft>
              <a:buSzPts val="2200"/>
              <a:buFont typeface="Oswald"/>
              <a:buNone/>
              <a:defRPr sz="2200">
                <a:latin typeface="Oswald"/>
                <a:ea typeface="Oswald"/>
                <a:cs typeface="Oswald"/>
                <a:sym typeface="Oswald"/>
              </a:defRPr>
            </a:lvl5pPr>
            <a:lvl6pPr lvl="5" algn="ctr" rtl="0">
              <a:spcBef>
                <a:spcPts val="0"/>
              </a:spcBef>
              <a:spcAft>
                <a:spcPts val="0"/>
              </a:spcAft>
              <a:buSzPts val="2200"/>
              <a:buFont typeface="Oswald"/>
              <a:buNone/>
              <a:defRPr sz="2200">
                <a:latin typeface="Oswald"/>
                <a:ea typeface="Oswald"/>
                <a:cs typeface="Oswald"/>
                <a:sym typeface="Oswald"/>
              </a:defRPr>
            </a:lvl6pPr>
            <a:lvl7pPr lvl="6" algn="ctr" rtl="0">
              <a:spcBef>
                <a:spcPts val="0"/>
              </a:spcBef>
              <a:spcAft>
                <a:spcPts val="0"/>
              </a:spcAft>
              <a:buSzPts val="2200"/>
              <a:buFont typeface="Oswald"/>
              <a:buNone/>
              <a:defRPr sz="2200">
                <a:latin typeface="Oswald"/>
                <a:ea typeface="Oswald"/>
                <a:cs typeface="Oswald"/>
                <a:sym typeface="Oswald"/>
              </a:defRPr>
            </a:lvl7pPr>
            <a:lvl8pPr lvl="7" algn="ctr" rtl="0">
              <a:spcBef>
                <a:spcPts val="0"/>
              </a:spcBef>
              <a:spcAft>
                <a:spcPts val="0"/>
              </a:spcAft>
              <a:buSzPts val="2200"/>
              <a:buFont typeface="Oswald"/>
              <a:buNone/>
              <a:defRPr sz="2200">
                <a:latin typeface="Oswald"/>
                <a:ea typeface="Oswald"/>
                <a:cs typeface="Oswald"/>
                <a:sym typeface="Oswald"/>
              </a:defRPr>
            </a:lvl8pPr>
            <a:lvl9pPr lvl="8" algn="ctr"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40" name="Google Shape;140;p20"/>
          <p:cNvSpPr txBox="1">
            <a:spLocks noGrp="1"/>
          </p:cNvSpPr>
          <p:nvPr>
            <p:ph type="subTitle" idx="1"/>
          </p:nvPr>
        </p:nvSpPr>
        <p:spPr>
          <a:xfrm>
            <a:off x="1584063" y="1938600"/>
            <a:ext cx="2337300" cy="722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41" name="Google Shape;141;p20"/>
          <p:cNvSpPr txBox="1">
            <a:spLocks noGrp="1"/>
          </p:cNvSpPr>
          <p:nvPr>
            <p:ph type="title" idx="2"/>
          </p:nvPr>
        </p:nvSpPr>
        <p:spPr>
          <a:xfrm>
            <a:off x="5704788" y="1543600"/>
            <a:ext cx="2340900" cy="391800"/>
          </a:xfrm>
          <a:prstGeom prst="rect">
            <a:avLst/>
          </a:prstGeom>
          <a:ln>
            <a:noFill/>
          </a:ln>
        </p:spPr>
        <p:txBody>
          <a:bodyPr spcFirstLastPara="1" wrap="square" lIns="0" tIns="0" rIns="0" bIns="0" anchor="ctr" anchorCtr="0">
            <a:noAutofit/>
          </a:bodyPr>
          <a:lstStyle>
            <a:lvl1pPr lvl="0" rtl="0">
              <a:spcBef>
                <a:spcPts val="0"/>
              </a:spcBef>
              <a:spcAft>
                <a:spcPts val="0"/>
              </a:spcAft>
              <a:buSzPts val="2200"/>
              <a:buNone/>
              <a:defRPr sz="2200"/>
            </a:lvl1pPr>
            <a:lvl2pPr lvl="1" algn="ctr" rtl="0">
              <a:spcBef>
                <a:spcPts val="0"/>
              </a:spcBef>
              <a:spcAft>
                <a:spcPts val="0"/>
              </a:spcAft>
              <a:buSzPts val="2200"/>
              <a:buFont typeface="Oswald"/>
              <a:buNone/>
              <a:defRPr sz="2200">
                <a:latin typeface="Oswald"/>
                <a:ea typeface="Oswald"/>
                <a:cs typeface="Oswald"/>
                <a:sym typeface="Oswald"/>
              </a:defRPr>
            </a:lvl2pPr>
            <a:lvl3pPr lvl="2" algn="ctr" rtl="0">
              <a:spcBef>
                <a:spcPts val="0"/>
              </a:spcBef>
              <a:spcAft>
                <a:spcPts val="0"/>
              </a:spcAft>
              <a:buSzPts val="2200"/>
              <a:buFont typeface="Oswald"/>
              <a:buNone/>
              <a:defRPr sz="2200">
                <a:latin typeface="Oswald"/>
                <a:ea typeface="Oswald"/>
                <a:cs typeface="Oswald"/>
                <a:sym typeface="Oswald"/>
              </a:defRPr>
            </a:lvl3pPr>
            <a:lvl4pPr lvl="3" algn="ctr" rtl="0">
              <a:spcBef>
                <a:spcPts val="0"/>
              </a:spcBef>
              <a:spcAft>
                <a:spcPts val="0"/>
              </a:spcAft>
              <a:buSzPts val="2200"/>
              <a:buFont typeface="Oswald"/>
              <a:buNone/>
              <a:defRPr sz="2200">
                <a:latin typeface="Oswald"/>
                <a:ea typeface="Oswald"/>
                <a:cs typeface="Oswald"/>
                <a:sym typeface="Oswald"/>
              </a:defRPr>
            </a:lvl4pPr>
            <a:lvl5pPr lvl="4" algn="ctr" rtl="0">
              <a:spcBef>
                <a:spcPts val="0"/>
              </a:spcBef>
              <a:spcAft>
                <a:spcPts val="0"/>
              </a:spcAft>
              <a:buSzPts val="2200"/>
              <a:buFont typeface="Oswald"/>
              <a:buNone/>
              <a:defRPr sz="2200">
                <a:latin typeface="Oswald"/>
                <a:ea typeface="Oswald"/>
                <a:cs typeface="Oswald"/>
                <a:sym typeface="Oswald"/>
              </a:defRPr>
            </a:lvl5pPr>
            <a:lvl6pPr lvl="5" algn="ctr" rtl="0">
              <a:spcBef>
                <a:spcPts val="0"/>
              </a:spcBef>
              <a:spcAft>
                <a:spcPts val="0"/>
              </a:spcAft>
              <a:buSzPts val="2200"/>
              <a:buFont typeface="Oswald"/>
              <a:buNone/>
              <a:defRPr sz="2200">
                <a:latin typeface="Oswald"/>
                <a:ea typeface="Oswald"/>
                <a:cs typeface="Oswald"/>
                <a:sym typeface="Oswald"/>
              </a:defRPr>
            </a:lvl6pPr>
            <a:lvl7pPr lvl="6" algn="ctr" rtl="0">
              <a:spcBef>
                <a:spcPts val="0"/>
              </a:spcBef>
              <a:spcAft>
                <a:spcPts val="0"/>
              </a:spcAft>
              <a:buSzPts val="2200"/>
              <a:buFont typeface="Oswald"/>
              <a:buNone/>
              <a:defRPr sz="2200">
                <a:latin typeface="Oswald"/>
                <a:ea typeface="Oswald"/>
                <a:cs typeface="Oswald"/>
                <a:sym typeface="Oswald"/>
              </a:defRPr>
            </a:lvl7pPr>
            <a:lvl8pPr lvl="7" algn="ctr" rtl="0">
              <a:spcBef>
                <a:spcPts val="0"/>
              </a:spcBef>
              <a:spcAft>
                <a:spcPts val="0"/>
              </a:spcAft>
              <a:buSzPts val="2200"/>
              <a:buFont typeface="Oswald"/>
              <a:buNone/>
              <a:defRPr sz="2200">
                <a:latin typeface="Oswald"/>
                <a:ea typeface="Oswald"/>
                <a:cs typeface="Oswald"/>
                <a:sym typeface="Oswald"/>
              </a:defRPr>
            </a:lvl8pPr>
            <a:lvl9pPr lvl="8" algn="ctr"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42" name="Google Shape;142;p20"/>
          <p:cNvSpPr txBox="1">
            <a:spLocks noGrp="1"/>
          </p:cNvSpPr>
          <p:nvPr>
            <p:ph type="subTitle" idx="3"/>
          </p:nvPr>
        </p:nvSpPr>
        <p:spPr>
          <a:xfrm>
            <a:off x="5704788" y="1938600"/>
            <a:ext cx="2340900" cy="722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43" name="Google Shape;143;p20"/>
          <p:cNvSpPr txBox="1">
            <a:spLocks noGrp="1"/>
          </p:cNvSpPr>
          <p:nvPr>
            <p:ph type="title" idx="4"/>
          </p:nvPr>
        </p:nvSpPr>
        <p:spPr>
          <a:xfrm>
            <a:off x="3644425" y="3290400"/>
            <a:ext cx="2337300" cy="393300"/>
          </a:xfrm>
          <a:prstGeom prst="rect">
            <a:avLst/>
          </a:prstGeom>
          <a:ln>
            <a:noFill/>
          </a:ln>
        </p:spPr>
        <p:txBody>
          <a:bodyPr spcFirstLastPara="1" wrap="square" lIns="0" tIns="0" rIns="0" bIns="0" anchor="ctr" anchorCtr="0">
            <a:noAutofit/>
          </a:bodyPr>
          <a:lstStyle>
            <a:lvl1pPr lvl="0" rtl="0">
              <a:spcBef>
                <a:spcPts val="0"/>
              </a:spcBef>
              <a:spcAft>
                <a:spcPts val="0"/>
              </a:spcAft>
              <a:buSzPts val="2200"/>
              <a:buNone/>
              <a:defRPr sz="2200"/>
            </a:lvl1pPr>
            <a:lvl2pPr lvl="1" algn="ctr" rtl="0">
              <a:spcBef>
                <a:spcPts val="0"/>
              </a:spcBef>
              <a:spcAft>
                <a:spcPts val="0"/>
              </a:spcAft>
              <a:buSzPts val="2200"/>
              <a:buFont typeface="Oswald"/>
              <a:buNone/>
              <a:defRPr sz="2200">
                <a:latin typeface="Oswald"/>
                <a:ea typeface="Oswald"/>
                <a:cs typeface="Oswald"/>
                <a:sym typeface="Oswald"/>
              </a:defRPr>
            </a:lvl2pPr>
            <a:lvl3pPr lvl="2" algn="ctr" rtl="0">
              <a:spcBef>
                <a:spcPts val="0"/>
              </a:spcBef>
              <a:spcAft>
                <a:spcPts val="0"/>
              </a:spcAft>
              <a:buSzPts val="2200"/>
              <a:buFont typeface="Oswald"/>
              <a:buNone/>
              <a:defRPr sz="2200">
                <a:latin typeface="Oswald"/>
                <a:ea typeface="Oswald"/>
                <a:cs typeface="Oswald"/>
                <a:sym typeface="Oswald"/>
              </a:defRPr>
            </a:lvl3pPr>
            <a:lvl4pPr lvl="3" algn="ctr" rtl="0">
              <a:spcBef>
                <a:spcPts val="0"/>
              </a:spcBef>
              <a:spcAft>
                <a:spcPts val="0"/>
              </a:spcAft>
              <a:buSzPts val="2200"/>
              <a:buFont typeface="Oswald"/>
              <a:buNone/>
              <a:defRPr sz="2200">
                <a:latin typeface="Oswald"/>
                <a:ea typeface="Oswald"/>
                <a:cs typeface="Oswald"/>
                <a:sym typeface="Oswald"/>
              </a:defRPr>
            </a:lvl4pPr>
            <a:lvl5pPr lvl="4" algn="ctr" rtl="0">
              <a:spcBef>
                <a:spcPts val="0"/>
              </a:spcBef>
              <a:spcAft>
                <a:spcPts val="0"/>
              </a:spcAft>
              <a:buSzPts val="2200"/>
              <a:buFont typeface="Oswald"/>
              <a:buNone/>
              <a:defRPr sz="2200">
                <a:latin typeface="Oswald"/>
                <a:ea typeface="Oswald"/>
                <a:cs typeface="Oswald"/>
                <a:sym typeface="Oswald"/>
              </a:defRPr>
            </a:lvl5pPr>
            <a:lvl6pPr lvl="5" algn="ctr" rtl="0">
              <a:spcBef>
                <a:spcPts val="0"/>
              </a:spcBef>
              <a:spcAft>
                <a:spcPts val="0"/>
              </a:spcAft>
              <a:buSzPts val="2200"/>
              <a:buFont typeface="Oswald"/>
              <a:buNone/>
              <a:defRPr sz="2200">
                <a:latin typeface="Oswald"/>
                <a:ea typeface="Oswald"/>
                <a:cs typeface="Oswald"/>
                <a:sym typeface="Oswald"/>
              </a:defRPr>
            </a:lvl6pPr>
            <a:lvl7pPr lvl="6" algn="ctr" rtl="0">
              <a:spcBef>
                <a:spcPts val="0"/>
              </a:spcBef>
              <a:spcAft>
                <a:spcPts val="0"/>
              </a:spcAft>
              <a:buSzPts val="2200"/>
              <a:buFont typeface="Oswald"/>
              <a:buNone/>
              <a:defRPr sz="2200">
                <a:latin typeface="Oswald"/>
                <a:ea typeface="Oswald"/>
                <a:cs typeface="Oswald"/>
                <a:sym typeface="Oswald"/>
              </a:defRPr>
            </a:lvl7pPr>
            <a:lvl8pPr lvl="7" algn="ctr" rtl="0">
              <a:spcBef>
                <a:spcPts val="0"/>
              </a:spcBef>
              <a:spcAft>
                <a:spcPts val="0"/>
              </a:spcAft>
              <a:buSzPts val="2200"/>
              <a:buFont typeface="Oswald"/>
              <a:buNone/>
              <a:defRPr sz="2200">
                <a:latin typeface="Oswald"/>
                <a:ea typeface="Oswald"/>
                <a:cs typeface="Oswald"/>
                <a:sym typeface="Oswald"/>
              </a:defRPr>
            </a:lvl8pPr>
            <a:lvl9pPr lvl="8" algn="ctr"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44" name="Google Shape;144;p20"/>
          <p:cNvSpPr txBox="1">
            <a:spLocks noGrp="1"/>
          </p:cNvSpPr>
          <p:nvPr>
            <p:ph type="subTitle" idx="5"/>
          </p:nvPr>
        </p:nvSpPr>
        <p:spPr>
          <a:xfrm>
            <a:off x="3644425" y="3682009"/>
            <a:ext cx="2337300" cy="722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45" name="Google Shape;145;p20"/>
          <p:cNvSpPr txBox="1">
            <a:spLocks noGrp="1"/>
          </p:cNvSpPr>
          <p:nvPr>
            <p:ph type="title" idx="6"/>
          </p:nvPr>
        </p:nvSpPr>
        <p:spPr>
          <a:xfrm>
            <a:off x="720000" y="539500"/>
            <a:ext cx="7710900" cy="5760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_1_1_1">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1495425" y="1599975"/>
            <a:ext cx="13221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48" name="Google Shape;148;p21"/>
          <p:cNvSpPr txBox="1">
            <a:spLocks noGrp="1"/>
          </p:cNvSpPr>
          <p:nvPr>
            <p:ph type="subTitle" idx="1"/>
          </p:nvPr>
        </p:nvSpPr>
        <p:spPr>
          <a:xfrm>
            <a:off x="1495425" y="2003850"/>
            <a:ext cx="1322100" cy="6546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49" name="Google Shape;149;p21"/>
          <p:cNvSpPr txBox="1">
            <a:spLocks noGrp="1"/>
          </p:cNvSpPr>
          <p:nvPr>
            <p:ph type="title" idx="2"/>
          </p:nvPr>
        </p:nvSpPr>
        <p:spPr>
          <a:xfrm>
            <a:off x="4211550" y="1599975"/>
            <a:ext cx="13221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50" name="Google Shape;150;p21"/>
          <p:cNvSpPr txBox="1">
            <a:spLocks noGrp="1"/>
          </p:cNvSpPr>
          <p:nvPr>
            <p:ph type="subTitle" idx="3"/>
          </p:nvPr>
        </p:nvSpPr>
        <p:spPr>
          <a:xfrm>
            <a:off x="4211550" y="2003850"/>
            <a:ext cx="1322100" cy="6546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51" name="Google Shape;151;p21"/>
          <p:cNvSpPr txBox="1">
            <a:spLocks noGrp="1"/>
          </p:cNvSpPr>
          <p:nvPr>
            <p:ph type="title" idx="4"/>
          </p:nvPr>
        </p:nvSpPr>
        <p:spPr>
          <a:xfrm>
            <a:off x="1495425" y="3329975"/>
            <a:ext cx="1322100" cy="3663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52" name="Google Shape;152;p21"/>
          <p:cNvSpPr txBox="1">
            <a:spLocks noGrp="1"/>
          </p:cNvSpPr>
          <p:nvPr>
            <p:ph type="subTitle" idx="5"/>
          </p:nvPr>
        </p:nvSpPr>
        <p:spPr>
          <a:xfrm>
            <a:off x="1495425" y="3733325"/>
            <a:ext cx="1322100" cy="6552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53" name="Google Shape;153;p21"/>
          <p:cNvSpPr txBox="1">
            <a:spLocks noGrp="1"/>
          </p:cNvSpPr>
          <p:nvPr>
            <p:ph type="title" idx="6"/>
          </p:nvPr>
        </p:nvSpPr>
        <p:spPr>
          <a:xfrm>
            <a:off x="4211550" y="3329974"/>
            <a:ext cx="1322100" cy="3639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54" name="Google Shape;154;p21"/>
          <p:cNvSpPr txBox="1">
            <a:spLocks noGrp="1"/>
          </p:cNvSpPr>
          <p:nvPr>
            <p:ph type="subTitle" idx="7"/>
          </p:nvPr>
        </p:nvSpPr>
        <p:spPr>
          <a:xfrm>
            <a:off x="4211550" y="3733375"/>
            <a:ext cx="1322100" cy="6549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55" name="Google Shape;155;p21"/>
          <p:cNvSpPr txBox="1">
            <a:spLocks noGrp="1"/>
          </p:cNvSpPr>
          <p:nvPr>
            <p:ph type="title" idx="8"/>
          </p:nvPr>
        </p:nvSpPr>
        <p:spPr>
          <a:xfrm>
            <a:off x="6927550" y="1599975"/>
            <a:ext cx="13221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56" name="Google Shape;156;p21"/>
          <p:cNvSpPr txBox="1">
            <a:spLocks noGrp="1"/>
          </p:cNvSpPr>
          <p:nvPr>
            <p:ph type="subTitle" idx="9"/>
          </p:nvPr>
        </p:nvSpPr>
        <p:spPr>
          <a:xfrm>
            <a:off x="6927675" y="2003838"/>
            <a:ext cx="1322100" cy="6546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57" name="Google Shape;157;p21"/>
          <p:cNvSpPr txBox="1">
            <a:spLocks noGrp="1"/>
          </p:cNvSpPr>
          <p:nvPr>
            <p:ph type="title" idx="13"/>
          </p:nvPr>
        </p:nvSpPr>
        <p:spPr>
          <a:xfrm>
            <a:off x="6927675" y="3329974"/>
            <a:ext cx="1322100" cy="3639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58" name="Google Shape;158;p21"/>
          <p:cNvSpPr txBox="1">
            <a:spLocks noGrp="1"/>
          </p:cNvSpPr>
          <p:nvPr>
            <p:ph type="subTitle" idx="14"/>
          </p:nvPr>
        </p:nvSpPr>
        <p:spPr>
          <a:xfrm>
            <a:off x="6927675" y="3733375"/>
            <a:ext cx="1322100" cy="6549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59" name="Google Shape;159;p21"/>
          <p:cNvSpPr txBox="1">
            <a:spLocks noGrp="1"/>
          </p:cNvSpPr>
          <p:nvPr>
            <p:ph type="title" idx="15"/>
          </p:nvPr>
        </p:nvSpPr>
        <p:spPr>
          <a:xfrm>
            <a:off x="720000" y="539500"/>
            <a:ext cx="77040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BLANK_1_1_1_1_1_1_1_1_1">
    <p:spTree>
      <p:nvGrpSpPr>
        <p:cNvPr id="1" name="Shape 160"/>
        <p:cNvGrpSpPr/>
        <p:nvPr/>
      </p:nvGrpSpPr>
      <p:grpSpPr>
        <a:xfrm>
          <a:off x="0" y="0"/>
          <a:ext cx="0" cy="0"/>
          <a:chOff x="0" y="0"/>
          <a:chExt cx="0" cy="0"/>
        </a:xfrm>
      </p:grpSpPr>
      <p:sp>
        <p:nvSpPr>
          <p:cNvPr id="161" name="Google Shape;161;p22"/>
          <p:cNvSpPr txBox="1">
            <a:spLocks noGrp="1"/>
          </p:cNvSpPr>
          <p:nvPr>
            <p:ph type="title" hasCustomPrompt="1"/>
          </p:nvPr>
        </p:nvSpPr>
        <p:spPr>
          <a:xfrm>
            <a:off x="713225" y="730825"/>
            <a:ext cx="4165800" cy="828300"/>
          </a:xfrm>
          <a:prstGeom prst="rect">
            <a:avLst/>
          </a:prstGeom>
        </p:spPr>
        <p:txBody>
          <a:bodyPr spcFirstLastPara="1" wrap="square" lIns="0" tIns="0" rIns="0" bIns="0" anchor="t" anchorCtr="0">
            <a:noAutofit/>
          </a:bodyPr>
          <a:lstStyle>
            <a:lvl1pPr lvl="0" rtl="0">
              <a:spcBef>
                <a:spcPts val="0"/>
              </a:spcBef>
              <a:spcAft>
                <a:spcPts val="0"/>
              </a:spcAft>
              <a:buSzPts val="6200"/>
              <a:buNone/>
              <a:defRPr sz="5200">
                <a:solidFill>
                  <a:schemeClr val="accent1"/>
                </a:solidFill>
                <a:latin typeface="Oswald ExtraLight"/>
                <a:ea typeface="Oswald ExtraLight"/>
                <a:cs typeface="Oswald ExtraLight"/>
                <a:sym typeface="Oswald ExtraLight"/>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62" name="Google Shape;162;p22"/>
          <p:cNvSpPr txBox="1">
            <a:spLocks noGrp="1"/>
          </p:cNvSpPr>
          <p:nvPr>
            <p:ph type="subTitle" idx="1"/>
          </p:nvPr>
        </p:nvSpPr>
        <p:spPr>
          <a:xfrm>
            <a:off x="713225" y="1629825"/>
            <a:ext cx="4165800" cy="286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M Sans"/>
              <a:buNone/>
              <a:defRPr sz="1600">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63" name="Google Shape;163;p22"/>
          <p:cNvSpPr txBox="1">
            <a:spLocks noGrp="1"/>
          </p:cNvSpPr>
          <p:nvPr>
            <p:ph type="title" idx="2" hasCustomPrompt="1"/>
          </p:nvPr>
        </p:nvSpPr>
        <p:spPr>
          <a:xfrm>
            <a:off x="4265050" y="2909950"/>
            <a:ext cx="4165800" cy="813900"/>
          </a:xfrm>
          <a:prstGeom prst="rect">
            <a:avLst/>
          </a:prstGeom>
        </p:spPr>
        <p:txBody>
          <a:bodyPr spcFirstLastPara="1" wrap="square" lIns="0" tIns="0" rIns="0" bIns="0" anchor="t" anchorCtr="0">
            <a:noAutofit/>
          </a:bodyPr>
          <a:lstStyle>
            <a:lvl1pPr lvl="0" rtl="0">
              <a:spcBef>
                <a:spcPts val="0"/>
              </a:spcBef>
              <a:spcAft>
                <a:spcPts val="0"/>
              </a:spcAft>
              <a:buSzPts val="6200"/>
              <a:buNone/>
              <a:defRPr sz="5200">
                <a:solidFill>
                  <a:schemeClr val="accent1"/>
                </a:solidFill>
                <a:latin typeface="Oswald ExtraLight"/>
                <a:ea typeface="Oswald ExtraLight"/>
                <a:cs typeface="Oswald ExtraLight"/>
                <a:sym typeface="Oswald ExtraLight"/>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64" name="Google Shape;164;p22"/>
          <p:cNvSpPr txBox="1">
            <a:spLocks noGrp="1"/>
          </p:cNvSpPr>
          <p:nvPr>
            <p:ph type="subTitle" idx="3"/>
          </p:nvPr>
        </p:nvSpPr>
        <p:spPr>
          <a:xfrm>
            <a:off x="4265050" y="3817475"/>
            <a:ext cx="4165800" cy="2811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M Sans"/>
              <a:buNone/>
              <a:defRPr sz="1600">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grpSp>
        <p:nvGrpSpPr>
          <p:cNvPr id="165" name="Google Shape;165;p22"/>
          <p:cNvGrpSpPr/>
          <p:nvPr/>
        </p:nvGrpSpPr>
        <p:grpSpPr>
          <a:xfrm rot="5400000">
            <a:off x="6327004" y="-594849"/>
            <a:ext cx="1955378" cy="4224060"/>
            <a:chOff x="7350442" y="2608992"/>
            <a:chExt cx="777239" cy="1673160"/>
          </a:xfrm>
        </p:grpSpPr>
        <p:sp>
          <p:nvSpPr>
            <p:cNvPr id="166" name="Google Shape;166;p2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2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2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2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2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2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2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2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4" name="Google Shape;174;p22"/>
          <p:cNvGrpSpPr/>
          <p:nvPr/>
        </p:nvGrpSpPr>
        <p:grpSpPr>
          <a:xfrm rot="-5400000" flipH="1">
            <a:off x="696504" y="1651201"/>
            <a:ext cx="1955378" cy="4224060"/>
            <a:chOff x="7350442" y="2608992"/>
            <a:chExt cx="777239" cy="1673160"/>
          </a:xfrm>
        </p:grpSpPr>
        <p:sp>
          <p:nvSpPr>
            <p:cNvPr id="175" name="Google Shape;175;p2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2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2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2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2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2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2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2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3" name="Google Shape;183;p22"/>
          <p:cNvGrpSpPr/>
          <p:nvPr/>
        </p:nvGrpSpPr>
        <p:grpSpPr>
          <a:xfrm>
            <a:off x="4695775" y="4494275"/>
            <a:ext cx="1200150" cy="114300"/>
            <a:chOff x="752475" y="981075"/>
            <a:chExt cx="1200150" cy="114300"/>
          </a:xfrm>
        </p:grpSpPr>
        <p:sp>
          <p:nvSpPr>
            <p:cNvPr id="184" name="Google Shape;184;p22"/>
            <p:cNvSpPr/>
            <p:nvPr/>
          </p:nvSpPr>
          <p:spPr>
            <a:xfrm>
              <a:off x="752475" y="981075"/>
              <a:ext cx="114300" cy="114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933450"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1114425"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1295400"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476375" y="981075"/>
              <a:ext cx="114300" cy="114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1657350"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838325"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_1_1_1_1">
    <p:bg>
      <p:bgPr>
        <a:gradFill>
          <a:gsLst>
            <a:gs pos="0">
              <a:schemeClr val="accent3"/>
            </a:gs>
            <a:gs pos="44000">
              <a:schemeClr val="accent4"/>
            </a:gs>
            <a:gs pos="100000">
              <a:schemeClr val="accent5"/>
            </a:gs>
          </a:gsLst>
          <a:lin ang="2698631" scaled="0"/>
        </a:gradFill>
        <a:effectLst/>
      </p:bgPr>
    </p:bg>
    <p:spTree>
      <p:nvGrpSpPr>
        <p:cNvPr id="1" name="Shape 21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_1_1_1_2">
    <p:bg>
      <p:bgPr>
        <a:gradFill>
          <a:gsLst>
            <a:gs pos="0">
              <a:schemeClr val="accent2"/>
            </a:gs>
            <a:gs pos="36000">
              <a:schemeClr val="accent4"/>
            </a:gs>
            <a:gs pos="100000">
              <a:schemeClr val="accent4"/>
            </a:gs>
          </a:gsLst>
          <a:lin ang="2698631" scaled="0"/>
        </a:gradFill>
        <a:effectLst/>
      </p:bgPr>
    </p:bg>
    <p:spTree>
      <p:nvGrpSpPr>
        <p:cNvPr id="1" name="Shape 21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sp>
        <p:nvSpPr>
          <p:cNvPr id="46" name="Google Shape;46;p5"/>
          <p:cNvSpPr txBox="1">
            <a:spLocks noGrp="1"/>
          </p:cNvSpPr>
          <p:nvPr>
            <p:ph type="subTitle" idx="1"/>
          </p:nvPr>
        </p:nvSpPr>
        <p:spPr>
          <a:xfrm>
            <a:off x="1786775" y="2952775"/>
            <a:ext cx="2386500" cy="348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a:endParaRPr/>
          </a:p>
        </p:txBody>
      </p:sp>
      <p:sp>
        <p:nvSpPr>
          <p:cNvPr id="47" name="Google Shape;47;p5"/>
          <p:cNvSpPr txBox="1">
            <a:spLocks noGrp="1"/>
          </p:cNvSpPr>
          <p:nvPr>
            <p:ph type="subTitle" idx="2"/>
          </p:nvPr>
        </p:nvSpPr>
        <p:spPr>
          <a:xfrm>
            <a:off x="4970850" y="2952775"/>
            <a:ext cx="2386500" cy="348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a:endParaRPr/>
          </a:p>
        </p:txBody>
      </p:sp>
      <p:sp>
        <p:nvSpPr>
          <p:cNvPr id="48" name="Google Shape;48;p5"/>
          <p:cNvSpPr txBox="1">
            <a:spLocks noGrp="1"/>
          </p:cNvSpPr>
          <p:nvPr>
            <p:ph type="subTitle" idx="3"/>
          </p:nvPr>
        </p:nvSpPr>
        <p:spPr>
          <a:xfrm>
            <a:off x="1786625" y="3458825"/>
            <a:ext cx="2386500" cy="1149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49" name="Google Shape;49;p5"/>
          <p:cNvSpPr txBox="1">
            <a:spLocks noGrp="1"/>
          </p:cNvSpPr>
          <p:nvPr>
            <p:ph type="subTitle" idx="4"/>
          </p:nvPr>
        </p:nvSpPr>
        <p:spPr>
          <a:xfrm>
            <a:off x="4970855" y="3458825"/>
            <a:ext cx="2386500" cy="1149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50" name="Google Shape;50;p5"/>
          <p:cNvSpPr txBox="1">
            <a:spLocks noGrp="1"/>
          </p:cNvSpPr>
          <p:nvPr>
            <p:ph type="title"/>
          </p:nvPr>
        </p:nvSpPr>
        <p:spPr>
          <a:xfrm>
            <a:off x="713225" y="539496"/>
            <a:ext cx="77085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1321350" y="1039750"/>
            <a:ext cx="3866400" cy="5727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7"/>
          <p:cNvSpPr txBox="1">
            <a:spLocks noGrp="1"/>
          </p:cNvSpPr>
          <p:nvPr>
            <p:ph type="body" idx="1"/>
          </p:nvPr>
        </p:nvSpPr>
        <p:spPr>
          <a:xfrm>
            <a:off x="1321350" y="1984800"/>
            <a:ext cx="3866400" cy="23193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grpSp>
        <p:nvGrpSpPr>
          <p:cNvPr id="56" name="Google Shape;56;p7"/>
          <p:cNvGrpSpPr/>
          <p:nvPr/>
        </p:nvGrpSpPr>
        <p:grpSpPr>
          <a:xfrm flipH="1">
            <a:off x="-1145294" y="-39521"/>
            <a:ext cx="2029371" cy="4383847"/>
            <a:chOff x="7350442" y="2608992"/>
            <a:chExt cx="777239" cy="1673160"/>
          </a:xfrm>
        </p:grpSpPr>
        <p:sp>
          <p:nvSpPr>
            <p:cNvPr id="57" name="Google Shape;57;p7"/>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7"/>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7"/>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7"/>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7"/>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7"/>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7"/>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7"/>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5"/>
        <p:cNvGrpSpPr/>
        <p:nvPr/>
      </p:nvGrpSpPr>
      <p:grpSpPr>
        <a:xfrm>
          <a:off x="0" y="0"/>
          <a:ext cx="0" cy="0"/>
          <a:chOff x="0" y="0"/>
          <a:chExt cx="0" cy="0"/>
        </a:xfrm>
      </p:grpSpPr>
      <p:sp>
        <p:nvSpPr>
          <p:cNvPr id="66" name="Google Shape;66;p8"/>
          <p:cNvSpPr txBox="1">
            <a:spLocks noGrp="1"/>
          </p:cNvSpPr>
          <p:nvPr>
            <p:ph type="title"/>
          </p:nvPr>
        </p:nvSpPr>
        <p:spPr>
          <a:xfrm>
            <a:off x="1713900" y="1458900"/>
            <a:ext cx="5716200" cy="2225700"/>
          </a:xfrm>
          <a:prstGeom prst="rect">
            <a:avLst/>
          </a:prstGeom>
        </p:spPr>
        <p:txBody>
          <a:bodyPr spcFirstLastPara="1" wrap="square" lIns="0" tIns="0" rIns="0" bIns="0" anchor="ctr" anchorCtr="0">
            <a:noAutofit/>
          </a:bodyPr>
          <a:lstStyle>
            <a:lvl1pPr lvl="0" algn="ctr" rtl="0">
              <a:spcBef>
                <a:spcPts val="0"/>
              </a:spcBef>
              <a:spcAft>
                <a:spcPts val="0"/>
              </a:spcAft>
              <a:buSzPts val="4900"/>
              <a:buNone/>
              <a:defRPr sz="7200"/>
            </a:lvl1pPr>
            <a:lvl2pPr lvl="1" algn="ctr" rtl="0">
              <a:spcBef>
                <a:spcPts val="0"/>
              </a:spcBef>
              <a:spcAft>
                <a:spcPts val="0"/>
              </a:spcAft>
              <a:buSzPts val="4900"/>
              <a:buNone/>
              <a:defRPr sz="4900"/>
            </a:lvl2pPr>
            <a:lvl3pPr lvl="2" algn="ctr" rtl="0">
              <a:spcBef>
                <a:spcPts val="0"/>
              </a:spcBef>
              <a:spcAft>
                <a:spcPts val="0"/>
              </a:spcAft>
              <a:buSzPts val="4900"/>
              <a:buNone/>
              <a:defRPr sz="4900"/>
            </a:lvl3pPr>
            <a:lvl4pPr lvl="3" algn="ctr" rtl="0">
              <a:spcBef>
                <a:spcPts val="0"/>
              </a:spcBef>
              <a:spcAft>
                <a:spcPts val="0"/>
              </a:spcAft>
              <a:buSzPts val="4900"/>
              <a:buNone/>
              <a:defRPr sz="4900"/>
            </a:lvl4pPr>
            <a:lvl5pPr lvl="4" algn="ctr" rtl="0">
              <a:spcBef>
                <a:spcPts val="0"/>
              </a:spcBef>
              <a:spcAft>
                <a:spcPts val="0"/>
              </a:spcAft>
              <a:buSzPts val="4900"/>
              <a:buNone/>
              <a:defRPr sz="4900"/>
            </a:lvl5pPr>
            <a:lvl6pPr lvl="5" algn="ctr" rtl="0">
              <a:spcBef>
                <a:spcPts val="0"/>
              </a:spcBef>
              <a:spcAft>
                <a:spcPts val="0"/>
              </a:spcAft>
              <a:buSzPts val="4900"/>
              <a:buNone/>
              <a:defRPr sz="4900"/>
            </a:lvl6pPr>
            <a:lvl7pPr lvl="6" algn="ctr" rtl="0">
              <a:spcBef>
                <a:spcPts val="0"/>
              </a:spcBef>
              <a:spcAft>
                <a:spcPts val="0"/>
              </a:spcAft>
              <a:buSzPts val="4900"/>
              <a:buNone/>
              <a:defRPr sz="4900"/>
            </a:lvl7pPr>
            <a:lvl8pPr lvl="7" algn="ctr" rtl="0">
              <a:spcBef>
                <a:spcPts val="0"/>
              </a:spcBef>
              <a:spcAft>
                <a:spcPts val="0"/>
              </a:spcAft>
              <a:buSzPts val="4900"/>
              <a:buNone/>
              <a:defRPr sz="4900"/>
            </a:lvl8pPr>
            <a:lvl9pPr lvl="8" algn="ctr" rtl="0">
              <a:spcBef>
                <a:spcPts val="0"/>
              </a:spcBef>
              <a:spcAft>
                <a:spcPts val="0"/>
              </a:spcAft>
              <a:buSzPts val="4900"/>
              <a:buNone/>
              <a:defRPr sz="49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2916875" y="1499525"/>
            <a:ext cx="3357900" cy="5760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69" name="Google Shape;69;p9"/>
          <p:cNvSpPr txBox="1">
            <a:spLocks noGrp="1"/>
          </p:cNvSpPr>
          <p:nvPr>
            <p:ph type="subTitle" idx="1"/>
          </p:nvPr>
        </p:nvSpPr>
        <p:spPr>
          <a:xfrm>
            <a:off x="2916875" y="2308375"/>
            <a:ext cx="3357900" cy="13356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2400"/>
              <a:buFont typeface="DM Sans"/>
              <a:buNone/>
              <a:defRPr sz="1600">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accent5"/>
            </a:gs>
            <a:gs pos="48000">
              <a:schemeClr val="accent4"/>
            </a:gs>
            <a:gs pos="100000">
              <a:schemeClr val="accent2"/>
            </a:gs>
          </a:gsLst>
          <a:lin ang="2698631" scaled="0"/>
        </a:gradFill>
        <a:effectLst/>
      </p:bgPr>
    </p:bg>
    <p:spTree>
      <p:nvGrpSpPr>
        <p:cNvPr id="1" name="Shape 70"/>
        <p:cNvGrpSpPr/>
        <p:nvPr/>
      </p:nvGrpSpPr>
      <p:grpSpPr>
        <a:xfrm>
          <a:off x="0" y="0"/>
          <a:ext cx="0" cy="0"/>
          <a:chOff x="0" y="0"/>
          <a:chExt cx="0" cy="0"/>
        </a:xfrm>
      </p:grpSpPr>
      <p:sp>
        <p:nvSpPr>
          <p:cNvPr id="71" name="Google Shape;71;p10"/>
          <p:cNvSpPr txBox="1">
            <a:spLocks noGrp="1"/>
          </p:cNvSpPr>
          <p:nvPr>
            <p:ph type="title"/>
          </p:nvPr>
        </p:nvSpPr>
        <p:spPr>
          <a:xfrm>
            <a:off x="1260875" y="3226350"/>
            <a:ext cx="3792300" cy="10515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10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2"/>
        <p:cNvGrpSpPr/>
        <p:nvPr/>
      </p:nvGrpSpPr>
      <p:grpSpPr>
        <a:xfrm>
          <a:off x="0" y="0"/>
          <a:ext cx="0" cy="0"/>
          <a:chOff x="0" y="0"/>
          <a:chExt cx="0" cy="0"/>
        </a:xfrm>
      </p:grpSpPr>
      <p:sp>
        <p:nvSpPr>
          <p:cNvPr id="103" name="Google Shape;103;p13"/>
          <p:cNvSpPr txBox="1">
            <a:spLocks noGrp="1"/>
          </p:cNvSpPr>
          <p:nvPr>
            <p:ph type="title"/>
          </p:nvPr>
        </p:nvSpPr>
        <p:spPr>
          <a:xfrm>
            <a:off x="1849288" y="1728870"/>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04" name="Google Shape;104;p13"/>
          <p:cNvSpPr txBox="1">
            <a:spLocks noGrp="1"/>
          </p:cNvSpPr>
          <p:nvPr>
            <p:ph type="title" idx="2" hasCustomPrompt="1"/>
          </p:nvPr>
        </p:nvSpPr>
        <p:spPr>
          <a:xfrm>
            <a:off x="695771" y="1749900"/>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subTitle" idx="1"/>
          </p:nvPr>
        </p:nvSpPr>
        <p:spPr>
          <a:xfrm>
            <a:off x="1849288" y="2105212"/>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06" name="Google Shape;106;p13"/>
          <p:cNvSpPr txBox="1">
            <a:spLocks noGrp="1"/>
          </p:cNvSpPr>
          <p:nvPr>
            <p:ph type="title" idx="3"/>
          </p:nvPr>
        </p:nvSpPr>
        <p:spPr>
          <a:xfrm>
            <a:off x="6111838" y="1730349"/>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07" name="Google Shape;107;p13"/>
          <p:cNvSpPr txBox="1">
            <a:spLocks noGrp="1"/>
          </p:cNvSpPr>
          <p:nvPr>
            <p:ph type="title" idx="4" hasCustomPrompt="1"/>
          </p:nvPr>
        </p:nvSpPr>
        <p:spPr>
          <a:xfrm>
            <a:off x="4961874" y="1749900"/>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5"/>
          </p:nvPr>
        </p:nvSpPr>
        <p:spPr>
          <a:xfrm>
            <a:off x="6111838" y="2110350"/>
            <a:ext cx="2336400" cy="48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09" name="Google Shape;109;p13"/>
          <p:cNvSpPr txBox="1">
            <a:spLocks noGrp="1"/>
          </p:cNvSpPr>
          <p:nvPr>
            <p:ph type="title" idx="6"/>
          </p:nvPr>
        </p:nvSpPr>
        <p:spPr>
          <a:xfrm>
            <a:off x="1853038" y="3419068"/>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10" name="Google Shape;110;p13"/>
          <p:cNvSpPr txBox="1">
            <a:spLocks noGrp="1"/>
          </p:cNvSpPr>
          <p:nvPr>
            <p:ph type="title" idx="7" hasCustomPrompt="1"/>
          </p:nvPr>
        </p:nvSpPr>
        <p:spPr>
          <a:xfrm>
            <a:off x="695771" y="3448775"/>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subTitle" idx="8"/>
          </p:nvPr>
        </p:nvSpPr>
        <p:spPr>
          <a:xfrm>
            <a:off x="1853038" y="3800225"/>
            <a:ext cx="2336400" cy="48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12" name="Google Shape;112;p13"/>
          <p:cNvSpPr txBox="1">
            <a:spLocks noGrp="1"/>
          </p:cNvSpPr>
          <p:nvPr>
            <p:ph type="title" idx="9"/>
          </p:nvPr>
        </p:nvSpPr>
        <p:spPr>
          <a:xfrm>
            <a:off x="6111838" y="3421989"/>
            <a:ext cx="2336400" cy="3612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13" name="Google Shape;113;p13"/>
          <p:cNvSpPr txBox="1">
            <a:spLocks noGrp="1"/>
          </p:cNvSpPr>
          <p:nvPr>
            <p:ph type="title" idx="13" hasCustomPrompt="1"/>
          </p:nvPr>
        </p:nvSpPr>
        <p:spPr>
          <a:xfrm>
            <a:off x="4961874" y="3453772"/>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subTitle" idx="14"/>
          </p:nvPr>
        </p:nvSpPr>
        <p:spPr>
          <a:xfrm>
            <a:off x="6111838" y="3797480"/>
            <a:ext cx="2336400" cy="484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15" name="Google Shape;115;p13"/>
          <p:cNvSpPr txBox="1">
            <a:spLocks noGrp="1"/>
          </p:cNvSpPr>
          <p:nvPr>
            <p:ph type="title" idx="15"/>
          </p:nvPr>
        </p:nvSpPr>
        <p:spPr>
          <a:xfrm>
            <a:off x="720000" y="539496"/>
            <a:ext cx="77040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BLANK_1_1_1">
    <p:spTree>
      <p:nvGrpSpPr>
        <p:cNvPr id="1" name="Shape 116"/>
        <p:cNvGrpSpPr/>
        <p:nvPr/>
      </p:nvGrpSpPr>
      <p:grpSpPr>
        <a:xfrm>
          <a:off x="0" y="0"/>
          <a:ext cx="0" cy="0"/>
          <a:chOff x="0" y="0"/>
          <a:chExt cx="0" cy="0"/>
        </a:xfrm>
      </p:grpSpPr>
      <p:sp>
        <p:nvSpPr>
          <p:cNvPr id="117" name="Google Shape;117;p14"/>
          <p:cNvSpPr txBox="1">
            <a:spLocks noGrp="1"/>
          </p:cNvSpPr>
          <p:nvPr>
            <p:ph type="subTitle" idx="1"/>
          </p:nvPr>
        </p:nvSpPr>
        <p:spPr>
          <a:xfrm>
            <a:off x="5381275" y="3173650"/>
            <a:ext cx="2887500" cy="9144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9pPr>
          </a:lstStyle>
          <a:p>
            <a:endParaRPr/>
          </a:p>
        </p:txBody>
      </p:sp>
      <p:sp>
        <p:nvSpPr>
          <p:cNvPr id="118" name="Google Shape;118;p14"/>
          <p:cNvSpPr txBox="1">
            <a:spLocks noGrp="1"/>
          </p:cNvSpPr>
          <p:nvPr>
            <p:ph type="title"/>
          </p:nvPr>
        </p:nvSpPr>
        <p:spPr>
          <a:xfrm>
            <a:off x="720000" y="539500"/>
            <a:ext cx="7704000" cy="5760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5"/>
            </a:gs>
            <a:gs pos="48000">
              <a:schemeClr val="accent4"/>
            </a:gs>
            <a:gs pos="100000">
              <a:schemeClr val="accent2"/>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496"/>
            <a:ext cx="7708500" cy="576000"/>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dk1"/>
              </a:buClr>
              <a:buSzPts val="3400"/>
              <a:buFont typeface="Oswald"/>
              <a:buNone/>
              <a:defRPr sz="3400">
                <a:solidFill>
                  <a:schemeClr val="dk1"/>
                </a:solidFill>
                <a:latin typeface="Oswald"/>
                <a:ea typeface="Oswald"/>
                <a:cs typeface="Oswald"/>
                <a:sym typeface="Oswa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rtl="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8" r:id="rId7"/>
    <p:sldLayoutId id="2147483659" r:id="rId8"/>
    <p:sldLayoutId id="2147483660" r:id="rId9"/>
    <p:sldLayoutId id="2147483666" r:id="rId10"/>
    <p:sldLayoutId id="2147483667" r:id="rId11"/>
    <p:sldLayoutId id="2147483668" r:id="rId12"/>
    <p:sldLayoutId id="2147483671" r:id="rId13"/>
    <p:sldLayoutId id="214748367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www.electroniclinic.com/how-to-create-android-app-for-arduino-sensor-monitoring-over-bluetooth/"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en.wikipedia.org/wiki/Open-source" TargetMode="External"/><Relationship Id="rId7" Type="http://schemas.openxmlformats.org/officeDocument/2006/relationships/hyperlink" Target="https://en.wikipedia.org/wiki/Spread_spectru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en.wikipedia.org/wiki/Radio_communication" TargetMode="External"/><Relationship Id="rId5" Type="http://schemas.openxmlformats.org/officeDocument/2006/relationships/hyperlink" Target="https://en.wikipedia.org/wiki/Input/output" TargetMode="External"/><Relationship Id="rId4" Type="http://schemas.openxmlformats.org/officeDocument/2006/relationships/hyperlink" Target="https://en.wikipedia.org/wiki/Single-board_microcontroller" TargetMode="External"/><Relationship Id="rId9"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ctrTitle"/>
          </p:nvPr>
        </p:nvSpPr>
        <p:spPr>
          <a:xfrm>
            <a:off x="713225" y="967650"/>
            <a:ext cx="3972000" cy="30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dirty="0">
                <a:solidFill>
                  <a:schemeClr val="accent1"/>
                </a:solidFill>
                <a:latin typeface="Oswald" panose="00000500000000000000" pitchFamily="2" charset="0"/>
                <a:cs typeface="Microsoft Uighur" panose="02000000000000000000" pitchFamily="2" charset="-78"/>
              </a:rPr>
              <a:t>Tinkering Lab GE107 </a:t>
            </a:r>
            <a:br>
              <a:rPr lang="en" sz="3200" dirty="0">
                <a:solidFill>
                  <a:schemeClr val="accent1"/>
                </a:solidFill>
                <a:latin typeface="Oswald" panose="00000500000000000000" pitchFamily="2" charset="0"/>
                <a:cs typeface="Microsoft Uighur" panose="02000000000000000000" pitchFamily="2" charset="-78"/>
              </a:rPr>
            </a:br>
            <a:r>
              <a:rPr lang="en" sz="3200" dirty="0">
                <a:solidFill>
                  <a:schemeClr val="accent1"/>
                </a:solidFill>
                <a:latin typeface="Oswald" panose="00000500000000000000" pitchFamily="2" charset="0"/>
                <a:cs typeface="Microsoft Uighur" panose="02000000000000000000" pitchFamily="2" charset="-78"/>
              </a:rPr>
              <a:t>PG-15</a:t>
            </a:r>
            <a:br>
              <a:rPr lang="en" sz="3200" dirty="0">
                <a:solidFill>
                  <a:schemeClr val="accent1"/>
                </a:solidFill>
                <a:latin typeface="Oswald" panose="00000500000000000000" pitchFamily="2" charset="0"/>
                <a:cs typeface="Microsoft Uighur" panose="02000000000000000000" pitchFamily="2" charset="-78"/>
              </a:rPr>
            </a:br>
            <a:r>
              <a:rPr lang="en" sz="3200" dirty="0">
                <a:solidFill>
                  <a:schemeClr val="accent1"/>
                </a:solidFill>
                <a:latin typeface="Oswald" panose="00000500000000000000" pitchFamily="2" charset="0"/>
                <a:cs typeface="Microsoft Uighur" panose="02000000000000000000" pitchFamily="2" charset="-78"/>
              </a:rPr>
              <a:t>LoRA Device</a:t>
            </a:r>
            <a:endParaRPr sz="3200" dirty="0">
              <a:latin typeface="Oswald" panose="00000500000000000000" pitchFamily="2" charset="0"/>
              <a:cs typeface="Microsoft Uighur" panose="02000000000000000000" pitchFamily="2" charset="-78"/>
            </a:endParaRPr>
          </a:p>
        </p:txBody>
      </p:sp>
      <p:sp>
        <p:nvSpPr>
          <p:cNvPr id="230" name="Google Shape;230;p30"/>
          <p:cNvSpPr txBox="1">
            <a:spLocks noGrp="1"/>
          </p:cNvSpPr>
          <p:nvPr>
            <p:ph type="subTitle" idx="1"/>
          </p:nvPr>
        </p:nvSpPr>
        <p:spPr>
          <a:xfrm>
            <a:off x="713225" y="3995250"/>
            <a:ext cx="4359000" cy="40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Purab: 2022CHB1055</a:t>
            </a:r>
          </a:p>
          <a:p>
            <a:pPr marL="0" lvl="0" indent="0" algn="l" rtl="0">
              <a:spcBef>
                <a:spcPts val="0"/>
              </a:spcBef>
              <a:spcAft>
                <a:spcPts val="0"/>
              </a:spcAft>
              <a:buNone/>
            </a:pPr>
            <a:r>
              <a:rPr lang="en" dirty="0" smtClean="0"/>
              <a:t>Vedang: 2022CHB1056</a:t>
            </a:r>
          </a:p>
          <a:p>
            <a:pPr marL="0" lvl="0" indent="0" algn="l" rtl="0">
              <a:spcBef>
                <a:spcPts val="0"/>
              </a:spcBef>
              <a:spcAft>
                <a:spcPts val="0"/>
              </a:spcAft>
              <a:buNone/>
            </a:pPr>
            <a:r>
              <a:rPr lang="en" dirty="0" smtClean="0"/>
              <a:t>Sayed: 2022CHB1057</a:t>
            </a:r>
          </a:p>
          <a:p>
            <a:pPr marL="0" lvl="0" indent="0" algn="l" rtl="0">
              <a:spcBef>
                <a:spcPts val="0"/>
              </a:spcBef>
              <a:spcAft>
                <a:spcPts val="0"/>
              </a:spcAft>
              <a:buNone/>
            </a:pPr>
            <a:r>
              <a:rPr lang="en" dirty="0" smtClean="0"/>
              <a:t>Tanishk: 2022CHB1058</a:t>
            </a:r>
          </a:p>
          <a:p>
            <a:pPr marL="0" lvl="0" indent="0" algn="l" rtl="0">
              <a:spcBef>
                <a:spcPts val="0"/>
              </a:spcBef>
              <a:spcAft>
                <a:spcPts val="0"/>
              </a:spcAft>
              <a:buNone/>
            </a:pPr>
            <a:r>
              <a:rPr lang="en" dirty="0" smtClean="0"/>
              <a:t>Tushar: 2022CHB1059</a:t>
            </a:r>
          </a:p>
          <a:p>
            <a:pPr marL="0" lvl="0" indent="0" algn="l" rtl="0">
              <a:spcBef>
                <a:spcPts val="0"/>
              </a:spcBef>
              <a:spcAft>
                <a:spcPts val="0"/>
              </a:spcAft>
              <a:buNone/>
            </a:pPr>
            <a:r>
              <a:rPr lang="en" dirty="0" smtClean="0"/>
              <a:t>Vikas: 2022CHB1060</a:t>
            </a:r>
            <a:endParaRPr dirty="0"/>
          </a:p>
        </p:txBody>
      </p:sp>
      <p:pic>
        <p:nvPicPr>
          <p:cNvPr id="1028" name="Picture 4" descr="Wireless Communication - Types &amp; Advantages | Atria University">
            <a:extLst>
              <a:ext uri="{FF2B5EF4-FFF2-40B4-BE49-F238E27FC236}">
                <a16:creationId xmlns:a16="http://schemas.microsoft.com/office/drawing/2014/main" xmlns="" id="{6692E569-EC38-0132-36D7-8B75847BD4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2066" y="1979941"/>
            <a:ext cx="4088351" cy="2826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8"/>
        <p:cNvGrpSpPr/>
        <p:nvPr/>
      </p:nvGrpSpPr>
      <p:grpSpPr>
        <a:xfrm>
          <a:off x="0" y="0"/>
          <a:ext cx="0" cy="0"/>
          <a:chOff x="0" y="0"/>
          <a:chExt cx="0" cy="0"/>
        </a:xfrm>
      </p:grpSpPr>
      <p:sp>
        <p:nvSpPr>
          <p:cNvPr id="2289" name="Google Shape;2289;p47"/>
          <p:cNvSpPr txBox="1">
            <a:spLocks noGrp="1"/>
          </p:cNvSpPr>
          <p:nvPr>
            <p:ph type="title"/>
          </p:nvPr>
        </p:nvSpPr>
        <p:spPr>
          <a:xfrm>
            <a:off x="713225" y="730825"/>
            <a:ext cx="4165800" cy="828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Working Demonstration </a:t>
            </a:r>
            <a:endParaRP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6885" y="2294020"/>
            <a:ext cx="4797462" cy="200526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2"/>
        <p:cNvGrpSpPr/>
        <p:nvPr/>
      </p:nvGrpSpPr>
      <p:grpSpPr>
        <a:xfrm>
          <a:off x="0" y="0"/>
          <a:ext cx="0" cy="0"/>
          <a:chOff x="0" y="0"/>
          <a:chExt cx="0" cy="0"/>
        </a:xfrm>
      </p:grpSpPr>
      <p:grpSp>
        <p:nvGrpSpPr>
          <p:cNvPr id="533" name="Google Shape;533;p39"/>
          <p:cNvGrpSpPr/>
          <p:nvPr/>
        </p:nvGrpSpPr>
        <p:grpSpPr>
          <a:xfrm rot="-5400000" flipH="1">
            <a:off x="869606" y="1010556"/>
            <a:ext cx="1498905" cy="3238067"/>
            <a:chOff x="7350442" y="2608992"/>
            <a:chExt cx="777239" cy="1673160"/>
          </a:xfrm>
        </p:grpSpPr>
        <p:sp>
          <p:nvSpPr>
            <p:cNvPr id="534" name="Google Shape;534;p39"/>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39"/>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39"/>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39"/>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39"/>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39"/>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39"/>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39"/>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42" name="Google Shape;542;p39"/>
          <p:cNvSpPr/>
          <p:nvPr/>
        </p:nvSpPr>
        <p:spPr>
          <a:xfrm>
            <a:off x="713225" y="2895600"/>
            <a:ext cx="4887600" cy="1713000"/>
          </a:xfrm>
          <a:prstGeom prst="roundRect">
            <a:avLst>
              <a:gd name="adj" fmla="val 11903"/>
            </a:avLst>
          </a:prstGeom>
          <a:solidFill>
            <a:schemeClr val="accent4"/>
          </a:solid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a:xfrm>
            <a:off x="1262125" y="3226350"/>
            <a:ext cx="3792300" cy="1051500"/>
          </a:xfrm>
        </p:spPr>
        <p:txBody>
          <a:bodyPr/>
          <a:lstStyle/>
          <a:p>
            <a:pPr algn="ctr"/>
            <a:r>
              <a:rPr lang="en-IN" sz="5400" dirty="0" smtClean="0"/>
              <a:t>Thank You </a:t>
            </a:r>
            <a:endParaRPr lang="en-IN" sz="5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title"/>
          </p:nvPr>
        </p:nvSpPr>
        <p:spPr>
          <a:xfrm>
            <a:off x="1849288" y="1728870"/>
            <a:ext cx="23364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PROJECT BRIEFING…</a:t>
            </a:r>
            <a:endParaRPr dirty="0"/>
          </a:p>
        </p:txBody>
      </p:sp>
      <p:sp>
        <p:nvSpPr>
          <p:cNvPr id="243" name="Google Shape;243;p32"/>
          <p:cNvSpPr txBox="1">
            <a:spLocks noGrp="1"/>
          </p:cNvSpPr>
          <p:nvPr>
            <p:ph type="title" idx="2"/>
          </p:nvPr>
        </p:nvSpPr>
        <p:spPr>
          <a:xfrm>
            <a:off x="695771" y="1749900"/>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44" name="Google Shape;244;p32"/>
          <p:cNvSpPr txBox="1">
            <a:spLocks noGrp="1"/>
          </p:cNvSpPr>
          <p:nvPr>
            <p:ph type="subTitle" idx="1"/>
          </p:nvPr>
        </p:nvSpPr>
        <p:spPr>
          <a:xfrm>
            <a:off x="1849288" y="2105212"/>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Short Intro</a:t>
            </a:r>
            <a:endParaRPr dirty="0"/>
          </a:p>
        </p:txBody>
      </p:sp>
      <p:sp>
        <p:nvSpPr>
          <p:cNvPr id="245" name="Google Shape;245;p32"/>
          <p:cNvSpPr txBox="1">
            <a:spLocks noGrp="1"/>
          </p:cNvSpPr>
          <p:nvPr>
            <p:ph type="title" idx="3"/>
          </p:nvPr>
        </p:nvSpPr>
        <p:spPr>
          <a:xfrm>
            <a:off x="6111838" y="1730349"/>
            <a:ext cx="23364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Parts Description…</a:t>
            </a:r>
            <a:endParaRPr dirty="0"/>
          </a:p>
        </p:txBody>
      </p:sp>
      <p:sp>
        <p:nvSpPr>
          <p:cNvPr id="246" name="Google Shape;246;p32"/>
          <p:cNvSpPr txBox="1">
            <a:spLocks noGrp="1"/>
          </p:cNvSpPr>
          <p:nvPr>
            <p:ph type="title" idx="4"/>
          </p:nvPr>
        </p:nvSpPr>
        <p:spPr>
          <a:xfrm>
            <a:off x="4961874" y="1749900"/>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48" name="Google Shape;248;p32"/>
          <p:cNvSpPr txBox="1">
            <a:spLocks noGrp="1"/>
          </p:cNvSpPr>
          <p:nvPr>
            <p:ph type="title" idx="6"/>
          </p:nvPr>
        </p:nvSpPr>
        <p:spPr>
          <a:xfrm>
            <a:off x="1797270" y="3417489"/>
            <a:ext cx="23364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Procedure…</a:t>
            </a:r>
            <a:endParaRPr dirty="0"/>
          </a:p>
        </p:txBody>
      </p:sp>
      <p:sp>
        <p:nvSpPr>
          <p:cNvPr id="249" name="Google Shape;249;p32"/>
          <p:cNvSpPr txBox="1">
            <a:spLocks noGrp="1"/>
          </p:cNvSpPr>
          <p:nvPr>
            <p:ph type="title" idx="7"/>
          </p:nvPr>
        </p:nvSpPr>
        <p:spPr>
          <a:xfrm>
            <a:off x="695771" y="3448775"/>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50" name="Google Shape;250;p32"/>
          <p:cNvSpPr txBox="1">
            <a:spLocks noGrp="1"/>
          </p:cNvSpPr>
          <p:nvPr>
            <p:ph type="subTitle" idx="8"/>
          </p:nvPr>
        </p:nvSpPr>
        <p:spPr>
          <a:xfrm>
            <a:off x="1853038" y="3800225"/>
            <a:ext cx="2336400" cy="48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smtClean="0"/>
              <a:t>T</a:t>
            </a:r>
            <a:r>
              <a:rPr lang="en" dirty="0" smtClean="0"/>
              <a:t>he basic working of the whole projec in a short way </a:t>
            </a:r>
            <a:endParaRPr dirty="0"/>
          </a:p>
        </p:txBody>
      </p:sp>
      <p:sp>
        <p:nvSpPr>
          <p:cNvPr id="251" name="Google Shape;251;p32"/>
          <p:cNvSpPr txBox="1">
            <a:spLocks noGrp="1"/>
          </p:cNvSpPr>
          <p:nvPr>
            <p:ph type="title" idx="9"/>
          </p:nvPr>
        </p:nvSpPr>
        <p:spPr>
          <a:xfrm>
            <a:off x="6111838" y="3421989"/>
            <a:ext cx="2336400" cy="36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Codes…</a:t>
            </a:r>
            <a:endParaRPr dirty="0"/>
          </a:p>
        </p:txBody>
      </p:sp>
      <p:sp>
        <p:nvSpPr>
          <p:cNvPr id="252" name="Google Shape;252;p32"/>
          <p:cNvSpPr txBox="1">
            <a:spLocks noGrp="1"/>
          </p:cNvSpPr>
          <p:nvPr>
            <p:ph type="title" idx="13"/>
          </p:nvPr>
        </p:nvSpPr>
        <p:spPr>
          <a:xfrm>
            <a:off x="4961874" y="3453772"/>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54" name="Google Shape;254;p32"/>
          <p:cNvSpPr txBox="1">
            <a:spLocks noGrp="1"/>
          </p:cNvSpPr>
          <p:nvPr>
            <p:ph type="title" idx="15"/>
          </p:nvPr>
        </p:nvSpPr>
        <p:spPr>
          <a:xfrm>
            <a:off x="720000" y="539496"/>
            <a:ext cx="77040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TABLE OF </a:t>
            </a:r>
            <a:r>
              <a:rPr lang="en">
                <a:solidFill>
                  <a:schemeClr val="accent1"/>
                </a:solidFill>
              </a:rPr>
              <a:t>CONTENTS</a:t>
            </a:r>
            <a:endParaRPr>
              <a:solidFill>
                <a:schemeClr val="accent1"/>
              </a:solidFill>
            </a:endParaRPr>
          </a:p>
        </p:txBody>
      </p:sp>
      <p:cxnSp>
        <p:nvCxnSpPr>
          <p:cNvPr id="255" name="Google Shape;255;p32"/>
          <p:cNvCxnSpPr/>
          <p:nvPr/>
        </p:nvCxnSpPr>
        <p:spPr>
          <a:xfrm>
            <a:off x="1611488" y="1721200"/>
            <a:ext cx="0" cy="864000"/>
          </a:xfrm>
          <a:prstGeom prst="straightConnector1">
            <a:avLst/>
          </a:prstGeom>
          <a:noFill/>
          <a:ln w="19050" cap="flat" cmpd="sng">
            <a:solidFill>
              <a:schemeClr val="accent1"/>
            </a:solidFill>
            <a:prstDash val="solid"/>
            <a:round/>
            <a:headEnd type="none" w="med" len="med"/>
            <a:tailEnd type="none" w="med" len="med"/>
          </a:ln>
          <a:effectLst>
            <a:outerShdw blurRad="114300" dist="19050" dir="2640000" algn="bl" rotWithShape="0">
              <a:schemeClr val="accent1">
                <a:alpha val="76000"/>
              </a:schemeClr>
            </a:outerShdw>
          </a:effectLst>
        </p:spPr>
      </p:cxnSp>
      <p:cxnSp>
        <p:nvCxnSpPr>
          <p:cNvPr id="256" name="Google Shape;256;p32"/>
          <p:cNvCxnSpPr/>
          <p:nvPr/>
        </p:nvCxnSpPr>
        <p:spPr>
          <a:xfrm>
            <a:off x="5877638" y="1723337"/>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7" name="Google Shape;257;p32"/>
          <p:cNvCxnSpPr/>
          <p:nvPr/>
        </p:nvCxnSpPr>
        <p:spPr>
          <a:xfrm>
            <a:off x="1611488" y="3424121"/>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8" name="Google Shape;258;p32"/>
          <p:cNvCxnSpPr/>
          <p:nvPr/>
        </p:nvCxnSpPr>
        <p:spPr>
          <a:xfrm>
            <a:off x="1611488" y="1723337"/>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9" name="Google Shape;259;p32"/>
          <p:cNvCxnSpPr/>
          <p:nvPr/>
        </p:nvCxnSpPr>
        <p:spPr>
          <a:xfrm>
            <a:off x="5877638" y="3424121"/>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grpSp>
        <p:nvGrpSpPr>
          <p:cNvPr id="260" name="Google Shape;260;p32"/>
          <p:cNvGrpSpPr/>
          <p:nvPr/>
        </p:nvGrpSpPr>
        <p:grpSpPr>
          <a:xfrm rot="-5400000" flipH="1">
            <a:off x="681702" y="-681704"/>
            <a:ext cx="1182802" cy="2546215"/>
            <a:chOff x="7350442" y="2608992"/>
            <a:chExt cx="777239" cy="1673160"/>
          </a:xfrm>
        </p:grpSpPr>
        <p:sp>
          <p:nvSpPr>
            <p:cNvPr id="261" name="Google Shape;261;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9" name="Google Shape;269;p32"/>
          <p:cNvGrpSpPr/>
          <p:nvPr/>
        </p:nvGrpSpPr>
        <p:grpSpPr>
          <a:xfrm rot="5400000">
            <a:off x="7363145" y="-686153"/>
            <a:ext cx="1182802" cy="2555083"/>
            <a:chOff x="7350442" y="2608992"/>
            <a:chExt cx="777239" cy="1673160"/>
          </a:xfrm>
        </p:grpSpPr>
        <p:sp>
          <p:nvSpPr>
            <p:cNvPr id="270" name="Google Shape;270;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grpSp>
        <p:nvGrpSpPr>
          <p:cNvPr id="326" name="Google Shape;326;p34"/>
          <p:cNvGrpSpPr/>
          <p:nvPr/>
        </p:nvGrpSpPr>
        <p:grpSpPr>
          <a:xfrm rot="5400000" flipH="1">
            <a:off x="642710" y="2353952"/>
            <a:ext cx="1923589" cy="4155628"/>
            <a:chOff x="7350442" y="2608992"/>
            <a:chExt cx="777239" cy="1673160"/>
          </a:xfrm>
        </p:grpSpPr>
        <p:sp>
          <p:nvSpPr>
            <p:cNvPr id="327" name="Google Shape;327;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5" name="Google Shape;335;p34"/>
          <p:cNvGrpSpPr/>
          <p:nvPr/>
        </p:nvGrpSpPr>
        <p:grpSpPr>
          <a:xfrm rot="-5400000">
            <a:off x="6219010" y="-1200773"/>
            <a:ext cx="1923589" cy="4155628"/>
            <a:chOff x="7350442" y="2608992"/>
            <a:chExt cx="777239" cy="1673160"/>
          </a:xfrm>
        </p:grpSpPr>
        <p:sp>
          <p:nvSpPr>
            <p:cNvPr id="336" name="Google Shape;336;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4" name="Google Shape;344;p34"/>
          <p:cNvSpPr/>
          <p:nvPr/>
        </p:nvSpPr>
        <p:spPr>
          <a:xfrm>
            <a:off x="1156909" y="454322"/>
            <a:ext cx="7213383" cy="4130626"/>
          </a:xfrm>
          <a:prstGeom prst="roundRect">
            <a:avLst>
              <a:gd name="adj" fmla="val 11903"/>
            </a:avLst>
          </a:prstGeom>
          <a:solidFill>
            <a:schemeClr val="accent4"/>
          </a:solid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txBox="1">
            <a:spLocks noGrp="1"/>
          </p:cNvSpPr>
          <p:nvPr>
            <p:ph type="title"/>
          </p:nvPr>
        </p:nvSpPr>
        <p:spPr>
          <a:xfrm>
            <a:off x="3056413" y="1024632"/>
            <a:ext cx="3357900" cy="576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INTRODUCTION</a:t>
            </a:r>
            <a:endParaRPr dirty="0"/>
          </a:p>
        </p:txBody>
      </p:sp>
      <p:sp>
        <p:nvSpPr>
          <p:cNvPr id="346" name="Google Shape;346;p34"/>
          <p:cNvSpPr txBox="1">
            <a:spLocks noGrp="1"/>
          </p:cNvSpPr>
          <p:nvPr>
            <p:ph type="subTitle" idx="1"/>
          </p:nvPr>
        </p:nvSpPr>
        <p:spPr>
          <a:xfrm>
            <a:off x="1378388" y="2029968"/>
            <a:ext cx="6911668" cy="235671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1400" b="0" i="0" dirty="0">
                <a:solidFill>
                  <a:schemeClr val="tx1"/>
                </a:solidFill>
                <a:effectLst/>
                <a:latin typeface="Titillium Web" panose="020F0502020204030204" pitchFamily="2" charset="0"/>
              </a:rPr>
              <a:t>We are going to prepare a </a:t>
            </a:r>
            <a:r>
              <a:rPr lang="en-US" sz="1400" b="0" i="0" dirty="0" err="1">
                <a:solidFill>
                  <a:schemeClr val="tx1"/>
                </a:solidFill>
                <a:effectLst/>
                <a:latin typeface="Titillium Web" panose="020F0502020204030204" pitchFamily="2" charset="0"/>
              </a:rPr>
              <a:t>LoRA</a:t>
            </a:r>
            <a:r>
              <a:rPr lang="en-US" sz="1400" b="0" i="0" dirty="0">
                <a:solidFill>
                  <a:schemeClr val="tx1"/>
                </a:solidFill>
                <a:effectLst/>
                <a:latin typeface="Titillium Web" panose="020F0502020204030204" pitchFamily="2" charset="0"/>
              </a:rPr>
              <a:t>(Long Range Device) which is a wireless modulation technique derived from Chirp Spread </a:t>
            </a:r>
            <a:r>
              <a:rPr lang="en-US" sz="1400" b="0" i="0" dirty="0" err="1">
                <a:solidFill>
                  <a:schemeClr val="tx1"/>
                </a:solidFill>
                <a:effectLst/>
                <a:latin typeface="Titillium Web" panose="020F0502020204030204" pitchFamily="2" charset="0"/>
              </a:rPr>
              <a:t>Spactrum</a:t>
            </a:r>
            <a:r>
              <a:rPr lang="en-US" sz="1400" b="0" i="0" dirty="0">
                <a:solidFill>
                  <a:schemeClr val="tx1"/>
                </a:solidFill>
                <a:effectLst/>
                <a:latin typeface="Titillium Web" panose="020F0502020204030204" pitchFamily="2" charset="0"/>
              </a:rPr>
              <a:t> technology.</a:t>
            </a:r>
          </a:p>
          <a:p>
            <a:pPr marL="0" lvl="0" indent="0" algn="ctr" rtl="0">
              <a:spcBef>
                <a:spcPts val="0"/>
              </a:spcBef>
              <a:spcAft>
                <a:spcPts val="0"/>
              </a:spcAft>
              <a:buNone/>
            </a:pPr>
            <a:r>
              <a:rPr lang="en-US" sz="1400" dirty="0">
                <a:solidFill>
                  <a:schemeClr val="tx1"/>
                </a:solidFill>
                <a:latin typeface="Titillium Web" panose="020F0502020204030204" pitchFamily="2" charset="0"/>
              </a:rPr>
              <a:t>By using this we are able to send text messages from one device to another without using Internet, Bluetooth or Wire connections between the devices.</a:t>
            </a:r>
          </a:p>
          <a:p>
            <a:r>
              <a:rPr lang="en-US" sz="1400" dirty="0">
                <a:solidFill>
                  <a:schemeClr val="tx1"/>
                </a:solidFill>
                <a:latin typeface="Titillium Web" panose="020F0502020204030204" pitchFamily="2" charset="0"/>
              </a:rPr>
              <a:t>The device is able to send messages ranging from 1 to 15kms within the few milli seconds</a:t>
            </a:r>
            <a:r>
              <a:rPr lang="en-US" sz="1400" dirty="0" smtClean="0">
                <a:solidFill>
                  <a:schemeClr val="tx1"/>
                </a:solidFill>
                <a:latin typeface="Titillium Web" panose="020F0502020204030204" pitchFamily="2" charset="0"/>
              </a:rPr>
              <a:t>.</a:t>
            </a:r>
            <a:r>
              <a:rPr lang="en-US" sz="1400" b="1" dirty="0"/>
              <a:t> Arduino </a:t>
            </a:r>
            <a:r>
              <a:rPr lang="en-US" sz="1400" b="1" dirty="0" err="1"/>
              <a:t>LoRa</a:t>
            </a:r>
            <a:r>
              <a:rPr lang="en-US" sz="1400" b="1" dirty="0"/>
              <a:t> Free SMS over Long distance without GSM Network</a:t>
            </a:r>
            <a:r>
              <a:rPr lang="en-US" sz="1400" dirty="0"/>
              <a:t>– In </a:t>
            </a:r>
            <a:r>
              <a:rPr lang="en-US" sz="1400" dirty="0" smtClean="0"/>
              <a:t>this, </a:t>
            </a:r>
            <a:r>
              <a:rPr lang="en-US" sz="1400" dirty="0"/>
              <a:t>you will learn how to send </a:t>
            </a:r>
            <a:r>
              <a:rPr lang="en-US" sz="1400" b="1" dirty="0"/>
              <a:t>free SMS</a:t>
            </a:r>
            <a:r>
              <a:rPr lang="en-US" sz="1400" dirty="0"/>
              <a:t> or text messages over long distances using Arduino boards, a pair of SX1278 </a:t>
            </a:r>
            <a:r>
              <a:rPr lang="en-US" sz="1400" dirty="0" err="1"/>
              <a:t>LoRa</a:t>
            </a:r>
            <a:r>
              <a:rPr lang="en-US" sz="1400" dirty="0"/>
              <a:t> Transceiver modules, a pair of HC05 or HC06 Bluetooth </a:t>
            </a:r>
            <a:r>
              <a:rPr lang="en-US" sz="1400" dirty="0" err="1" smtClean="0"/>
              <a:t>modules,and</a:t>
            </a:r>
            <a:r>
              <a:rPr lang="en-US" sz="1400" dirty="0" smtClean="0"/>
              <a:t> </a:t>
            </a:r>
            <a:r>
              <a:rPr lang="en-US" sz="1400" dirty="0"/>
              <a:t>a pair of smartphones with my designed </a:t>
            </a:r>
            <a:r>
              <a:rPr lang="en-US" sz="1400" b="1" dirty="0">
                <a:hlinkClick r:id="rId3"/>
              </a:rPr>
              <a:t>android Application</a:t>
            </a:r>
            <a:r>
              <a:rPr lang="en-US" sz="1400" dirty="0"/>
              <a:t> installed in.</a:t>
            </a:r>
          </a:p>
          <a:p>
            <a:r>
              <a:rPr lang="en-US" sz="1400" dirty="0"/>
              <a:t>With my designed project, you don’t need a GSM network to send and receive free SMS or messages. We will exhibit how to use long-range </a:t>
            </a:r>
            <a:r>
              <a:rPr lang="en-US" sz="1400" dirty="0" err="1"/>
              <a:t>LoRa</a:t>
            </a:r>
            <a:r>
              <a:rPr lang="en-US" sz="1400" dirty="0"/>
              <a:t> transceiver modules for sending free SMS.</a:t>
            </a:r>
          </a:p>
          <a:p>
            <a:pPr marL="0" lvl="0" indent="0" algn="ctr" rtl="0">
              <a:spcBef>
                <a:spcPts val="0"/>
              </a:spcBef>
              <a:spcAft>
                <a:spcPts val="0"/>
              </a:spcAft>
              <a:buNone/>
            </a:pPr>
            <a:endParaRPr lang="en-US" sz="1400" dirty="0">
              <a:solidFill>
                <a:schemeClr val="tx1"/>
              </a:solidFill>
              <a:latin typeface="Titillium Web" panose="020F0502020204030204" pitchFamily="2" charset="0"/>
            </a:endParaRPr>
          </a:p>
          <a:p>
            <a:pPr marL="0" lvl="0" indent="0" algn="ctr" rtl="0">
              <a:spcBef>
                <a:spcPts val="0"/>
              </a:spcBef>
              <a:spcAft>
                <a:spcPts val="0"/>
              </a:spcAft>
              <a:buNone/>
            </a:pPr>
            <a:endParaRPr sz="1400"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grpSp>
        <p:nvGrpSpPr>
          <p:cNvPr id="282" name="Google Shape;282;p33"/>
          <p:cNvGrpSpPr/>
          <p:nvPr/>
        </p:nvGrpSpPr>
        <p:grpSpPr>
          <a:xfrm flipH="1">
            <a:off x="232954" y="7"/>
            <a:ext cx="1423548" cy="3741186"/>
            <a:chOff x="7350442" y="2608992"/>
            <a:chExt cx="636650" cy="1673160"/>
          </a:xfrm>
        </p:grpSpPr>
        <p:sp>
          <p:nvSpPr>
            <p:cNvPr id="283" name="Google Shape;283;p3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3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3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3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3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3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3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0" name="Google Shape;290;p33"/>
          <p:cNvGrpSpPr/>
          <p:nvPr/>
        </p:nvGrpSpPr>
        <p:grpSpPr>
          <a:xfrm>
            <a:off x="7517149" y="6"/>
            <a:ext cx="1393881" cy="3663217"/>
            <a:chOff x="7350442" y="2608992"/>
            <a:chExt cx="636650" cy="1673160"/>
          </a:xfrm>
        </p:grpSpPr>
        <p:sp>
          <p:nvSpPr>
            <p:cNvPr id="291" name="Google Shape;291;p3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3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3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3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3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3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3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8" name="Google Shape;298;p33"/>
          <p:cNvSpPr/>
          <p:nvPr/>
        </p:nvSpPr>
        <p:spPr>
          <a:xfrm>
            <a:off x="5629350" y="1578150"/>
            <a:ext cx="1069500" cy="1069500"/>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sp>
        <p:nvSpPr>
          <p:cNvPr id="299" name="Google Shape;299;p33"/>
          <p:cNvSpPr txBox="1">
            <a:spLocks noGrp="1"/>
          </p:cNvSpPr>
          <p:nvPr>
            <p:ph type="subTitle" idx="3"/>
          </p:nvPr>
        </p:nvSpPr>
        <p:spPr>
          <a:xfrm>
            <a:off x="1719367" y="3339348"/>
            <a:ext cx="2608166" cy="1413033"/>
          </a:xfrm>
          <a:prstGeom prst="rect">
            <a:avLst/>
          </a:prstGeom>
        </p:spPr>
        <p:txBody>
          <a:bodyPr spcFirstLastPara="1" wrap="square" lIns="0" tIns="0" rIns="0" bIns="0" anchor="t" anchorCtr="0">
            <a:noAutofit/>
          </a:bodyPr>
          <a:lstStyle/>
          <a:p>
            <a:pPr marL="0" lvl="0" indent="0"/>
            <a:r>
              <a:rPr lang="en-US" dirty="0"/>
              <a:t>The </a:t>
            </a:r>
            <a:r>
              <a:rPr lang="en-US" b="1" dirty="0"/>
              <a:t>Arduino Uno</a:t>
            </a:r>
            <a:r>
              <a:rPr lang="en-US" dirty="0"/>
              <a:t> is an </a:t>
            </a:r>
            <a:r>
              <a:rPr lang="en-US" dirty="0">
                <a:hlinkClick r:id="rId3" tooltip="Open-source"/>
              </a:rPr>
              <a:t>open-source</a:t>
            </a:r>
            <a:r>
              <a:rPr lang="en-US" dirty="0"/>
              <a:t> </a:t>
            </a:r>
            <a:r>
              <a:rPr lang="en-US" dirty="0">
                <a:hlinkClick r:id="rId4" tooltip="Single-board microcontroller"/>
              </a:rPr>
              <a:t>microcontroller </a:t>
            </a:r>
            <a:r>
              <a:rPr lang="en-US" dirty="0" smtClean="0">
                <a:hlinkClick r:id="rId4" tooltip="Single-board microcontroller"/>
              </a:rPr>
              <a:t>board</a:t>
            </a:r>
            <a:r>
              <a:rPr lang="en-US" dirty="0"/>
              <a:t>.</a:t>
            </a:r>
            <a:r>
              <a:rPr lang="en-US" dirty="0"/>
              <a:t> The </a:t>
            </a:r>
            <a:r>
              <a:rPr lang="en-US" dirty="0">
                <a:hlinkClick r:id="rId4" tooltip="Single-board microcontroller"/>
              </a:rPr>
              <a:t>microcontroller board</a:t>
            </a:r>
            <a:r>
              <a:rPr lang="en-US" dirty="0"/>
              <a:t> is equipped with sets of digital and analog </a:t>
            </a:r>
            <a:r>
              <a:rPr lang="en-US" dirty="0">
                <a:hlinkClick r:id="rId5" tooltip="Input/output"/>
              </a:rPr>
              <a:t>input/output</a:t>
            </a:r>
            <a:r>
              <a:rPr lang="en-US" dirty="0"/>
              <a:t> (I/O) </a:t>
            </a:r>
            <a:r>
              <a:rPr lang="en-US" dirty="0" smtClean="0"/>
              <a:t>pins. </a:t>
            </a:r>
            <a:endParaRPr dirty="0"/>
          </a:p>
        </p:txBody>
      </p:sp>
      <p:sp>
        <p:nvSpPr>
          <p:cNvPr id="300" name="Google Shape;300;p33"/>
          <p:cNvSpPr txBox="1">
            <a:spLocks noGrp="1"/>
          </p:cNvSpPr>
          <p:nvPr>
            <p:ph type="subTitle" idx="1"/>
          </p:nvPr>
        </p:nvSpPr>
        <p:spPr>
          <a:xfrm>
            <a:off x="1786775" y="2952775"/>
            <a:ext cx="2386500" cy="348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Arduino</a:t>
            </a:r>
            <a:endParaRPr dirty="0"/>
          </a:p>
        </p:txBody>
      </p:sp>
      <p:sp>
        <p:nvSpPr>
          <p:cNvPr id="301" name="Google Shape;301;p33"/>
          <p:cNvSpPr txBox="1">
            <a:spLocks noGrp="1"/>
          </p:cNvSpPr>
          <p:nvPr>
            <p:ph type="subTitle" idx="2"/>
          </p:nvPr>
        </p:nvSpPr>
        <p:spPr>
          <a:xfrm>
            <a:off x="4970850" y="2952775"/>
            <a:ext cx="2386500" cy="348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LoRA Module</a:t>
            </a:r>
            <a:endParaRPr dirty="0"/>
          </a:p>
        </p:txBody>
      </p:sp>
      <p:sp>
        <p:nvSpPr>
          <p:cNvPr id="302" name="Google Shape;302;p33"/>
          <p:cNvSpPr txBox="1">
            <a:spLocks noGrp="1"/>
          </p:cNvSpPr>
          <p:nvPr>
            <p:ph type="subTitle" idx="4"/>
          </p:nvPr>
        </p:nvSpPr>
        <p:spPr>
          <a:xfrm>
            <a:off x="4836162" y="3386152"/>
            <a:ext cx="2725197" cy="1267028"/>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b="1" i="0" dirty="0">
                <a:solidFill>
                  <a:schemeClr val="tx1"/>
                </a:solidFill>
                <a:effectLst/>
                <a:latin typeface="Arial" panose="020B0604020202020204" pitchFamily="34" charset="0"/>
              </a:rPr>
              <a:t>LoRa</a:t>
            </a:r>
            <a:r>
              <a:rPr lang="en-US" b="0" i="0" dirty="0">
                <a:solidFill>
                  <a:schemeClr val="tx1"/>
                </a:solidFill>
                <a:effectLst/>
                <a:latin typeface="Arial" panose="020B0604020202020204" pitchFamily="34" charset="0"/>
              </a:rPr>
              <a:t> is a physical proprietary </a:t>
            </a:r>
            <a:r>
              <a:rPr lang="en-US" b="0" i="0" u="none" strike="noStrike" dirty="0">
                <a:solidFill>
                  <a:schemeClr val="tx1"/>
                </a:solidFill>
                <a:effectLst/>
                <a:latin typeface="Arial" panose="020B0604020202020204" pitchFamily="34" charset="0"/>
                <a:hlinkClick r:id="rId6" tooltip="Radio communication">
                  <a:extLst>
                    <a:ext uri="{A12FA001-AC4F-418D-AE19-62706E023703}">
                      <ahyp:hlinkClr xmlns:ahyp="http://schemas.microsoft.com/office/drawing/2018/hyperlinkcolor" xmlns="" val="tx"/>
                    </a:ext>
                  </a:extLst>
                </a:hlinkClick>
              </a:rPr>
              <a:t>radio communication</a:t>
            </a:r>
            <a:r>
              <a:rPr lang="en-US" b="0" i="0" dirty="0">
                <a:solidFill>
                  <a:schemeClr val="tx1"/>
                </a:solidFill>
                <a:effectLst/>
                <a:latin typeface="Arial" panose="020B0604020202020204" pitchFamily="34" charset="0"/>
              </a:rPr>
              <a:t> </a:t>
            </a:r>
            <a:r>
              <a:rPr lang="en-US" b="0" i="0" dirty="0" err="1">
                <a:solidFill>
                  <a:schemeClr val="tx1"/>
                </a:solidFill>
                <a:effectLst/>
                <a:latin typeface="Arial" panose="020B0604020202020204" pitchFamily="34" charset="0"/>
              </a:rPr>
              <a:t>technique.It</a:t>
            </a:r>
            <a:r>
              <a:rPr lang="en-US" b="0" i="0" dirty="0">
                <a:solidFill>
                  <a:schemeClr val="tx1"/>
                </a:solidFill>
                <a:effectLst/>
                <a:latin typeface="Arial" panose="020B0604020202020204" pitchFamily="34" charset="0"/>
              </a:rPr>
              <a:t> is based on </a:t>
            </a:r>
            <a:r>
              <a:rPr lang="en-US" b="0" i="0" u="none" strike="noStrike" dirty="0">
                <a:solidFill>
                  <a:schemeClr val="tx1"/>
                </a:solidFill>
                <a:effectLst/>
                <a:latin typeface="Arial" panose="020B0604020202020204" pitchFamily="34" charset="0"/>
                <a:hlinkClick r:id="rId7" tooltip="Spread spectrum">
                  <a:extLst>
                    <a:ext uri="{A12FA001-AC4F-418D-AE19-62706E023703}">
                      <ahyp:hlinkClr xmlns:ahyp="http://schemas.microsoft.com/office/drawing/2018/hyperlinkcolor" xmlns="" val="tx"/>
                    </a:ext>
                  </a:extLst>
                </a:hlinkClick>
              </a:rPr>
              <a:t>spread spectrum</a:t>
            </a:r>
            <a:r>
              <a:rPr lang="en-US" b="0" i="0" dirty="0">
                <a:solidFill>
                  <a:schemeClr val="tx1"/>
                </a:solidFill>
                <a:effectLst/>
                <a:latin typeface="Arial" panose="020B0604020202020204" pitchFamily="34" charset="0"/>
              </a:rPr>
              <a:t> modulation techniques derived from (CSS) technology.</a:t>
            </a:r>
            <a:endParaRPr dirty="0">
              <a:solidFill>
                <a:schemeClr val="tx1"/>
              </a:solidFill>
            </a:endParaRPr>
          </a:p>
        </p:txBody>
      </p:sp>
      <p:sp>
        <p:nvSpPr>
          <p:cNvPr id="303" name="Google Shape;303;p33"/>
          <p:cNvSpPr txBox="1">
            <a:spLocks noGrp="1"/>
          </p:cNvSpPr>
          <p:nvPr>
            <p:ph type="title"/>
          </p:nvPr>
        </p:nvSpPr>
        <p:spPr>
          <a:xfrm>
            <a:off x="713225" y="539496"/>
            <a:ext cx="77085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Parts Description</a:t>
            </a:r>
            <a:endParaRPr dirty="0">
              <a:solidFill>
                <a:schemeClr val="accent1"/>
              </a:solidFill>
            </a:endParaRPr>
          </a:p>
        </p:txBody>
      </p:sp>
      <p:sp>
        <p:nvSpPr>
          <p:cNvPr id="312" name="Google Shape;312;p33"/>
          <p:cNvSpPr/>
          <p:nvPr/>
        </p:nvSpPr>
        <p:spPr>
          <a:xfrm>
            <a:off x="2445275" y="1578150"/>
            <a:ext cx="1069500" cy="1069500"/>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cxnSp>
        <p:nvCxnSpPr>
          <p:cNvPr id="321" name="Google Shape;321;p33"/>
          <p:cNvCxnSpPr/>
          <p:nvPr/>
        </p:nvCxnSpPr>
        <p:spPr>
          <a:xfrm>
            <a:off x="4572000" y="1578138"/>
            <a:ext cx="0" cy="3029700"/>
          </a:xfrm>
          <a:prstGeom prst="straightConnector1">
            <a:avLst/>
          </a:prstGeom>
          <a:noFill/>
          <a:ln w="19050" cap="flat" cmpd="sng">
            <a:solidFill>
              <a:schemeClr val="accent1"/>
            </a:solidFill>
            <a:prstDash val="solid"/>
            <a:round/>
            <a:headEnd type="none" w="med" len="med"/>
            <a:tailEnd type="none" w="med" len="med"/>
          </a:ln>
          <a:effectLst>
            <a:outerShdw blurRad="114300" dist="19050" dir="2640000" algn="bl" rotWithShape="0">
              <a:schemeClr val="accent1">
                <a:alpha val="76000"/>
              </a:schemeClr>
            </a:outerShdw>
          </a:effectLst>
        </p:spPr>
      </p:cxnSp>
      <p:pic>
        <p:nvPicPr>
          <p:cNvPr id="2" name="Picture 1">
            <a:extLst>
              <a:ext uri="{FF2B5EF4-FFF2-40B4-BE49-F238E27FC236}">
                <a16:creationId xmlns:a16="http://schemas.microsoft.com/office/drawing/2014/main" xmlns="" id="{0BD76AAA-F6A1-A5F5-B64F-84F19FD1A920}"/>
              </a:ext>
            </a:extLst>
          </p:cNvPr>
          <p:cNvPicPr>
            <a:picLocks noChangeAspect="1"/>
          </p:cNvPicPr>
          <p:nvPr/>
        </p:nvPicPr>
        <p:blipFill>
          <a:blip r:embed="rId8"/>
          <a:stretch>
            <a:fillRect/>
          </a:stretch>
        </p:blipFill>
        <p:spPr>
          <a:xfrm>
            <a:off x="2014793" y="1405185"/>
            <a:ext cx="2068272" cy="1509917"/>
          </a:xfrm>
          <a:prstGeom prst="rect">
            <a:avLst/>
          </a:prstGeom>
        </p:spPr>
      </p:pic>
      <p:pic>
        <p:nvPicPr>
          <p:cNvPr id="2050" name="Picture 2" descr="REYAX RYLR998 UART Interface 868/915 MHz Lora Module with Antenna FCC CE  Certification : Amazon.in: Computers &amp; Accessories">
            <a:extLst>
              <a:ext uri="{FF2B5EF4-FFF2-40B4-BE49-F238E27FC236}">
                <a16:creationId xmlns:a16="http://schemas.microsoft.com/office/drawing/2014/main" xmlns="" id="{4CCEAF0A-A836-D74B-4F46-473DF4EFBB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62434" y="1392479"/>
            <a:ext cx="1540660" cy="1509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6"/>
          <p:cNvSpPr/>
          <p:nvPr/>
        </p:nvSpPr>
        <p:spPr>
          <a:xfrm>
            <a:off x="4835875" y="1388200"/>
            <a:ext cx="3594900" cy="1473000"/>
          </a:xfrm>
          <a:prstGeom prst="roundRect">
            <a:avLst>
              <a:gd name="adj" fmla="val 16667"/>
            </a:avLst>
          </a:prstGeom>
          <a:noFill/>
          <a:ln w="19050" cap="flat" cmpd="sng">
            <a:solidFill>
              <a:schemeClr val="accent1"/>
            </a:solidFill>
            <a:prstDash val="solid"/>
            <a:round/>
            <a:headEnd type="none" w="sm" len="sm"/>
            <a:tailEnd type="none" w="sm" len="sm"/>
          </a:ln>
          <a:effectLst>
            <a:outerShdw blurRad="200025" dist="19050" dir="5400000" algn="bl" rotWithShape="0">
              <a:srgbClr val="98FAFC">
                <a:alpha val="6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a:off x="2838337" y="3563100"/>
            <a:ext cx="3594900" cy="1473000"/>
          </a:xfrm>
          <a:prstGeom prst="roundRect">
            <a:avLst>
              <a:gd name="adj" fmla="val 16667"/>
            </a:avLst>
          </a:prstGeom>
          <a:noFill/>
          <a:ln w="19050" cap="flat" cmpd="sng">
            <a:solidFill>
              <a:schemeClr val="accent1"/>
            </a:solidFill>
            <a:prstDash val="solid"/>
            <a:round/>
            <a:headEnd type="none" w="sm" len="sm"/>
            <a:tailEnd type="none" w="sm" len="sm"/>
          </a:ln>
          <a:effectLst>
            <a:outerShdw blurRad="200025" dist="19050" dir="5400000" algn="bl" rotWithShape="0">
              <a:srgbClr val="98FAFC">
                <a:alpha val="6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713225" y="1115501"/>
            <a:ext cx="3594900" cy="2077378"/>
          </a:xfrm>
          <a:prstGeom prst="roundRect">
            <a:avLst>
              <a:gd name="adj" fmla="val 16667"/>
            </a:avLst>
          </a:prstGeom>
          <a:noFill/>
          <a:ln w="19050" cap="flat" cmpd="sng">
            <a:solidFill>
              <a:schemeClr val="accent1"/>
            </a:solidFill>
            <a:prstDash val="solid"/>
            <a:round/>
            <a:headEnd type="none" w="sm" len="sm"/>
            <a:tailEnd type="none" w="sm" len="sm"/>
          </a:ln>
          <a:effectLst>
            <a:outerShdw blurRad="200025" dist="19050" dir="5400000" algn="bl" rotWithShape="0">
              <a:srgbClr val="98FAFC">
                <a:alpha val="6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36"/>
          <p:cNvGrpSpPr/>
          <p:nvPr/>
        </p:nvGrpSpPr>
        <p:grpSpPr>
          <a:xfrm rot="5400000">
            <a:off x="6793563" y="-1154209"/>
            <a:ext cx="959680" cy="3741186"/>
            <a:chOff x="7557897" y="2608992"/>
            <a:chExt cx="429195" cy="1673160"/>
          </a:xfrm>
        </p:grpSpPr>
        <p:sp>
          <p:nvSpPr>
            <p:cNvPr id="371" name="Google Shape;371;p36"/>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36"/>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36"/>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4" name="Google Shape;374;p36"/>
          <p:cNvSpPr txBox="1">
            <a:spLocks noGrp="1"/>
          </p:cNvSpPr>
          <p:nvPr>
            <p:ph type="title"/>
          </p:nvPr>
        </p:nvSpPr>
        <p:spPr>
          <a:xfrm>
            <a:off x="1590840" y="1493901"/>
            <a:ext cx="2337300" cy="39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HC-05 Bluetooth module</a:t>
            </a:r>
            <a:endParaRPr dirty="0"/>
          </a:p>
        </p:txBody>
      </p:sp>
      <p:sp>
        <p:nvSpPr>
          <p:cNvPr id="375" name="Google Shape;375;p36"/>
          <p:cNvSpPr txBox="1">
            <a:spLocks noGrp="1"/>
          </p:cNvSpPr>
          <p:nvPr>
            <p:ph type="subTitle" idx="1"/>
          </p:nvPr>
        </p:nvSpPr>
        <p:spPr>
          <a:xfrm>
            <a:off x="1590840" y="2166212"/>
            <a:ext cx="23373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i="0" dirty="0">
                <a:solidFill>
                  <a:schemeClr val="tx1"/>
                </a:solidFill>
                <a:effectLst/>
                <a:latin typeface="arial" panose="020B0604020202020204" pitchFamily="34" charset="0"/>
              </a:rPr>
              <a:t>It</a:t>
            </a:r>
            <a:r>
              <a:rPr lang="en-US" dirty="0">
                <a:solidFill>
                  <a:schemeClr val="tx1"/>
                </a:solidFill>
                <a:latin typeface="arial" panose="020B0604020202020204" pitchFamily="34" charset="0"/>
              </a:rPr>
              <a:t> i</a:t>
            </a:r>
            <a:r>
              <a:rPr lang="en-US" b="0" i="0" dirty="0">
                <a:solidFill>
                  <a:schemeClr val="tx1"/>
                </a:solidFill>
                <a:effectLst/>
                <a:latin typeface="arial" panose="020B0604020202020204" pitchFamily="34" charset="0"/>
              </a:rPr>
              <a:t>s used as UART serial converter module and can easily transfer the UART data through the wireless </a:t>
            </a:r>
            <a:r>
              <a:rPr lang="en-US" b="0" i="0" dirty="0" err="1">
                <a:solidFill>
                  <a:schemeClr val="tx1"/>
                </a:solidFill>
                <a:effectLst/>
                <a:latin typeface="arial" panose="020B0604020202020204" pitchFamily="34" charset="0"/>
              </a:rPr>
              <a:t>bluetooth</a:t>
            </a:r>
            <a:endParaRPr dirty="0">
              <a:solidFill>
                <a:schemeClr val="tx1"/>
              </a:solidFill>
            </a:endParaRPr>
          </a:p>
        </p:txBody>
      </p:sp>
      <p:sp>
        <p:nvSpPr>
          <p:cNvPr id="376" name="Google Shape;376;p36"/>
          <p:cNvSpPr txBox="1">
            <a:spLocks noGrp="1"/>
          </p:cNvSpPr>
          <p:nvPr>
            <p:ph type="title" idx="2"/>
          </p:nvPr>
        </p:nvSpPr>
        <p:spPr>
          <a:xfrm>
            <a:off x="5704788" y="1543600"/>
            <a:ext cx="2340900" cy="39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Wires</a:t>
            </a:r>
            <a:endParaRPr dirty="0"/>
          </a:p>
        </p:txBody>
      </p:sp>
      <p:sp>
        <p:nvSpPr>
          <p:cNvPr id="377" name="Google Shape;377;p36"/>
          <p:cNvSpPr txBox="1">
            <a:spLocks noGrp="1"/>
          </p:cNvSpPr>
          <p:nvPr>
            <p:ph type="subTitle" idx="3"/>
          </p:nvPr>
        </p:nvSpPr>
        <p:spPr>
          <a:xfrm>
            <a:off x="5704788" y="1763500"/>
            <a:ext cx="23409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For connections.</a:t>
            </a:r>
            <a:endParaRPr dirty="0"/>
          </a:p>
        </p:txBody>
      </p:sp>
      <p:sp>
        <p:nvSpPr>
          <p:cNvPr id="384" name="Google Shape;384;p36"/>
          <p:cNvSpPr txBox="1">
            <a:spLocks noGrp="1"/>
          </p:cNvSpPr>
          <p:nvPr>
            <p:ph type="title" idx="4"/>
          </p:nvPr>
        </p:nvSpPr>
        <p:spPr>
          <a:xfrm>
            <a:off x="3850283" y="3723404"/>
            <a:ext cx="2337300" cy="39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Cables</a:t>
            </a:r>
            <a:endParaRPr dirty="0"/>
          </a:p>
        </p:txBody>
      </p:sp>
      <p:sp>
        <p:nvSpPr>
          <p:cNvPr id="385" name="Google Shape;385;p36"/>
          <p:cNvSpPr txBox="1">
            <a:spLocks noGrp="1"/>
          </p:cNvSpPr>
          <p:nvPr>
            <p:ph type="subTitle" idx="5"/>
          </p:nvPr>
        </p:nvSpPr>
        <p:spPr>
          <a:xfrm>
            <a:off x="3861909" y="4074659"/>
            <a:ext cx="23373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Theses are used for the connections.</a:t>
            </a:r>
            <a:endParaRPr dirty="0"/>
          </a:p>
        </p:txBody>
      </p:sp>
      <p:grpSp>
        <p:nvGrpSpPr>
          <p:cNvPr id="404" name="Google Shape;404;p36"/>
          <p:cNvGrpSpPr/>
          <p:nvPr/>
        </p:nvGrpSpPr>
        <p:grpSpPr>
          <a:xfrm>
            <a:off x="454788" y="3330293"/>
            <a:ext cx="1600800" cy="1600800"/>
            <a:chOff x="720000" y="3089050"/>
            <a:chExt cx="1600800" cy="1600800"/>
          </a:xfrm>
        </p:grpSpPr>
        <p:sp>
          <p:nvSpPr>
            <p:cNvPr id="405" name="Google Shape;405;p36"/>
            <p:cNvSpPr/>
            <p:nvPr/>
          </p:nvSpPr>
          <p:spPr>
            <a:xfrm>
              <a:off x="720000" y="3089050"/>
              <a:ext cx="1600800" cy="16008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sp>
          <p:nvSpPr>
            <p:cNvPr id="406" name="Google Shape;406;p36"/>
            <p:cNvSpPr/>
            <p:nvPr/>
          </p:nvSpPr>
          <p:spPr>
            <a:xfrm rot="5400000">
              <a:off x="823981" y="3192879"/>
              <a:ext cx="1392900" cy="1392900"/>
            </a:xfrm>
            <a:prstGeom prst="blockArc">
              <a:avLst>
                <a:gd name="adj1" fmla="val 7558344"/>
                <a:gd name="adj2" fmla="val 1850511"/>
                <a:gd name="adj3" fmla="val 9051"/>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1386833" y="3751320"/>
              <a:ext cx="267300" cy="267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sp>
          <p:nvSpPr>
            <p:cNvPr id="408" name="Google Shape;408;p36"/>
            <p:cNvSpPr/>
            <p:nvPr/>
          </p:nvSpPr>
          <p:spPr>
            <a:xfrm rot="-3600057">
              <a:off x="1109401" y="3473975"/>
              <a:ext cx="822023" cy="822023"/>
            </a:xfrm>
            <a:prstGeom prst="blockArc">
              <a:avLst>
                <a:gd name="adj1" fmla="val 7558344"/>
                <a:gd name="adj2" fmla="val 1861461"/>
                <a:gd name="adj3" fmla="val 12146"/>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36"/>
          <p:cNvGrpSpPr/>
          <p:nvPr/>
        </p:nvGrpSpPr>
        <p:grpSpPr>
          <a:xfrm>
            <a:off x="6672250" y="2933623"/>
            <a:ext cx="1902600" cy="1902600"/>
            <a:chOff x="6672250" y="2933623"/>
            <a:chExt cx="1902600" cy="1902600"/>
          </a:xfrm>
        </p:grpSpPr>
        <p:sp>
          <p:nvSpPr>
            <p:cNvPr id="410" name="Google Shape;410;p36"/>
            <p:cNvSpPr/>
            <p:nvPr/>
          </p:nvSpPr>
          <p:spPr>
            <a:xfrm>
              <a:off x="6823200" y="3084575"/>
              <a:ext cx="1600800" cy="16008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dirty="0">
                <a:solidFill>
                  <a:srgbClr val="FFFFFF"/>
                </a:solidFill>
                <a:latin typeface="Oswald ExtraLight"/>
                <a:ea typeface="Oswald ExtraLight"/>
                <a:cs typeface="Oswald ExtraLight"/>
                <a:sym typeface="Oswald ExtraLight"/>
              </a:endParaRPr>
            </a:p>
          </p:txBody>
        </p:sp>
        <p:sp>
          <p:nvSpPr>
            <p:cNvPr id="411" name="Google Shape;411;p36"/>
            <p:cNvSpPr/>
            <p:nvPr/>
          </p:nvSpPr>
          <p:spPr>
            <a:xfrm rot="-9000337">
              <a:off x="6927131" y="3188504"/>
              <a:ext cx="1392836" cy="1392836"/>
            </a:xfrm>
            <a:prstGeom prst="blockArc">
              <a:avLst>
                <a:gd name="adj1" fmla="val 7558344"/>
                <a:gd name="adj2" fmla="val 1850511"/>
                <a:gd name="adj3" fmla="val 9051"/>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7490033" y="3746845"/>
              <a:ext cx="267300" cy="267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sp>
          <p:nvSpPr>
            <p:cNvPr id="413" name="Google Shape;413;p36"/>
            <p:cNvSpPr/>
            <p:nvPr/>
          </p:nvSpPr>
          <p:spPr>
            <a:xfrm rot="1799943">
              <a:off x="7212526" y="3469434"/>
              <a:ext cx="822023" cy="822023"/>
            </a:xfrm>
            <a:prstGeom prst="blockArc">
              <a:avLst>
                <a:gd name="adj1" fmla="val 7558344"/>
                <a:gd name="adj2" fmla="val 1861461"/>
                <a:gd name="adj3" fmla="val 12146"/>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Green Bluetooth Module HC 05, For Industrial">
            <a:extLst>
              <a:ext uri="{FF2B5EF4-FFF2-40B4-BE49-F238E27FC236}">
                <a16:creationId xmlns:a16="http://schemas.microsoft.com/office/drawing/2014/main" xmlns="" id="{94751701-7369-DEEB-DAE3-144AF15E6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262" y="1434878"/>
            <a:ext cx="1050586" cy="11977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An Ethernet Cable And What Does It Do? « Comms Express | Latest  Blog Posts">
            <a:extLst>
              <a:ext uri="{FF2B5EF4-FFF2-40B4-BE49-F238E27FC236}">
                <a16:creationId xmlns:a16="http://schemas.microsoft.com/office/drawing/2014/main" xmlns="" id="{A55AB662-1497-A8EC-8A01-23D2437555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734" y="3723792"/>
            <a:ext cx="1151615" cy="115161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xmlns="" id="{AD8A5499-D6E1-2461-D5F0-0187151CE1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5129" y="1485721"/>
            <a:ext cx="1178275" cy="13032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60" name="Google Shape;360;p35"/>
          <p:cNvSpPr txBox="1">
            <a:spLocks noGrp="1"/>
          </p:cNvSpPr>
          <p:nvPr>
            <p:ph type="title"/>
          </p:nvPr>
        </p:nvSpPr>
        <p:spPr>
          <a:xfrm>
            <a:off x="1274607" y="760140"/>
            <a:ext cx="38664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solidFill>
                  <a:schemeClr val="tx1"/>
                </a:solidFill>
              </a:rPr>
              <a:t>Procedure</a:t>
            </a:r>
            <a:endParaRPr dirty="0">
              <a:solidFill>
                <a:schemeClr val="tx1"/>
              </a:solidFill>
            </a:endParaRPr>
          </a:p>
        </p:txBody>
      </p:sp>
      <p:sp>
        <p:nvSpPr>
          <p:cNvPr id="361" name="Google Shape;361;p35"/>
          <p:cNvSpPr txBox="1">
            <a:spLocks noGrp="1"/>
          </p:cNvSpPr>
          <p:nvPr>
            <p:ph type="body" idx="1"/>
          </p:nvPr>
        </p:nvSpPr>
        <p:spPr>
          <a:xfrm>
            <a:off x="1236000" y="1332840"/>
            <a:ext cx="7431261" cy="3511020"/>
          </a:xfrm>
          <a:prstGeom prst="rect">
            <a:avLst/>
          </a:prstGeom>
        </p:spPr>
        <p:txBody>
          <a:bodyPr spcFirstLastPara="1" wrap="square" lIns="0" tIns="0" rIns="0" bIns="0" anchor="t" anchorCtr="0">
            <a:noAutofit/>
          </a:bodyPr>
          <a:lstStyle/>
          <a:p>
            <a:pPr>
              <a:buFont typeface="Arial" panose="020B0604020202020204" pitchFamily="34" charset="0"/>
              <a:buChar char="•"/>
            </a:pPr>
            <a:r>
              <a:rPr lang="en-US" dirty="0" smtClean="0"/>
              <a:t>For </a:t>
            </a:r>
            <a:r>
              <a:rPr lang="en-US" dirty="0"/>
              <a:t>understanding the concept conveniently, I will term one of the sides as User 1, while referring to the second side as User 2. You can design similar circuits for other users as well by means of making such connections. Thus, more and more people will get in touch and would be able to communicate and interact.</a:t>
            </a:r>
          </a:p>
          <a:p>
            <a:pPr>
              <a:buFont typeface="Arial" panose="020B0604020202020204" pitchFamily="34" charset="0"/>
              <a:buChar char="•"/>
            </a:pPr>
            <a:r>
              <a:rPr lang="en-US" dirty="0"/>
              <a:t>Anyways, I will opt to continue just with User 1 and User 2 for demonstration purposes. User 1 can both send as well as receive messages, likewise, User 2 can also send as well as receive messages</a:t>
            </a:r>
            <a:r>
              <a:rPr lang="en-US" dirty="0" smtClean="0"/>
              <a:t>.</a:t>
            </a:r>
          </a:p>
          <a:p>
            <a:pPr>
              <a:buFont typeface="Arial" panose="020B0604020202020204" pitchFamily="34" charset="0"/>
              <a:buChar char="•"/>
            </a:pPr>
            <a:r>
              <a:rPr lang="en-US" dirty="0"/>
              <a:t>The working of this project is pretty simple. First, a message is transmitted to Bluetooth from a smartphone and then Bluetooth forwards it to Arduino. Then using </a:t>
            </a:r>
            <a:r>
              <a:rPr lang="en-US" dirty="0" err="1"/>
              <a:t>LoRa</a:t>
            </a:r>
            <a:r>
              <a:rPr lang="en-US" dirty="0"/>
              <a:t>, Arduino sends this message wirelessly to the remote side </a:t>
            </a:r>
            <a:r>
              <a:rPr lang="en-US" dirty="0" err="1"/>
              <a:t>LoRa</a:t>
            </a:r>
            <a:r>
              <a:rPr lang="en-US" dirty="0"/>
              <a:t> module “user2 side”.</a:t>
            </a:r>
          </a:p>
          <a:p>
            <a:pPr>
              <a:buFont typeface="Arial" panose="020B0604020202020204" pitchFamily="34" charset="0"/>
              <a:buChar char="•"/>
            </a:pPr>
            <a:r>
              <a:rPr lang="en-US" dirty="0"/>
              <a:t>On the other side, Arduino receives a message from </a:t>
            </a:r>
            <a:r>
              <a:rPr lang="en-US" dirty="0" err="1"/>
              <a:t>LoRa</a:t>
            </a:r>
            <a:r>
              <a:rPr lang="en-US" dirty="0"/>
              <a:t>, and then forwards it to the smartphone application through Bluetooth. Exactly the same process will be carried out on the User 2 side.</a:t>
            </a:r>
          </a:p>
          <a:p>
            <a:pPr>
              <a:buFont typeface="Arial" panose="020B0604020202020204" pitchFamily="34" charset="0"/>
              <a:buChar char="•"/>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7"/>
          <p:cNvSpPr/>
          <p:nvPr/>
        </p:nvSpPr>
        <p:spPr>
          <a:xfrm>
            <a:off x="3391877" y="3042591"/>
            <a:ext cx="2338123" cy="1553044"/>
          </a:xfrm>
          <a:prstGeom prst="roundRect">
            <a:avLst>
              <a:gd name="adj" fmla="val 16667"/>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6130063" y="1371825"/>
            <a:ext cx="2316000" cy="1514100"/>
          </a:xfrm>
          <a:prstGeom prst="roundRect">
            <a:avLst>
              <a:gd name="adj" fmla="val 16667"/>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697938" y="1371825"/>
            <a:ext cx="2316000" cy="1514100"/>
          </a:xfrm>
          <a:prstGeom prst="roundRect">
            <a:avLst>
              <a:gd name="adj" fmla="val 16667"/>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767561" y="1965675"/>
            <a:ext cx="459348" cy="459392"/>
          </a:xfrm>
          <a:custGeom>
            <a:avLst/>
            <a:gdLst/>
            <a:ahLst/>
            <a:cxnLst/>
            <a:rect l="l" t="t" r="r" b="b"/>
            <a:pathLst>
              <a:path w="10485" h="10486" extrusionOk="0">
                <a:moveTo>
                  <a:pt x="6171" y="3087"/>
                </a:moveTo>
                <a:lnTo>
                  <a:pt x="6171" y="3688"/>
                </a:lnTo>
                <a:lnTo>
                  <a:pt x="6771" y="3688"/>
                </a:lnTo>
                <a:lnTo>
                  <a:pt x="6771" y="4315"/>
                </a:lnTo>
                <a:lnTo>
                  <a:pt x="7399" y="4315"/>
                </a:lnTo>
                <a:lnTo>
                  <a:pt x="7399" y="4943"/>
                </a:lnTo>
                <a:lnTo>
                  <a:pt x="6771" y="4943"/>
                </a:lnTo>
                <a:lnTo>
                  <a:pt x="6771" y="5572"/>
                </a:lnTo>
                <a:lnTo>
                  <a:pt x="7399" y="5572"/>
                </a:lnTo>
                <a:lnTo>
                  <a:pt x="7399" y="6171"/>
                </a:lnTo>
                <a:lnTo>
                  <a:pt x="6771" y="6171"/>
                </a:lnTo>
                <a:lnTo>
                  <a:pt x="6771" y="6800"/>
                </a:lnTo>
                <a:lnTo>
                  <a:pt x="6171" y="6800"/>
                </a:lnTo>
                <a:lnTo>
                  <a:pt x="6171" y="7401"/>
                </a:lnTo>
                <a:lnTo>
                  <a:pt x="5542" y="7401"/>
                </a:lnTo>
                <a:lnTo>
                  <a:pt x="5542" y="6800"/>
                </a:lnTo>
                <a:lnTo>
                  <a:pt x="4942" y="6800"/>
                </a:lnTo>
                <a:lnTo>
                  <a:pt x="4942" y="7401"/>
                </a:lnTo>
                <a:lnTo>
                  <a:pt x="4313" y="7401"/>
                </a:lnTo>
                <a:lnTo>
                  <a:pt x="4313" y="6800"/>
                </a:lnTo>
                <a:lnTo>
                  <a:pt x="3712" y="6800"/>
                </a:lnTo>
                <a:lnTo>
                  <a:pt x="3712" y="6171"/>
                </a:lnTo>
                <a:lnTo>
                  <a:pt x="3085" y="6171"/>
                </a:lnTo>
                <a:lnTo>
                  <a:pt x="3085" y="5544"/>
                </a:lnTo>
                <a:lnTo>
                  <a:pt x="3712" y="5544"/>
                </a:lnTo>
                <a:lnTo>
                  <a:pt x="3712" y="4916"/>
                </a:lnTo>
                <a:lnTo>
                  <a:pt x="3085" y="4916"/>
                </a:lnTo>
                <a:lnTo>
                  <a:pt x="3085" y="4315"/>
                </a:lnTo>
                <a:lnTo>
                  <a:pt x="3712" y="4315"/>
                </a:lnTo>
                <a:lnTo>
                  <a:pt x="3712" y="3688"/>
                </a:lnTo>
                <a:lnTo>
                  <a:pt x="4313" y="3688"/>
                </a:lnTo>
                <a:lnTo>
                  <a:pt x="4313" y="3087"/>
                </a:lnTo>
                <a:lnTo>
                  <a:pt x="4942" y="3087"/>
                </a:lnTo>
                <a:lnTo>
                  <a:pt x="4942" y="3688"/>
                </a:lnTo>
                <a:lnTo>
                  <a:pt x="5542" y="3688"/>
                </a:lnTo>
                <a:lnTo>
                  <a:pt x="5542" y="3087"/>
                </a:lnTo>
                <a:close/>
                <a:moveTo>
                  <a:pt x="1850" y="1"/>
                </a:moveTo>
                <a:cubicBezTo>
                  <a:pt x="1340" y="1"/>
                  <a:pt x="925" y="416"/>
                  <a:pt x="925" y="926"/>
                </a:cubicBezTo>
                <a:cubicBezTo>
                  <a:pt x="925" y="1461"/>
                  <a:pt x="1366" y="1852"/>
                  <a:pt x="1851" y="1852"/>
                </a:cubicBezTo>
                <a:cubicBezTo>
                  <a:pt x="1983" y="1852"/>
                  <a:pt x="2118" y="1823"/>
                  <a:pt x="2249" y="1760"/>
                </a:cubicBezTo>
                <a:lnTo>
                  <a:pt x="2883" y="2395"/>
                </a:lnTo>
                <a:cubicBezTo>
                  <a:pt x="1293" y="3713"/>
                  <a:pt x="1089" y="6063"/>
                  <a:pt x="2419" y="7631"/>
                </a:cubicBezTo>
                <a:cubicBezTo>
                  <a:pt x="2164" y="7886"/>
                  <a:pt x="1831" y="8219"/>
                  <a:pt x="1592" y="8457"/>
                </a:cubicBezTo>
                <a:cubicBezTo>
                  <a:pt x="1427" y="8367"/>
                  <a:pt x="1253" y="8326"/>
                  <a:pt x="1083" y="8326"/>
                </a:cubicBezTo>
                <a:cubicBezTo>
                  <a:pt x="519" y="8326"/>
                  <a:pt x="0" y="8777"/>
                  <a:pt x="0" y="9406"/>
                </a:cubicBezTo>
                <a:cubicBezTo>
                  <a:pt x="0" y="10002"/>
                  <a:pt x="484" y="10485"/>
                  <a:pt x="1079" y="10485"/>
                </a:cubicBezTo>
                <a:cubicBezTo>
                  <a:pt x="1897" y="10485"/>
                  <a:pt x="2416" y="9606"/>
                  <a:pt x="2029" y="8893"/>
                </a:cubicBezTo>
                <a:lnTo>
                  <a:pt x="2854" y="8067"/>
                </a:lnTo>
                <a:cubicBezTo>
                  <a:pt x="3549" y="8656"/>
                  <a:pt x="4396" y="8944"/>
                  <a:pt x="5239" y="8944"/>
                </a:cubicBezTo>
                <a:cubicBezTo>
                  <a:pt x="5881" y="8944"/>
                  <a:pt x="6520" y="8777"/>
                  <a:pt x="7087" y="8449"/>
                </a:cubicBezTo>
                <a:lnTo>
                  <a:pt x="7799" y="9162"/>
                </a:lnTo>
                <a:cubicBezTo>
                  <a:pt x="7506" y="9773"/>
                  <a:pt x="7954" y="10485"/>
                  <a:pt x="8633" y="10485"/>
                </a:cubicBezTo>
                <a:cubicBezTo>
                  <a:pt x="9143" y="10485"/>
                  <a:pt x="9560" y="10070"/>
                  <a:pt x="9560" y="9560"/>
                </a:cubicBezTo>
                <a:cubicBezTo>
                  <a:pt x="9560" y="9026"/>
                  <a:pt x="9118" y="8635"/>
                  <a:pt x="8632" y="8635"/>
                </a:cubicBezTo>
                <a:cubicBezTo>
                  <a:pt x="8500" y="8635"/>
                  <a:pt x="8365" y="8663"/>
                  <a:pt x="8235" y="8726"/>
                </a:cubicBezTo>
                <a:lnTo>
                  <a:pt x="7601" y="8092"/>
                </a:lnTo>
                <a:cubicBezTo>
                  <a:pt x="9191" y="6773"/>
                  <a:pt x="9395" y="4424"/>
                  <a:pt x="8067" y="2855"/>
                </a:cubicBezTo>
                <a:cubicBezTo>
                  <a:pt x="8861" y="2061"/>
                  <a:pt x="8150" y="2771"/>
                  <a:pt x="8892" y="2029"/>
                </a:cubicBezTo>
                <a:cubicBezTo>
                  <a:pt x="9057" y="2119"/>
                  <a:pt x="9232" y="2160"/>
                  <a:pt x="9402" y="2160"/>
                </a:cubicBezTo>
                <a:cubicBezTo>
                  <a:pt x="9966" y="2160"/>
                  <a:pt x="10485" y="1710"/>
                  <a:pt x="10485" y="1081"/>
                </a:cubicBezTo>
                <a:cubicBezTo>
                  <a:pt x="10485" y="486"/>
                  <a:pt x="10000" y="1"/>
                  <a:pt x="9405" y="1"/>
                </a:cubicBezTo>
                <a:cubicBezTo>
                  <a:pt x="8587" y="1"/>
                  <a:pt x="8068" y="880"/>
                  <a:pt x="8456" y="1594"/>
                </a:cubicBezTo>
                <a:cubicBezTo>
                  <a:pt x="7722" y="2328"/>
                  <a:pt x="8422" y="1626"/>
                  <a:pt x="7630" y="2419"/>
                </a:cubicBezTo>
                <a:cubicBezTo>
                  <a:pt x="6935" y="1831"/>
                  <a:pt x="6087" y="1543"/>
                  <a:pt x="5243" y="1543"/>
                </a:cubicBezTo>
                <a:cubicBezTo>
                  <a:pt x="4602" y="1543"/>
                  <a:pt x="3964" y="1709"/>
                  <a:pt x="3397" y="2037"/>
                </a:cubicBezTo>
                <a:lnTo>
                  <a:pt x="2685" y="1324"/>
                </a:lnTo>
                <a:cubicBezTo>
                  <a:pt x="2978" y="715"/>
                  <a:pt x="2530" y="1"/>
                  <a:pt x="18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37"/>
          <p:cNvGrpSpPr/>
          <p:nvPr/>
        </p:nvGrpSpPr>
        <p:grpSpPr>
          <a:xfrm rot="-5400000">
            <a:off x="681702" y="-823119"/>
            <a:ext cx="1182802" cy="2546215"/>
            <a:chOff x="7350442" y="2608992"/>
            <a:chExt cx="777239" cy="1673160"/>
          </a:xfrm>
        </p:grpSpPr>
        <p:sp>
          <p:nvSpPr>
            <p:cNvPr id="425" name="Google Shape;425;p37"/>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37"/>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37"/>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37"/>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37"/>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7"/>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7"/>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7"/>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3" name="Google Shape;433;p37"/>
          <p:cNvGrpSpPr/>
          <p:nvPr/>
        </p:nvGrpSpPr>
        <p:grpSpPr>
          <a:xfrm rot="5400000" flipH="1">
            <a:off x="7363145" y="-827538"/>
            <a:ext cx="1182802" cy="2555083"/>
            <a:chOff x="7350442" y="2608992"/>
            <a:chExt cx="777239" cy="1673160"/>
          </a:xfrm>
        </p:grpSpPr>
        <p:sp>
          <p:nvSpPr>
            <p:cNvPr id="434" name="Google Shape;434;p37"/>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37"/>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37"/>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37"/>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37"/>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37"/>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37"/>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37"/>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8" name="Google Shape;448;p37"/>
          <p:cNvSpPr txBox="1">
            <a:spLocks noGrp="1"/>
          </p:cNvSpPr>
          <p:nvPr>
            <p:ph type="title" idx="15"/>
          </p:nvPr>
        </p:nvSpPr>
        <p:spPr>
          <a:xfrm>
            <a:off x="720000" y="539500"/>
            <a:ext cx="77040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KEY </a:t>
            </a:r>
            <a:r>
              <a:rPr lang="en">
                <a:solidFill>
                  <a:schemeClr val="accent1"/>
                </a:solidFill>
              </a:rPr>
              <a:t>FEATURES</a:t>
            </a:r>
            <a:endParaRPr>
              <a:solidFill>
                <a:schemeClr val="accent1"/>
              </a:solidFill>
            </a:endParaRPr>
          </a:p>
        </p:txBody>
      </p:sp>
      <p:grpSp>
        <p:nvGrpSpPr>
          <p:cNvPr id="483" name="Google Shape;483;p37"/>
          <p:cNvGrpSpPr/>
          <p:nvPr/>
        </p:nvGrpSpPr>
        <p:grpSpPr>
          <a:xfrm>
            <a:off x="3528157" y="3679320"/>
            <a:ext cx="459356" cy="459275"/>
            <a:chOff x="6423902" y="3336368"/>
            <a:chExt cx="368487" cy="368452"/>
          </a:xfrm>
        </p:grpSpPr>
        <p:sp>
          <p:nvSpPr>
            <p:cNvPr id="484" name="Google Shape;484;p37"/>
            <p:cNvSpPr/>
            <p:nvPr/>
          </p:nvSpPr>
          <p:spPr>
            <a:xfrm>
              <a:off x="6575629" y="3488094"/>
              <a:ext cx="65075" cy="65040"/>
            </a:xfrm>
            <a:custGeom>
              <a:avLst/>
              <a:gdLst/>
              <a:ahLst/>
              <a:cxnLst/>
              <a:rect l="l" t="t" r="r" b="b"/>
              <a:pathLst>
                <a:path w="1852" h="1851" extrusionOk="0">
                  <a:moveTo>
                    <a:pt x="1226" y="596"/>
                  </a:moveTo>
                  <a:lnTo>
                    <a:pt x="1226" y="1226"/>
                  </a:lnTo>
                  <a:lnTo>
                    <a:pt x="598" y="1226"/>
                  </a:lnTo>
                  <a:lnTo>
                    <a:pt x="598" y="596"/>
                  </a:lnTo>
                  <a:close/>
                  <a:moveTo>
                    <a:pt x="925" y="0"/>
                  </a:moveTo>
                  <a:cubicBezTo>
                    <a:pt x="415" y="0"/>
                    <a:pt x="0" y="414"/>
                    <a:pt x="0" y="925"/>
                  </a:cubicBezTo>
                  <a:cubicBezTo>
                    <a:pt x="0" y="1435"/>
                    <a:pt x="415" y="1850"/>
                    <a:pt x="925" y="1850"/>
                  </a:cubicBezTo>
                  <a:cubicBezTo>
                    <a:pt x="1437" y="1850"/>
                    <a:pt x="1852" y="1435"/>
                    <a:pt x="1852" y="925"/>
                  </a:cubicBezTo>
                  <a:cubicBezTo>
                    <a:pt x="1852" y="415"/>
                    <a:pt x="1435" y="0"/>
                    <a:pt x="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6423902" y="3336368"/>
              <a:ext cx="368487" cy="368452"/>
            </a:xfrm>
            <a:custGeom>
              <a:avLst/>
              <a:gdLst/>
              <a:ahLst/>
              <a:cxnLst/>
              <a:rect l="l" t="t" r="r" b="b"/>
              <a:pathLst>
                <a:path w="10487" h="10486" extrusionOk="0">
                  <a:moveTo>
                    <a:pt x="5243" y="3701"/>
                  </a:moveTo>
                  <a:cubicBezTo>
                    <a:pt x="6094" y="3701"/>
                    <a:pt x="6785" y="4393"/>
                    <a:pt x="6785" y="5243"/>
                  </a:cubicBezTo>
                  <a:cubicBezTo>
                    <a:pt x="6785" y="6092"/>
                    <a:pt x="6094" y="6784"/>
                    <a:pt x="5243" y="6784"/>
                  </a:cubicBezTo>
                  <a:cubicBezTo>
                    <a:pt x="4394" y="6784"/>
                    <a:pt x="3702" y="6092"/>
                    <a:pt x="3702" y="5243"/>
                  </a:cubicBezTo>
                  <a:cubicBezTo>
                    <a:pt x="3702" y="4393"/>
                    <a:pt x="4394" y="3701"/>
                    <a:pt x="5243" y="3701"/>
                  </a:cubicBezTo>
                  <a:close/>
                  <a:moveTo>
                    <a:pt x="1" y="1"/>
                  </a:moveTo>
                  <a:lnTo>
                    <a:pt x="1" y="2276"/>
                  </a:lnTo>
                  <a:lnTo>
                    <a:pt x="930" y="3206"/>
                  </a:lnTo>
                  <a:lnTo>
                    <a:pt x="930" y="4315"/>
                  </a:lnTo>
                  <a:lnTo>
                    <a:pt x="936" y="4315"/>
                  </a:lnTo>
                  <a:cubicBezTo>
                    <a:pt x="471" y="4712"/>
                    <a:pt x="199" y="5020"/>
                    <a:pt x="184" y="5039"/>
                  </a:cubicBezTo>
                  <a:lnTo>
                    <a:pt x="4" y="5243"/>
                  </a:lnTo>
                  <a:lnTo>
                    <a:pt x="184" y="5447"/>
                  </a:lnTo>
                  <a:cubicBezTo>
                    <a:pt x="200" y="5465"/>
                    <a:pt x="471" y="5773"/>
                    <a:pt x="936" y="6171"/>
                  </a:cubicBezTo>
                  <a:lnTo>
                    <a:pt x="930" y="6171"/>
                  </a:lnTo>
                  <a:lnTo>
                    <a:pt x="930" y="7276"/>
                  </a:lnTo>
                  <a:lnTo>
                    <a:pt x="1" y="8201"/>
                  </a:lnTo>
                  <a:lnTo>
                    <a:pt x="1" y="10485"/>
                  </a:lnTo>
                  <a:lnTo>
                    <a:pt x="630" y="10485"/>
                  </a:lnTo>
                  <a:lnTo>
                    <a:pt x="630" y="8454"/>
                  </a:lnTo>
                  <a:lnTo>
                    <a:pt x="1558" y="7529"/>
                  </a:lnTo>
                  <a:lnTo>
                    <a:pt x="1558" y="6651"/>
                  </a:lnTo>
                  <a:cubicBezTo>
                    <a:pt x="1852" y="6870"/>
                    <a:pt x="2150" y="7065"/>
                    <a:pt x="2459" y="7239"/>
                  </a:cubicBezTo>
                  <a:lnTo>
                    <a:pt x="2459" y="7890"/>
                  </a:lnTo>
                  <a:lnTo>
                    <a:pt x="1558" y="8815"/>
                  </a:lnTo>
                  <a:lnTo>
                    <a:pt x="1558" y="10485"/>
                  </a:lnTo>
                  <a:lnTo>
                    <a:pt x="2159" y="10485"/>
                  </a:lnTo>
                  <a:lnTo>
                    <a:pt x="2159" y="9071"/>
                  </a:lnTo>
                  <a:lnTo>
                    <a:pt x="3087" y="8146"/>
                  </a:lnTo>
                  <a:lnTo>
                    <a:pt x="3087" y="7539"/>
                  </a:lnTo>
                  <a:cubicBezTo>
                    <a:pt x="3398" y="7673"/>
                    <a:pt x="3708" y="7779"/>
                    <a:pt x="4015" y="7858"/>
                  </a:cubicBezTo>
                  <a:lnTo>
                    <a:pt x="4015" y="8507"/>
                  </a:lnTo>
                  <a:lnTo>
                    <a:pt x="3087" y="9432"/>
                  </a:lnTo>
                  <a:lnTo>
                    <a:pt x="3087" y="10485"/>
                  </a:lnTo>
                  <a:lnTo>
                    <a:pt x="3688" y="10485"/>
                  </a:lnTo>
                  <a:lnTo>
                    <a:pt x="3688" y="9687"/>
                  </a:lnTo>
                  <a:lnTo>
                    <a:pt x="4616" y="8762"/>
                  </a:lnTo>
                  <a:lnTo>
                    <a:pt x="4616" y="7977"/>
                  </a:lnTo>
                  <a:cubicBezTo>
                    <a:pt x="4823" y="8003"/>
                    <a:pt x="5026" y="8017"/>
                    <a:pt x="5230" y="8017"/>
                  </a:cubicBezTo>
                  <a:cubicBezTo>
                    <a:pt x="5432" y="8017"/>
                    <a:pt x="5635" y="8004"/>
                    <a:pt x="5845" y="7977"/>
                  </a:cubicBezTo>
                  <a:lnTo>
                    <a:pt x="5845" y="8762"/>
                  </a:lnTo>
                  <a:lnTo>
                    <a:pt x="6773" y="9687"/>
                  </a:lnTo>
                  <a:lnTo>
                    <a:pt x="6773" y="10485"/>
                  </a:lnTo>
                  <a:lnTo>
                    <a:pt x="7401" y="10485"/>
                  </a:lnTo>
                  <a:lnTo>
                    <a:pt x="7401" y="9432"/>
                  </a:lnTo>
                  <a:lnTo>
                    <a:pt x="6473" y="8507"/>
                  </a:lnTo>
                  <a:lnTo>
                    <a:pt x="6473" y="7858"/>
                  </a:lnTo>
                  <a:cubicBezTo>
                    <a:pt x="6781" y="7779"/>
                    <a:pt x="7090" y="7673"/>
                    <a:pt x="7401" y="7539"/>
                  </a:cubicBezTo>
                  <a:lnTo>
                    <a:pt x="7401" y="8146"/>
                  </a:lnTo>
                  <a:lnTo>
                    <a:pt x="8329" y="9071"/>
                  </a:lnTo>
                  <a:lnTo>
                    <a:pt x="8329" y="10485"/>
                  </a:lnTo>
                  <a:lnTo>
                    <a:pt x="8930" y="10485"/>
                  </a:lnTo>
                  <a:lnTo>
                    <a:pt x="8930" y="8815"/>
                  </a:lnTo>
                  <a:lnTo>
                    <a:pt x="8029" y="7890"/>
                  </a:lnTo>
                  <a:lnTo>
                    <a:pt x="8029" y="7239"/>
                  </a:lnTo>
                  <a:cubicBezTo>
                    <a:pt x="8339" y="7065"/>
                    <a:pt x="8637" y="6869"/>
                    <a:pt x="8930" y="6651"/>
                  </a:cubicBezTo>
                  <a:lnTo>
                    <a:pt x="8930" y="7527"/>
                  </a:lnTo>
                  <a:lnTo>
                    <a:pt x="9858" y="8455"/>
                  </a:lnTo>
                  <a:lnTo>
                    <a:pt x="9858" y="10485"/>
                  </a:lnTo>
                  <a:lnTo>
                    <a:pt x="10487" y="10485"/>
                  </a:lnTo>
                  <a:lnTo>
                    <a:pt x="10487" y="8209"/>
                  </a:lnTo>
                  <a:lnTo>
                    <a:pt x="9557" y="7281"/>
                  </a:lnTo>
                  <a:lnTo>
                    <a:pt x="9557" y="6171"/>
                  </a:lnTo>
                  <a:lnTo>
                    <a:pt x="9553" y="6171"/>
                  </a:lnTo>
                  <a:cubicBezTo>
                    <a:pt x="10017" y="5773"/>
                    <a:pt x="10289" y="5465"/>
                    <a:pt x="10304" y="5447"/>
                  </a:cubicBezTo>
                  <a:lnTo>
                    <a:pt x="10484" y="5243"/>
                  </a:lnTo>
                  <a:lnTo>
                    <a:pt x="10304" y="5038"/>
                  </a:lnTo>
                  <a:cubicBezTo>
                    <a:pt x="10289" y="5020"/>
                    <a:pt x="10017" y="4712"/>
                    <a:pt x="9553" y="4314"/>
                  </a:cubicBezTo>
                  <a:lnTo>
                    <a:pt x="9557" y="4314"/>
                  </a:lnTo>
                  <a:lnTo>
                    <a:pt x="9557" y="3204"/>
                  </a:lnTo>
                  <a:lnTo>
                    <a:pt x="10487" y="2276"/>
                  </a:lnTo>
                  <a:lnTo>
                    <a:pt x="10487" y="1"/>
                  </a:lnTo>
                  <a:lnTo>
                    <a:pt x="9858" y="1"/>
                  </a:lnTo>
                  <a:lnTo>
                    <a:pt x="9858" y="2031"/>
                  </a:lnTo>
                  <a:lnTo>
                    <a:pt x="8930" y="2956"/>
                  </a:lnTo>
                  <a:lnTo>
                    <a:pt x="8930" y="3835"/>
                  </a:lnTo>
                  <a:cubicBezTo>
                    <a:pt x="8638" y="3616"/>
                    <a:pt x="8339" y="3421"/>
                    <a:pt x="8029" y="3246"/>
                  </a:cubicBezTo>
                  <a:lnTo>
                    <a:pt x="8029" y="2596"/>
                  </a:lnTo>
                  <a:lnTo>
                    <a:pt x="8930" y="1670"/>
                  </a:lnTo>
                  <a:lnTo>
                    <a:pt x="8930" y="1"/>
                  </a:lnTo>
                  <a:lnTo>
                    <a:pt x="8329" y="1"/>
                  </a:lnTo>
                  <a:lnTo>
                    <a:pt x="8329" y="1415"/>
                  </a:lnTo>
                  <a:lnTo>
                    <a:pt x="7401" y="2340"/>
                  </a:lnTo>
                  <a:lnTo>
                    <a:pt x="7401" y="2946"/>
                  </a:lnTo>
                  <a:cubicBezTo>
                    <a:pt x="7090" y="2813"/>
                    <a:pt x="6779" y="2706"/>
                    <a:pt x="6473" y="2629"/>
                  </a:cubicBezTo>
                  <a:lnTo>
                    <a:pt x="6473" y="1979"/>
                  </a:lnTo>
                  <a:lnTo>
                    <a:pt x="7401" y="1054"/>
                  </a:lnTo>
                  <a:lnTo>
                    <a:pt x="7401" y="1"/>
                  </a:lnTo>
                  <a:lnTo>
                    <a:pt x="6800" y="1"/>
                  </a:lnTo>
                  <a:lnTo>
                    <a:pt x="6800" y="798"/>
                  </a:lnTo>
                  <a:lnTo>
                    <a:pt x="5872" y="1723"/>
                  </a:lnTo>
                  <a:lnTo>
                    <a:pt x="5872" y="2510"/>
                  </a:lnTo>
                  <a:cubicBezTo>
                    <a:pt x="5660" y="2482"/>
                    <a:pt x="5452" y="2468"/>
                    <a:pt x="5244" y="2468"/>
                  </a:cubicBezTo>
                  <a:cubicBezTo>
                    <a:pt x="5038" y="2468"/>
                    <a:pt x="4831" y="2482"/>
                    <a:pt x="4616" y="2510"/>
                  </a:cubicBezTo>
                  <a:lnTo>
                    <a:pt x="4616" y="1723"/>
                  </a:lnTo>
                  <a:lnTo>
                    <a:pt x="3688" y="798"/>
                  </a:lnTo>
                  <a:lnTo>
                    <a:pt x="3688" y="1"/>
                  </a:lnTo>
                  <a:lnTo>
                    <a:pt x="3087" y="1"/>
                  </a:lnTo>
                  <a:lnTo>
                    <a:pt x="3087" y="1054"/>
                  </a:lnTo>
                  <a:lnTo>
                    <a:pt x="4015" y="1979"/>
                  </a:lnTo>
                  <a:lnTo>
                    <a:pt x="4015" y="2629"/>
                  </a:lnTo>
                  <a:cubicBezTo>
                    <a:pt x="3708" y="2706"/>
                    <a:pt x="3398" y="2813"/>
                    <a:pt x="3087" y="2946"/>
                  </a:cubicBezTo>
                  <a:lnTo>
                    <a:pt x="3087" y="2340"/>
                  </a:lnTo>
                  <a:lnTo>
                    <a:pt x="2159" y="1415"/>
                  </a:lnTo>
                  <a:lnTo>
                    <a:pt x="2159" y="1"/>
                  </a:lnTo>
                  <a:lnTo>
                    <a:pt x="1558" y="1"/>
                  </a:lnTo>
                  <a:lnTo>
                    <a:pt x="1558" y="1670"/>
                  </a:lnTo>
                  <a:lnTo>
                    <a:pt x="2459" y="2596"/>
                  </a:lnTo>
                  <a:lnTo>
                    <a:pt x="2459" y="3246"/>
                  </a:lnTo>
                  <a:cubicBezTo>
                    <a:pt x="2148" y="3420"/>
                    <a:pt x="1851" y="3616"/>
                    <a:pt x="1558" y="3835"/>
                  </a:cubicBezTo>
                  <a:lnTo>
                    <a:pt x="1558" y="2959"/>
                  </a:lnTo>
                  <a:lnTo>
                    <a:pt x="630" y="2029"/>
                  </a:lnTo>
                  <a:lnTo>
                    <a:pt x="6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37"/>
          <p:cNvGrpSpPr/>
          <p:nvPr/>
        </p:nvGrpSpPr>
        <p:grpSpPr>
          <a:xfrm>
            <a:off x="6309847" y="1884617"/>
            <a:ext cx="459319" cy="459282"/>
            <a:chOff x="8053609" y="3936527"/>
            <a:chExt cx="368457" cy="368457"/>
          </a:xfrm>
        </p:grpSpPr>
        <p:sp>
          <p:nvSpPr>
            <p:cNvPr id="496" name="Google Shape;496;p37"/>
            <p:cNvSpPr/>
            <p:nvPr/>
          </p:nvSpPr>
          <p:spPr>
            <a:xfrm>
              <a:off x="8053609" y="4229157"/>
              <a:ext cx="75862" cy="75827"/>
            </a:xfrm>
            <a:custGeom>
              <a:avLst/>
              <a:gdLst/>
              <a:ahLst/>
              <a:cxnLst/>
              <a:rect l="l" t="t" r="r" b="b"/>
              <a:pathLst>
                <a:path w="2159" h="2158" extrusionOk="0">
                  <a:moveTo>
                    <a:pt x="1" y="1"/>
                  </a:moveTo>
                  <a:lnTo>
                    <a:pt x="1" y="2157"/>
                  </a:lnTo>
                  <a:lnTo>
                    <a:pt x="2159" y="2157"/>
                  </a:lnTo>
                  <a:lnTo>
                    <a:pt x="2159" y="1530"/>
                  </a:lnTo>
                  <a:lnTo>
                    <a:pt x="630" y="1530"/>
                  </a:lnTo>
                  <a:lnTo>
                    <a:pt x="6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8053609" y="3936527"/>
              <a:ext cx="75862" cy="75827"/>
            </a:xfrm>
            <a:custGeom>
              <a:avLst/>
              <a:gdLst/>
              <a:ahLst/>
              <a:cxnLst/>
              <a:rect l="l" t="t" r="r" b="b"/>
              <a:pathLst>
                <a:path w="2159" h="2158" extrusionOk="0">
                  <a:moveTo>
                    <a:pt x="1" y="1"/>
                  </a:moveTo>
                  <a:lnTo>
                    <a:pt x="1" y="2157"/>
                  </a:lnTo>
                  <a:lnTo>
                    <a:pt x="630" y="2157"/>
                  </a:lnTo>
                  <a:lnTo>
                    <a:pt x="630" y="628"/>
                  </a:lnTo>
                  <a:lnTo>
                    <a:pt x="2159" y="628"/>
                  </a:lnTo>
                  <a:lnTo>
                    <a:pt x="21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8346239" y="4229157"/>
              <a:ext cx="75827" cy="75827"/>
            </a:xfrm>
            <a:custGeom>
              <a:avLst/>
              <a:gdLst/>
              <a:ahLst/>
              <a:cxnLst/>
              <a:rect l="l" t="t" r="r" b="b"/>
              <a:pathLst>
                <a:path w="2158" h="2158" extrusionOk="0">
                  <a:moveTo>
                    <a:pt x="1530" y="1"/>
                  </a:moveTo>
                  <a:lnTo>
                    <a:pt x="1530" y="1530"/>
                  </a:lnTo>
                  <a:lnTo>
                    <a:pt x="1" y="1530"/>
                  </a:lnTo>
                  <a:lnTo>
                    <a:pt x="1" y="2157"/>
                  </a:lnTo>
                  <a:lnTo>
                    <a:pt x="2157" y="2157"/>
                  </a:lnTo>
                  <a:lnTo>
                    <a:pt x="21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8346239" y="3936527"/>
              <a:ext cx="75827" cy="75827"/>
            </a:xfrm>
            <a:custGeom>
              <a:avLst/>
              <a:gdLst/>
              <a:ahLst/>
              <a:cxnLst/>
              <a:rect l="l" t="t" r="r" b="b"/>
              <a:pathLst>
                <a:path w="2158" h="2158" extrusionOk="0">
                  <a:moveTo>
                    <a:pt x="1" y="1"/>
                  </a:moveTo>
                  <a:lnTo>
                    <a:pt x="1" y="628"/>
                  </a:lnTo>
                  <a:lnTo>
                    <a:pt x="1530" y="628"/>
                  </a:lnTo>
                  <a:lnTo>
                    <a:pt x="1530" y="2157"/>
                  </a:lnTo>
                  <a:lnTo>
                    <a:pt x="2157" y="2157"/>
                  </a:lnTo>
                  <a:lnTo>
                    <a:pt x="21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8247501" y="3991413"/>
              <a:ext cx="88230" cy="139918"/>
            </a:xfrm>
            <a:custGeom>
              <a:avLst/>
              <a:gdLst/>
              <a:ahLst/>
              <a:cxnLst/>
              <a:rect l="l" t="t" r="r" b="b"/>
              <a:pathLst>
                <a:path w="2511" h="3982" extrusionOk="0">
                  <a:moveTo>
                    <a:pt x="88" y="0"/>
                  </a:moveTo>
                  <a:lnTo>
                    <a:pt x="0" y="612"/>
                  </a:lnTo>
                  <a:cubicBezTo>
                    <a:pt x="1072" y="762"/>
                    <a:pt x="1883" y="1681"/>
                    <a:pt x="1883" y="2749"/>
                  </a:cubicBezTo>
                  <a:lnTo>
                    <a:pt x="1883" y="3981"/>
                  </a:lnTo>
                  <a:lnTo>
                    <a:pt x="2510" y="3981"/>
                  </a:lnTo>
                  <a:lnTo>
                    <a:pt x="2510" y="2749"/>
                  </a:lnTo>
                  <a:cubicBezTo>
                    <a:pt x="2510" y="1363"/>
                    <a:pt x="1469" y="195"/>
                    <a:pt x="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8140189" y="3991623"/>
              <a:ext cx="86649" cy="96558"/>
            </a:xfrm>
            <a:custGeom>
              <a:avLst/>
              <a:gdLst/>
              <a:ahLst/>
              <a:cxnLst/>
              <a:rect l="l" t="t" r="r" b="b"/>
              <a:pathLst>
                <a:path w="2466" h="2748" extrusionOk="0">
                  <a:moveTo>
                    <a:pt x="2377" y="0"/>
                  </a:moveTo>
                  <a:cubicBezTo>
                    <a:pt x="1023" y="195"/>
                    <a:pt x="1" y="1361"/>
                    <a:pt x="1" y="2747"/>
                  </a:cubicBezTo>
                  <a:lnTo>
                    <a:pt x="618" y="2747"/>
                  </a:lnTo>
                  <a:cubicBezTo>
                    <a:pt x="618" y="1681"/>
                    <a:pt x="1412" y="762"/>
                    <a:pt x="2465" y="610"/>
                  </a:cubicBezTo>
                  <a:lnTo>
                    <a:pt x="2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8182179" y="4110179"/>
              <a:ext cx="110367" cy="97190"/>
            </a:xfrm>
            <a:custGeom>
              <a:avLst/>
              <a:gdLst/>
              <a:ahLst/>
              <a:cxnLst/>
              <a:rect l="l" t="t" r="r" b="b"/>
              <a:pathLst>
                <a:path w="3141" h="2766" extrusionOk="0">
                  <a:moveTo>
                    <a:pt x="2513" y="1"/>
                  </a:moveTo>
                  <a:lnTo>
                    <a:pt x="2513" y="1210"/>
                  </a:lnTo>
                  <a:cubicBezTo>
                    <a:pt x="2513" y="1617"/>
                    <a:pt x="2189" y="2037"/>
                    <a:pt x="1791" y="2126"/>
                  </a:cubicBezTo>
                  <a:cubicBezTo>
                    <a:pt x="1716" y="2143"/>
                    <a:pt x="1642" y="2151"/>
                    <a:pt x="1569" y="2151"/>
                  </a:cubicBezTo>
                  <a:cubicBezTo>
                    <a:pt x="1051" y="2151"/>
                    <a:pt x="629" y="1737"/>
                    <a:pt x="629" y="1229"/>
                  </a:cubicBezTo>
                  <a:lnTo>
                    <a:pt x="0" y="1229"/>
                  </a:lnTo>
                  <a:cubicBezTo>
                    <a:pt x="0" y="2077"/>
                    <a:pt x="705" y="2765"/>
                    <a:pt x="1571" y="2765"/>
                  </a:cubicBezTo>
                  <a:cubicBezTo>
                    <a:pt x="2436" y="2765"/>
                    <a:pt x="3141" y="2077"/>
                    <a:pt x="3141" y="1229"/>
                  </a:cubicBezTo>
                  <a:lnTo>
                    <a:pt x="31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8183163" y="4034141"/>
              <a:ext cx="110332" cy="97190"/>
            </a:xfrm>
            <a:custGeom>
              <a:avLst/>
              <a:gdLst/>
              <a:ahLst/>
              <a:cxnLst/>
              <a:rect l="l" t="t" r="r" b="b"/>
              <a:pathLst>
                <a:path w="3140" h="2766" extrusionOk="0">
                  <a:moveTo>
                    <a:pt x="1570" y="1"/>
                  </a:moveTo>
                  <a:cubicBezTo>
                    <a:pt x="1458" y="1"/>
                    <a:pt x="1343" y="12"/>
                    <a:pt x="1227" y="37"/>
                  </a:cubicBezTo>
                  <a:cubicBezTo>
                    <a:pt x="509" y="187"/>
                    <a:pt x="0" y="831"/>
                    <a:pt x="0" y="1565"/>
                  </a:cubicBezTo>
                  <a:lnTo>
                    <a:pt x="0" y="2765"/>
                  </a:lnTo>
                  <a:lnTo>
                    <a:pt x="628" y="2765"/>
                  </a:lnTo>
                  <a:lnTo>
                    <a:pt x="628" y="1556"/>
                  </a:lnTo>
                  <a:cubicBezTo>
                    <a:pt x="628" y="1149"/>
                    <a:pt x="951" y="730"/>
                    <a:pt x="1349" y="640"/>
                  </a:cubicBezTo>
                  <a:cubicBezTo>
                    <a:pt x="1424" y="623"/>
                    <a:pt x="1499" y="615"/>
                    <a:pt x="1571" y="615"/>
                  </a:cubicBezTo>
                  <a:cubicBezTo>
                    <a:pt x="2090" y="615"/>
                    <a:pt x="2512" y="1029"/>
                    <a:pt x="2512" y="1537"/>
                  </a:cubicBezTo>
                  <a:lnTo>
                    <a:pt x="3140" y="1537"/>
                  </a:lnTo>
                  <a:cubicBezTo>
                    <a:pt x="3140" y="690"/>
                    <a:pt x="2435" y="1"/>
                    <a:pt x="15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8226313" y="4083334"/>
              <a:ext cx="22101" cy="26880"/>
            </a:xfrm>
            <a:custGeom>
              <a:avLst/>
              <a:gdLst/>
              <a:ahLst/>
              <a:cxnLst/>
              <a:rect l="l" t="t" r="r" b="b"/>
              <a:pathLst>
                <a:path w="629" h="765" extrusionOk="0">
                  <a:moveTo>
                    <a:pt x="1" y="0"/>
                  </a:moveTo>
                  <a:lnTo>
                    <a:pt x="1" y="765"/>
                  </a:lnTo>
                  <a:lnTo>
                    <a:pt x="628" y="765"/>
                  </a:lnTo>
                  <a:lnTo>
                    <a:pt x="6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8226313" y="4131297"/>
              <a:ext cx="22101" cy="26880"/>
            </a:xfrm>
            <a:custGeom>
              <a:avLst/>
              <a:gdLst/>
              <a:ahLst/>
              <a:cxnLst/>
              <a:rect l="l" t="t" r="r" b="b"/>
              <a:pathLst>
                <a:path w="629" h="765" extrusionOk="0">
                  <a:moveTo>
                    <a:pt x="1" y="0"/>
                  </a:moveTo>
                  <a:lnTo>
                    <a:pt x="1" y="765"/>
                  </a:lnTo>
                  <a:lnTo>
                    <a:pt x="628" y="765"/>
                  </a:lnTo>
                  <a:lnTo>
                    <a:pt x="6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8140014" y="4110179"/>
              <a:ext cx="88230" cy="139918"/>
            </a:xfrm>
            <a:custGeom>
              <a:avLst/>
              <a:gdLst/>
              <a:ahLst/>
              <a:cxnLst/>
              <a:rect l="l" t="t" r="r" b="b"/>
              <a:pathLst>
                <a:path w="2511" h="3982" extrusionOk="0">
                  <a:moveTo>
                    <a:pt x="0" y="1"/>
                  </a:moveTo>
                  <a:lnTo>
                    <a:pt x="0" y="1233"/>
                  </a:lnTo>
                  <a:cubicBezTo>
                    <a:pt x="0" y="2621"/>
                    <a:pt x="1041" y="3787"/>
                    <a:pt x="2421" y="3982"/>
                  </a:cubicBezTo>
                  <a:lnTo>
                    <a:pt x="2510" y="3371"/>
                  </a:lnTo>
                  <a:cubicBezTo>
                    <a:pt x="1437" y="3220"/>
                    <a:pt x="628" y="2301"/>
                    <a:pt x="628" y="1233"/>
                  </a:cubicBez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8248626" y="4153364"/>
              <a:ext cx="86684" cy="96523"/>
            </a:xfrm>
            <a:custGeom>
              <a:avLst/>
              <a:gdLst/>
              <a:ahLst/>
              <a:cxnLst/>
              <a:rect l="l" t="t" r="r" b="b"/>
              <a:pathLst>
                <a:path w="2467" h="2747" extrusionOk="0">
                  <a:moveTo>
                    <a:pt x="1849" y="0"/>
                  </a:moveTo>
                  <a:cubicBezTo>
                    <a:pt x="1849" y="1066"/>
                    <a:pt x="1055" y="1985"/>
                    <a:pt x="1" y="2137"/>
                  </a:cubicBezTo>
                  <a:lnTo>
                    <a:pt x="89" y="2747"/>
                  </a:lnTo>
                  <a:cubicBezTo>
                    <a:pt x="1443" y="2552"/>
                    <a:pt x="2466" y="1386"/>
                    <a:pt x="2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8129296" y="3947384"/>
              <a:ext cx="216939" cy="64864"/>
            </a:xfrm>
            <a:custGeom>
              <a:avLst/>
              <a:gdLst/>
              <a:ahLst/>
              <a:cxnLst/>
              <a:rect l="l" t="t" r="r" b="b"/>
              <a:pathLst>
                <a:path w="6174" h="1846" extrusionOk="0">
                  <a:moveTo>
                    <a:pt x="3088" y="1"/>
                  </a:moveTo>
                  <a:cubicBezTo>
                    <a:pt x="1945" y="1"/>
                    <a:pt x="802" y="485"/>
                    <a:pt x="0" y="1451"/>
                  </a:cubicBezTo>
                  <a:lnTo>
                    <a:pt x="475" y="1845"/>
                  </a:lnTo>
                  <a:cubicBezTo>
                    <a:pt x="1154" y="1026"/>
                    <a:pt x="2120" y="617"/>
                    <a:pt x="3086" y="617"/>
                  </a:cubicBezTo>
                  <a:cubicBezTo>
                    <a:pt x="4053" y="617"/>
                    <a:pt x="5020" y="1027"/>
                    <a:pt x="5699" y="1845"/>
                  </a:cubicBezTo>
                  <a:lnTo>
                    <a:pt x="6173" y="1451"/>
                  </a:lnTo>
                  <a:cubicBezTo>
                    <a:pt x="5371" y="484"/>
                    <a:pt x="4229" y="1"/>
                    <a:pt x="30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8341320" y="4140855"/>
              <a:ext cx="37562" cy="82749"/>
            </a:xfrm>
            <a:custGeom>
              <a:avLst/>
              <a:gdLst/>
              <a:ahLst/>
              <a:cxnLst/>
              <a:rect l="l" t="t" r="r" b="b"/>
              <a:pathLst>
                <a:path w="1069" h="2355" extrusionOk="0">
                  <a:moveTo>
                    <a:pt x="452" y="1"/>
                  </a:moveTo>
                  <a:cubicBezTo>
                    <a:pt x="434" y="182"/>
                    <a:pt x="566" y="1067"/>
                    <a:pt x="1" y="2045"/>
                  </a:cubicBezTo>
                  <a:lnTo>
                    <a:pt x="535" y="2355"/>
                  </a:lnTo>
                  <a:cubicBezTo>
                    <a:pt x="884" y="1748"/>
                    <a:pt x="1069" y="1056"/>
                    <a:pt x="1069" y="355"/>
                  </a:cubicBezTo>
                  <a:lnTo>
                    <a:pt x="10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8344166" y="4025286"/>
              <a:ext cx="34716" cy="85876"/>
            </a:xfrm>
            <a:custGeom>
              <a:avLst/>
              <a:gdLst/>
              <a:ahLst/>
              <a:cxnLst/>
              <a:rect l="l" t="t" r="r" b="b"/>
              <a:pathLst>
                <a:path w="988" h="2444" extrusionOk="0">
                  <a:moveTo>
                    <a:pt x="562" y="0"/>
                  </a:moveTo>
                  <a:lnTo>
                    <a:pt x="0" y="275"/>
                  </a:lnTo>
                  <a:cubicBezTo>
                    <a:pt x="238" y="747"/>
                    <a:pt x="360" y="1254"/>
                    <a:pt x="360" y="1783"/>
                  </a:cubicBezTo>
                  <a:lnTo>
                    <a:pt x="360" y="2443"/>
                  </a:lnTo>
                  <a:lnTo>
                    <a:pt x="988" y="2443"/>
                  </a:lnTo>
                  <a:lnTo>
                    <a:pt x="988" y="1783"/>
                  </a:lnTo>
                  <a:cubicBezTo>
                    <a:pt x="988" y="1157"/>
                    <a:pt x="845" y="558"/>
                    <a:pt x="5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8096794" y="4025286"/>
              <a:ext cx="34716" cy="85876"/>
            </a:xfrm>
            <a:custGeom>
              <a:avLst/>
              <a:gdLst/>
              <a:ahLst/>
              <a:cxnLst/>
              <a:rect l="l" t="t" r="r" b="b"/>
              <a:pathLst>
                <a:path w="988" h="2444" extrusionOk="0">
                  <a:moveTo>
                    <a:pt x="425" y="0"/>
                  </a:moveTo>
                  <a:cubicBezTo>
                    <a:pt x="144" y="558"/>
                    <a:pt x="0" y="1157"/>
                    <a:pt x="0" y="1783"/>
                  </a:cubicBezTo>
                  <a:lnTo>
                    <a:pt x="0" y="2443"/>
                  </a:lnTo>
                  <a:lnTo>
                    <a:pt x="629" y="2443"/>
                  </a:lnTo>
                  <a:lnTo>
                    <a:pt x="629" y="1783"/>
                  </a:lnTo>
                  <a:cubicBezTo>
                    <a:pt x="629" y="1254"/>
                    <a:pt x="750" y="747"/>
                    <a:pt x="988" y="275"/>
                  </a:cubicBezTo>
                  <a:lnTo>
                    <a:pt x="4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8092542" y="4140925"/>
              <a:ext cx="41884" cy="82679"/>
            </a:xfrm>
            <a:custGeom>
              <a:avLst/>
              <a:gdLst/>
              <a:ahLst/>
              <a:cxnLst/>
              <a:rect l="l" t="t" r="r" b="b"/>
              <a:pathLst>
                <a:path w="1192" h="2353" extrusionOk="0">
                  <a:moveTo>
                    <a:pt x="124" y="0"/>
                  </a:moveTo>
                  <a:cubicBezTo>
                    <a:pt x="143" y="187"/>
                    <a:pt x="1" y="1212"/>
                    <a:pt x="658" y="2353"/>
                  </a:cubicBezTo>
                  <a:lnTo>
                    <a:pt x="1192" y="2043"/>
                  </a:lnTo>
                  <a:cubicBezTo>
                    <a:pt x="627" y="1065"/>
                    <a:pt x="759" y="180"/>
                    <a:pt x="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8134778" y="4234568"/>
              <a:ext cx="205976" cy="59593"/>
            </a:xfrm>
            <a:custGeom>
              <a:avLst/>
              <a:gdLst/>
              <a:ahLst/>
              <a:cxnLst/>
              <a:rect l="l" t="t" r="r" b="b"/>
              <a:pathLst>
                <a:path w="5862" h="1696" extrusionOk="0">
                  <a:moveTo>
                    <a:pt x="451" y="0"/>
                  </a:moveTo>
                  <a:lnTo>
                    <a:pt x="0" y="421"/>
                  </a:lnTo>
                  <a:cubicBezTo>
                    <a:pt x="794" y="1271"/>
                    <a:pt x="1862" y="1695"/>
                    <a:pt x="2931" y="1695"/>
                  </a:cubicBezTo>
                  <a:cubicBezTo>
                    <a:pt x="4000" y="1695"/>
                    <a:pt x="5068" y="1270"/>
                    <a:pt x="5861" y="421"/>
                  </a:cubicBezTo>
                  <a:lnTo>
                    <a:pt x="5409" y="0"/>
                  </a:lnTo>
                  <a:cubicBezTo>
                    <a:pt x="4761" y="696"/>
                    <a:pt x="3880" y="1078"/>
                    <a:pt x="2930" y="1078"/>
                  </a:cubicBezTo>
                  <a:cubicBezTo>
                    <a:pt x="1981" y="1078"/>
                    <a:pt x="1099" y="696"/>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p:cNvSpPr>
            <a:spLocks noGrp="1"/>
          </p:cNvSpPr>
          <p:nvPr>
            <p:ph type="subTitle" idx="1"/>
          </p:nvPr>
        </p:nvSpPr>
        <p:spPr>
          <a:xfrm>
            <a:off x="937656" y="1487784"/>
            <a:ext cx="2003263" cy="1280629"/>
          </a:xfrm>
        </p:spPr>
        <p:txBody>
          <a:bodyPr/>
          <a:lstStyle/>
          <a:p>
            <a:r>
              <a:rPr lang="en-IN" dirty="0" smtClean="0"/>
              <a:t>Sending Messages to each other without any extra charges or fares as in normal messages </a:t>
            </a:r>
            <a:endParaRPr lang="en-IN" dirty="0"/>
          </a:p>
        </p:txBody>
      </p:sp>
      <p:sp>
        <p:nvSpPr>
          <p:cNvPr id="11" name="Subtitle 10"/>
          <p:cNvSpPr>
            <a:spLocks noGrp="1"/>
          </p:cNvSpPr>
          <p:nvPr>
            <p:ph type="subTitle" idx="9"/>
          </p:nvPr>
        </p:nvSpPr>
        <p:spPr>
          <a:xfrm>
            <a:off x="6447299" y="1487083"/>
            <a:ext cx="1976701" cy="1280629"/>
          </a:xfrm>
        </p:spPr>
        <p:txBody>
          <a:bodyPr/>
          <a:lstStyle/>
          <a:p>
            <a:r>
              <a:rPr lang="en-IN" dirty="0" smtClean="0"/>
              <a:t>Without using any </a:t>
            </a:r>
            <a:r>
              <a:rPr lang="en-IN" dirty="0" err="1" smtClean="0"/>
              <a:t>WiFi</a:t>
            </a:r>
            <a:r>
              <a:rPr lang="en-IN" dirty="0" smtClean="0"/>
              <a:t> or Bluetooth or Gsm network we send and receive message </a:t>
            </a:r>
            <a:endParaRPr lang="en-IN" dirty="0"/>
          </a:p>
        </p:txBody>
      </p:sp>
      <p:sp>
        <p:nvSpPr>
          <p:cNvPr id="12" name="Subtitle 11"/>
          <p:cNvSpPr>
            <a:spLocks noGrp="1"/>
          </p:cNvSpPr>
          <p:nvPr>
            <p:ph type="subTitle" idx="7"/>
          </p:nvPr>
        </p:nvSpPr>
        <p:spPr>
          <a:xfrm>
            <a:off x="3621229" y="3139175"/>
            <a:ext cx="2108771" cy="1359876"/>
          </a:xfrm>
        </p:spPr>
        <p:txBody>
          <a:bodyPr/>
          <a:lstStyle/>
          <a:p>
            <a:r>
              <a:rPr lang="en-IN" dirty="0" smtClean="0"/>
              <a:t>Very less requirement of components and infrastructure’s cost and very much friendly. </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8"/>
          <p:cNvSpPr/>
          <p:nvPr/>
        </p:nvSpPr>
        <p:spPr>
          <a:xfrm>
            <a:off x="6366850" y="0"/>
            <a:ext cx="4358174" cy="4821045"/>
          </a:xfrm>
          <a:custGeom>
            <a:avLst/>
            <a:gdLst/>
            <a:ahLst/>
            <a:cxnLst/>
            <a:rect l="l" t="t" r="r" b="b"/>
            <a:pathLst>
              <a:path w="127684" h="141245" extrusionOk="0">
                <a:moveTo>
                  <a:pt x="71170" y="25334"/>
                </a:moveTo>
                <a:cubicBezTo>
                  <a:pt x="70870" y="25334"/>
                  <a:pt x="70569" y="25450"/>
                  <a:pt x="70343" y="25682"/>
                </a:cubicBezTo>
                <a:cubicBezTo>
                  <a:pt x="69962" y="26051"/>
                  <a:pt x="69902" y="26623"/>
                  <a:pt x="70152" y="27075"/>
                </a:cubicBezTo>
                <a:lnTo>
                  <a:pt x="61592" y="35648"/>
                </a:lnTo>
                <a:lnTo>
                  <a:pt x="54412" y="34183"/>
                </a:lnTo>
                <a:lnTo>
                  <a:pt x="46233" y="42375"/>
                </a:lnTo>
                <a:cubicBezTo>
                  <a:pt x="46059" y="42281"/>
                  <a:pt x="45865" y="42234"/>
                  <a:pt x="45672" y="42234"/>
                </a:cubicBezTo>
                <a:cubicBezTo>
                  <a:pt x="45373" y="42234"/>
                  <a:pt x="45075" y="42346"/>
                  <a:pt x="44852" y="42577"/>
                </a:cubicBezTo>
                <a:cubicBezTo>
                  <a:pt x="44387" y="43030"/>
                  <a:pt x="44387" y="43768"/>
                  <a:pt x="44852" y="44232"/>
                </a:cubicBezTo>
                <a:cubicBezTo>
                  <a:pt x="45078" y="44458"/>
                  <a:pt x="45375" y="44572"/>
                  <a:pt x="45675" y="44572"/>
                </a:cubicBezTo>
                <a:cubicBezTo>
                  <a:pt x="45974" y="44572"/>
                  <a:pt x="46274" y="44458"/>
                  <a:pt x="46507" y="44232"/>
                </a:cubicBezTo>
                <a:cubicBezTo>
                  <a:pt x="46876" y="43851"/>
                  <a:pt x="46935" y="43280"/>
                  <a:pt x="46697" y="42839"/>
                </a:cubicBezTo>
                <a:lnTo>
                  <a:pt x="54627" y="34886"/>
                </a:lnTo>
                <a:lnTo>
                  <a:pt x="61806" y="36350"/>
                </a:lnTo>
                <a:lnTo>
                  <a:pt x="70605" y="27528"/>
                </a:lnTo>
                <a:cubicBezTo>
                  <a:pt x="70783" y="27627"/>
                  <a:pt x="70980" y="27675"/>
                  <a:pt x="71176" y="27675"/>
                </a:cubicBezTo>
                <a:cubicBezTo>
                  <a:pt x="71477" y="27675"/>
                  <a:pt x="71774" y="27561"/>
                  <a:pt x="71998" y="27337"/>
                </a:cubicBezTo>
                <a:cubicBezTo>
                  <a:pt x="72462" y="26873"/>
                  <a:pt x="72462" y="26135"/>
                  <a:pt x="71998" y="25682"/>
                </a:cubicBezTo>
                <a:cubicBezTo>
                  <a:pt x="71772" y="25450"/>
                  <a:pt x="71471" y="25334"/>
                  <a:pt x="71170" y="25334"/>
                </a:cubicBezTo>
                <a:close/>
                <a:moveTo>
                  <a:pt x="61651" y="46125"/>
                </a:moveTo>
                <a:cubicBezTo>
                  <a:pt x="62008" y="46125"/>
                  <a:pt x="62354" y="46268"/>
                  <a:pt x="62616" y="46530"/>
                </a:cubicBezTo>
                <a:cubicBezTo>
                  <a:pt x="62866" y="46792"/>
                  <a:pt x="63009" y="47125"/>
                  <a:pt x="63009" y="47495"/>
                </a:cubicBezTo>
                <a:cubicBezTo>
                  <a:pt x="63009" y="47864"/>
                  <a:pt x="62866" y="48197"/>
                  <a:pt x="62616" y="48459"/>
                </a:cubicBezTo>
                <a:cubicBezTo>
                  <a:pt x="62354" y="48721"/>
                  <a:pt x="62008" y="48864"/>
                  <a:pt x="61639" y="48864"/>
                </a:cubicBezTo>
                <a:cubicBezTo>
                  <a:pt x="61354" y="48864"/>
                  <a:pt x="61068" y="48769"/>
                  <a:pt x="60842" y="48590"/>
                </a:cubicBezTo>
                <a:lnTo>
                  <a:pt x="60544" y="48304"/>
                </a:lnTo>
                <a:cubicBezTo>
                  <a:pt x="60377" y="48066"/>
                  <a:pt x="60282" y="47792"/>
                  <a:pt x="60282" y="47495"/>
                </a:cubicBezTo>
                <a:cubicBezTo>
                  <a:pt x="60282" y="47125"/>
                  <a:pt x="60425" y="46792"/>
                  <a:pt x="60675" y="46530"/>
                </a:cubicBezTo>
                <a:cubicBezTo>
                  <a:pt x="60937" y="46268"/>
                  <a:pt x="61282" y="46125"/>
                  <a:pt x="61651" y="46125"/>
                </a:cubicBezTo>
                <a:close/>
                <a:moveTo>
                  <a:pt x="29826" y="52614"/>
                </a:moveTo>
                <a:cubicBezTo>
                  <a:pt x="30195" y="52614"/>
                  <a:pt x="30540" y="52757"/>
                  <a:pt x="30790" y="53019"/>
                </a:cubicBezTo>
                <a:cubicBezTo>
                  <a:pt x="31052" y="53281"/>
                  <a:pt x="31195" y="53614"/>
                  <a:pt x="31195" y="53983"/>
                </a:cubicBezTo>
                <a:cubicBezTo>
                  <a:pt x="31195" y="54353"/>
                  <a:pt x="31052" y="54686"/>
                  <a:pt x="30790" y="54948"/>
                </a:cubicBezTo>
                <a:cubicBezTo>
                  <a:pt x="30540" y="55210"/>
                  <a:pt x="30195" y="55353"/>
                  <a:pt x="29826" y="55353"/>
                </a:cubicBezTo>
                <a:cubicBezTo>
                  <a:pt x="29469" y="55353"/>
                  <a:pt x="29123" y="55210"/>
                  <a:pt x="28861" y="54948"/>
                </a:cubicBezTo>
                <a:cubicBezTo>
                  <a:pt x="28611" y="54698"/>
                  <a:pt x="28469" y="54353"/>
                  <a:pt x="28469" y="53983"/>
                </a:cubicBezTo>
                <a:cubicBezTo>
                  <a:pt x="28469" y="53614"/>
                  <a:pt x="28611" y="53281"/>
                  <a:pt x="28861" y="53019"/>
                </a:cubicBezTo>
                <a:cubicBezTo>
                  <a:pt x="29123" y="52757"/>
                  <a:pt x="29469" y="52614"/>
                  <a:pt x="29826" y="52614"/>
                </a:cubicBezTo>
                <a:close/>
                <a:moveTo>
                  <a:pt x="102752" y="1"/>
                </a:moveTo>
                <a:lnTo>
                  <a:pt x="61508" y="41089"/>
                </a:lnTo>
                <a:lnTo>
                  <a:pt x="54900" y="39446"/>
                </a:lnTo>
                <a:lnTo>
                  <a:pt x="38696" y="55686"/>
                </a:lnTo>
                <a:lnTo>
                  <a:pt x="31838" y="54114"/>
                </a:lnTo>
                <a:cubicBezTo>
                  <a:pt x="31838" y="54079"/>
                  <a:pt x="31838" y="54031"/>
                  <a:pt x="31838" y="53983"/>
                </a:cubicBezTo>
                <a:cubicBezTo>
                  <a:pt x="31838" y="53448"/>
                  <a:pt x="31636" y="52936"/>
                  <a:pt x="31255" y="52555"/>
                </a:cubicBezTo>
                <a:cubicBezTo>
                  <a:pt x="30874" y="52186"/>
                  <a:pt x="30362" y="51971"/>
                  <a:pt x="29826" y="51971"/>
                </a:cubicBezTo>
                <a:cubicBezTo>
                  <a:pt x="29290" y="51971"/>
                  <a:pt x="28790" y="52186"/>
                  <a:pt x="28409" y="52555"/>
                </a:cubicBezTo>
                <a:cubicBezTo>
                  <a:pt x="28028" y="52936"/>
                  <a:pt x="27814" y="53448"/>
                  <a:pt x="27814" y="53983"/>
                </a:cubicBezTo>
                <a:cubicBezTo>
                  <a:pt x="27814" y="54519"/>
                  <a:pt x="28028" y="55031"/>
                  <a:pt x="28409" y="55400"/>
                </a:cubicBezTo>
                <a:cubicBezTo>
                  <a:pt x="28790" y="55781"/>
                  <a:pt x="29290" y="55996"/>
                  <a:pt x="29826" y="55996"/>
                </a:cubicBezTo>
                <a:cubicBezTo>
                  <a:pt x="30362" y="55996"/>
                  <a:pt x="30874" y="55781"/>
                  <a:pt x="31255" y="55412"/>
                </a:cubicBezTo>
                <a:cubicBezTo>
                  <a:pt x="31445" y="55222"/>
                  <a:pt x="31588" y="54995"/>
                  <a:pt x="31695" y="54745"/>
                </a:cubicBezTo>
                <a:lnTo>
                  <a:pt x="38898" y="56389"/>
                </a:lnTo>
                <a:lnTo>
                  <a:pt x="55103" y="40172"/>
                </a:lnTo>
                <a:lnTo>
                  <a:pt x="61711" y="41803"/>
                </a:lnTo>
                <a:lnTo>
                  <a:pt x="103204" y="465"/>
                </a:lnTo>
                <a:lnTo>
                  <a:pt x="102752" y="1"/>
                </a:lnTo>
                <a:close/>
                <a:moveTo>
                  <a:pt x="83684" y="39547"/>
                </a:moveTo>
                <a:cubicBezTo>
                  <a:pt x="83383" y="39547"/>
                  <a:pt x="83083" y="39660"/>
                  <a:pt x="82856" y="39886"/>
                </a:cubicBezTo>
                <a:cubicBezTo>
                  <a:pt x="82475" y="40267"/>
                  <a:pt x="82416" y="40839"/>
                  <a:pt x="82666" y="41280"/>
                </a:cubicBezTo>
                <a:lnTo>
                  <a:pt x="68843" y="55115"/>
                </a:lnTo>
                <a:lnTo>
                  <a:pt x="62604" y="57496"/>
                </a:lnTo>
                <a:cubicBezTo>
                  <a:pt x="62556" y="57436"/>
                  <a:pt x="62509" y="57377"/>
                  <a:pt x="62449" y="57317"/>
                </a:cubicBezTo>
                <a:cubicBezTo>
                  <a:pt x="62223" y="57085"/>
                  <a:pt x="61922" y="56969"/>
                  <a:pt x="61621" y="56969"/>
                </a:cubicBezTo>
                <a:cubicBezTo>
                  <a:pt x="61321" y="56969"/>
                  <a:pt x="61020" y="57085"/>
                  <a:pt x="60794" y="57317"/>
                </a:cubicBezTo>
                <a:cubicBezTo>
                  <a:pt x="60342" y="57770"/>
                  <a:pt x="60342" y="58520"/>
                  <a:pt x="60794" y="58972"/>
                </a:cubicBezTo>
                <a:cubicBezTo>
                  <a:pt x="61026" y="59198"/>
                  <a:pt x="61327" y="59311"/>
                  <a:pt x="61626" y="59311"/>
                </a:cubicBezTo>
                <a:cubicBezTo>
                  <a:pt x="61925" y="59311"/>
                  <a:pt x="62223" y="59198"/>
                  <a:pt x="62449" y="58972"/>
                </a:cubicBezTo>
                <a:cubicBezTo>
                  <a:pt x="62687" y="58734"/>
                  <a:pt x="62794" y="58424"/>
                  <a:pt x="62794" y="58127"/>
                </a:cubicBezTo>
                <a:lnTo>
                  <a:pt x="69200" y="55674"/>
                </a:lnTo>
                <a:lnTo>
                  <a:pt x="83118" y="41744"/>
                </a:lnTo>
                <a:cubicBezTo>
                  <a:pt x="83296" y="41838"/>
                  <a:pt x="83491" y="41885"/>
                  <a:pt x="83685" y="41885"/>
                </a:cubicBezTo>
                <a:cubicBezTo>
                  <a:pt x="83984" y="41885"/>
                  <a:pt x="84280" y="41772"/>
                  <a:pt x="84511" y="41541"/>
                </a:cubicBezTo>
                <a:cubicBezTo>
                  <a:pt x="84964" y="41089"/>
                  <a:pt x="84964" y="40351"/>
                  <a:pt x="84511" y="39886"/>
                </a:cubicBezTo>
                <a:cubicBezTo>
                  <a:pt x="84285" y="39660"/>
                  <a:pt x="83984" y="39547"/>
                  <a:pt x="83684" y="39547"/>
                </a:cubicBezTo>
                <a:close/>
                <a:moveTo>
                  <a:pt x="74993" y="61984"/>
                </a:moveTo>
                <a:cubicBezTo>
                  <a:pt x="75345" y="61984"/>
                  <a:pt x="75663" y="62126"/>
                  <a:pt x="75915" y="62377"/>
                </a:cubicBezTo>
                <a:cubicBezTo>
                  <a:pt x="76451" y="62913"/>
                  <a:pt x="76451" y="63770"/>
                  <a:pt x="75915" y="64306"/>
                </a:cubicBezTo>
                <a:cubicBezTo>
                  <a:pt x="75653" y="64568"/>
                  <a:pt x="75320" y="64711"/>
                  <a:pt x="74951" y="64711"/>
                </a:cubicBezTo>
                <a:cubicBezTo>
                  <a:pt x="74581" y="64711"/>
                  <a:pt x="74236" y="64568"/>
                  <a:pt x="73986" y="64306"/>
                </a:cubicBezTo>
                <a:cubicBezTo>
                  <a:pt x="73724" y="64056"/>
                  <a:pt x="73581" y="63711"/>
                  <a:pt x="73581" y="63342"/>
                </a:cubicBezTo>
                <a:cubicBezTo>
                  <a:pt x="73581" y="62985"/>
                  <a:pt x="73724" y="62639"/>
                  <a:pt x="73986" y="62377"/>
                </a:cubicBezTo>
                <a:cubicBezTo>
                  <a:pt x="74236" y="62127"/>
                  <a:pt x="74581" y="61984"/>
                  <a:pt x="74951" y="61984"/>
                </a:cubicBezTo>
                <a:cubicBezTo>
                  <a:pt x="74965" y="61984"/>
                  <a:pt x="74979" y="61984"/>
                  <a:pt x="74993" y="61984"/>
                </a:cubicBezTo>
                <a:close/>
                <a:moveTo>
                  <a:pt x="100513" y="20063"/>
                </a:moveTo>
                <a:lnTo>
                  <a:pt x="89167" y="31433"/>
                </a:lnTo>
                <a:lnTo>
                  <a:pt x="88893" y="39696"/>
                </a:lnTo>
                <a:lnTo>
                  <a:pt x="74736" y="53876"/>
                </a:lnTo>
                <a:lnTo>
                  <a:pt x="74736" y="61342"/>
                </a:lnTo>
                <a:cubicBezTo>
                  <a:pt x="74284" y="61389"/>
                  <a:pt x="73855" y="61592"/>
                  <a:pt x="73522" y="61925"/>
                </a:cubicBezTo>
                <a:cubicBezTo>
                  <a:pt x="73153" y="62306"/>
                  <a:pt x="72938" y="62806"/>
                  <a:pt x="72938" y="63342"/>
                </a:cubicBezTo>
                <a:cubicBezTo>
                  <a:pt x="72938" y="63878"/>
                  <a:pt x="73153" y="64390"/>
                  <a:pt x="73534" y="64771"/>
                </a:cubicBezTo>
                <a:cubicBezTo>
                  <a:pt x="73903" y="65140"/>
                  <a:pt x="74415" y="65354"/>
                  <a:pt x="74951" y="65354"/>
                </a:cubicBezTo>
                <a:cubicBezTo>
                  <a:pt x="75486" y="65354"/>
                  <a:pt x="75986" y="65140"/>
                  <a:pt x="76367" y="64759"/>
                </a:cubicBezTo>
                <a:cubicBezTo>
                  <a:pt x="77153" y="63973"/>
                  <a:pt x="77153" y="62699"/>
                  <a:pt x="76367" y="61913"/>
                </a:cubicBezTo>
                <a:cubicBezTo>
                  <a:pt x="76094" y="61639"/>
                  <a:pt x="75760" y="61461"/>
                  <a:pt x="75391" y="61377"/>
                </a:cubicBezTo>
                <a:lnTo>
                  <a:pt x="75379" y="54150"/>
                </a:lnTo>
                <a:lnTo>
                  <a:pt x="89536" y="39970"/>
                </a:lnTo>
                <a:lnTo>
                  <a:pt x="89798" y="31707"/>
                </a:lnTo>
                <a:lnTo>
                  <a:pt x="100978" y="20527"/>
                </a:lnTo>
                <a:lnTo>
                  <a:pt x="100513" y="20063"/>
                </a:lnTo>
                <a:close/>
                <a:moveTo>
                  <a:pt x="62639" y="65997"/>
                </a:moveTo>
                <a:cubicBezTo>
                  <a:pt x="61485" y="65997"/>
                  <a:pt x="60556" y="66937"/>
                  <a:pt x="60556" y="68092"/>
                </a:cubicBezTo>
                <a:cubicBezTo>
                  <a:pt x="60556" y="69247"/>
                  <a:pt x="61485" y="70176"/>
                  <a:pt x="62639" y="70176"/>
                </a:cubicBezTo>
                <a:cubicBezTo>
                  <a:pt x="63794" y="70176"/>
                  <a:pt x="64723" y="69247"/>
                  <a:pt x="64723" y="68092"/>
                </a:cubicBezTo>
                <a:cubicBezTo>
                  <a:pt x="64723" y="66937"/>
                  <a:pt x="63794" y="65997"/>
                  <a:pt x="62639" y="65997"/>
                </a:cubicBezTo>
                <a:close/>
                <a:moveTo>
                  <a:pt x="62639" y="64294"/>
                </a:moveTo>
                <a:cubicBezTo>
                  <a:pt x="64735" y="64294"/>
                  <a:pt x="66438" y="65997"/>
                  <a:pt x="66438" y="68092"/>
                </a:cubicBezTo>
                <a:cubicBezTo>
                  <a:pt x="66438" y="70188"/>
                  <a:pt x="64735" y="71890"/>
                  <a:pt x="62639" y="71890"/>
                </a:cubicBezTo>
                <a:cubicBezTo>
                  <a:pt x="60544" y="71890"/>
                  <a:pt x="58841" y="70188"/>
                  <a:pt x="58841" y="68092"/>
                </a:cubicBezTo>
                <a:cubicBezTo>
                  <a:pt x="58841" y="65997"/>
                  <a:pt x="60544" y="64294"/>
                  <a:pt x="62639" y="64294"/>
                </a:cubicBezTo>
                <a:close/>
                <a:moveTo>
                  <a:pt x="62639" y="63651"/>
                </a:moveTo>
                <a:cubicBezTo>
                  <a:pt x="60187" y="63651"/>
                  <a:pt x="58198" y="65640"/>
                  <a:pt x="58198" y="68092"/>
                </a:cubicBezTo>
                <a:cubicBezTo>
                  <a:pt x="58198" y="70545"/>
                  <a:pt x="60187" y="72533"/>
                  <a:pt x="62639" y="72533"/>
                </a:cubicBezTo>
                <a:cubicBezTo>
                  <a:pt x="65092" y="72533"/>
                  <a:pt x="67081" y="70545"/>
                  <a:pt x="67081" y="68092"/>
                </a:cubicBezTo>
                <a:cubicBezTo>
                  <a:pt x="67081" y="65640"/>
                  <a:pt x="65092" y="63651"/>
                  <a:pt x="62639" y="63651"/>
                </a:cubicBezTo>
                <a:close/>
                <a:moveTo>
                  <a:pt x="46995" y="70783"/>
                </a:moveTo>
                <a:cubicBezTo>
                  <a:pt x="47364" y="70783"/>
                  <a:pt x="47697" y="70926"/>
                  <a:pt x="47959" y="71176"/>
                </a:cubicBezTo>
                <a:cubicBezTo>
                  <a:pt x="48221" y="71438"/>
                  <a:pt x="48364" y="71783"/>
                  <a:pt x="48364" y="72140"/>
                </a:cubicBezTo>
                <a:cubicBezTo>
                  <a:pt x="48364" y="72510"/>
                  <a:pt x="48221" y="72855"/>
                  <a:pt x="47959" y="73105"/>
                </a:cubicBezTo>
                <a:cubicBezTo>
                  <a:pt x="47697" y="73367"/>
                  <a:pt x="47364" y="73510"/>
                  <a:pt x="46995" y="73510"/>
                </a:cubicBezTo>
                <a:cubicBezTo>
                  <a:pt x="46626" y="73510"/>
                  <a:pt x="46292" y="73367"/>
                  <a:pt x="46030" y="73117"/>
                </a:cubicBezTo>
                <a:cubicBezTo>
                  <a:pt x="45768" y="72855"/>
                  <a:pt x="45625" y="72510"/>
                  <a:pt x="45625" y="72152"/>
                </a:cubicBezTo>
                <a:cubicBezTo>
                  <a:pt x="45625" y="71783"/>
                  <a:pt x="45768" y="71438"/>
                  <a:pt x="46030" y="71176"/>
                </a:cubicBezTo>
                <a:cubicBezTo>
                  <a:pt x="46280" y="70926"/>
                  <a:pt x="46626" y="70783"/>
                  <a:pt x="46995" y="70783"/>
                </a:cubicBezTo>
                <a:close/>
                <a:moveTo>
                  <a:pt x="62639" y="62604"/>
                </a:moveTo>
                <a:cubicBezTo>
                  <a:pt x="65664" y="62604"/>
                  <a:pt x="68128" y="65068"/>
                  <a:pt x="68128" y="68092"/>
                </a:cubicBezTo>
                <a:cubicBezTo>
                  <a:pt x="68128" y="71128"/>
                  <a:pt x="65664" y="73581"/>
                  <a:pt x="62639" y="73581"/>
                </a:cubicBezTo>
                <a:cubicBezTo>
                  <a:pt x="59615" y="73581"/>
                  <a:pt x="57151" y="71117"/>
                  <a:pt x="57151" y="68092"/>
                </a:cubicBezTo>
                <a:cubicBezTo>
                  <a:pt x="57151" y="65068"/>
                  <a:pt x="59615" y="62604"/>
                  <a:pt x="62639" y="62604"/>
                </a:cubicBezTo>
                <a:close/>
                <a:moveTo>
                  <a:pt x="62639" y="61949"/>
                </a:moveTo>
                <a:cubicBezTo>
                  <a:pt x="59258" y="61949"/>
                  <a:pt x="56496" y="64711"/>
                  <a:pt x="56496" y="68092"/>
                </a:cubicBezTo>
                <a:cubicBezTo>
                  <a:pt x="56496" y="71474"/>
                  <a:pt x="59258" y="74236"/>
                  <a:pt x="62639" y="74236"/>
                </a:cubicBezTo>
                <a:cubicBezTo>
                  <a:pt x="66021" y="74236"/>
                  <a:pt x="68783" y="71474"/>
                  <a:pt x="68783" y="68092"/>
                </a:cubicBezTo>
                <a:cubicBezTo>
                  <a:pt x="68783" y="64711"/>
                  <a:pt x="66021" y="61949"/>
                  <a:pt x="62639" y="61949"/>
                </a:cubicBezTo>
                <a:close/>
                <a:moveTo>
                  <a:pt x="127231" y="31362"/>
                </a:moveTo>
                <a:lnTo>
                  <a:pt x="108455" y="50138"/>
                </a:lnTo>
                <a:lnTo>
                  <a:pt x="108836" y="52960"/>
                </a:lnTo>
                <a:lnTo>
                  <a:pt x="104240" y="57543"/>
                </a:lnTo>
                <a:lnTo>
                  <a:pt x="101275" y="57543"/>
                </a:lnTo>
                <a:lnTo>
                  <a:pt x="89655" y="69164"/>
                </a:lnTo>
                <a:lnTo>
                  <a:pt x="86416" y="69164"/>
                </a:lnTo>
                <a:lnTo>
                  <a:pt x="78939" y="76641"/>
                </a:lnTo>
                <a:cubicBezTo>
                  <a:pt x="78755" y="76534"/>
                  <a:pt x="78549" y="76481"/>
                  <a:pt x="78343" y="76481"/>
                </a:cubicBezTo>
                <a:cubicBezTo>
                  <a:pt x="78043" y="76481"/>
                  <a:pt x="77743" y="76594"/>
                  <a:pt x="77510" y="76820"/>
                </a:cubicBezTo>
                <a:cubicBezTo>
                  <a:pt x="77058" y="77284"/>
                  <a:pt x="77058" y="78022"/>
                  <a:pt x="77522" y="78475"/>
                </a:cubicBezTo>
                <a:cubicBezTo>
                  <a:pt x="77749" y="78707"/>
                  <a:pt x="78046" y="78823"/>
                  <a:pt x="78345" y="78823"/>
                </a:cubicBezTo>
                <a:cubicBezTo>
                  <a:pt x="78644" y="78823"/>
                  <a:pt x="78945" y="78707"/>
                  <a:pt x="79177" y="78475"/>
                </a:cubicBezTo>
                <a:cubicBezTo>
                  <a:pt x="79546" y="78105"/>
                  <a:pt x="79606" y="77558"/>
                  <a:pt x="79380" y="77117"/>
                </a:cubicBezTo>
                <a:lnTo>
                  <a:pt x="86690" y="69807"/>
                </a:lnTo>
                <a:lnTo>
                  <a:pt x="89929" y="69807"/>
                </a:lnTo>
                <a:lnTo>
                  <a:pt x="101537" y="58198"/>
                </a:lnTo>
                <a:lnTo>
                  <a:pt x="104514" y="58198"/>
                </a:lnTo>
                <a:lnTo>
                  <a:pt x="109514" y="53186"/>
                </a:lnTo>
                <a:lnTo>
                  <a:pt x="109133" y="50364"/>
                </a:lnTo>
                <a:lnTo>
                  <a:pt x="127683" y="31814"/>
                </a:lnTo>
                <a:lnTo>
                  <a:pt x="127231" y="31362"/>
                </a:lnTo>
                <a:close/>
                <a:moveTo>
                  <a:pt x="54924" y="76581"/>
                </a:moveTo>
                <a:lnTo>
                  <a:pt x="54924" y="78915"/>
                </a:lnTo>
                <a:lnTo>
                  <a:pt x="57270" y="78915"/>
                </a:lnTo>
                <a:lnTo>
                  <a:pt x="57270" y="76581"/>
                </a:lnTo>
                <a:close/>
                <a:moveTo>
                  <a:pt x="59127" y="76581"/>
                </a:moveTo>
                <a:lnTo>
                  <a:pt x="59127" y="78915"/>
                </a:lnTo>
                <a:lnTo>
                  <a:pt x="61473" y="78915"/>
                </a:lnTo>
                <a:lnTo>
                  <a:pt x="61473" y="76581"/>
                </a:lnTo>
                <a:close/>
                <a:moveTo>
                  <a:pt x="68295" y="76748"/>
                </a:moveTo>
                <a:cubicBezTo>
                  <a:pt x="68664" y="76748"/>
                  <a:pt x="68997" y="76891"/>
                  <a:pt x="69259" y="77141"/>
                </a:cubicBezTo>
                <a:cubicBezTo>
                  <a:pt x="69521" y="77403"/>
                  <a:pt x="69664" y="77748"/>
                  <a:pt x="69664" y="78105"/>
                </a:cubicBezTo>
                <a:cubicBezTo>
                  <a:pt x="69664" y="78475"/>
                  <a:pt x="69521" y="78820"/>
                  <a:pt x="69259" y="79082"/>
                </a:cubicBezTo>
                <a:cubicBezTo>
                  <a:pt x="69009" y="79332"/>
                  <a:pt x="68664" y="79475"/>
                  <a:pt x="68295" y="79475"/>
                </a:cubicBezTo>
                <a:cubicBezTo>
                  <a:pt x="67926" y="79475"/>
                  <a:pt x="67592" y="79332"/>
                  <a:pt x="67331" y="79082"/>
                </a:cubicBezTo>
                <a:cubicBezTo>
                  <a:pt x="66795" y="78546"/>
                  <a:pt x="66795" y="77677"/>
                  <a:pt x="67331" y="77141"/>
                </a:cubicBezTo>
                <a:cubicBezTo>
                  <a:pt x="67581" y="76891"/>
                  <a:pt x="67926" y="76748"/>
                  <a:pt x="68295" y="76748"/>
                </a:cubicBezTo>
                <a:close/>
                <a:moveTo>
                  <a:pt x="106347" y="23599"/>
                </a:moveTo>
                <a:lnTo>
                  <a:pt x="94989" y="34969"/>
                </a:lnTo>
                <a:lnTo>
                  <a:pt x="94727" y="43232"/>
                </a:lnTo>
                <a:lnTo>
                  <a:pt x="80570" y="57412"/>
                </a:lnTo>
                <a:lnTo>
                  <a:pt x="80570" y="65032"/>
                </a:lnTo>
                <a:lnTo>
                  <a:pt x="69271" y="76355"/>
                </a:lnTo>
                <a:cubicBezTo>
                  <a:pt x="68974" y="76189"/>
                  <a:pt x="68640" y="76093"/>
                  <a:pt x="68295" y="76093"/>
                </a:cubicBezTo>
                <a:cubicBezTo>
                  <a:pt x="67759" y="76093"/>
                  <a:pt x="67247" y="76308"/>
                  <a:pt x="66866" y="76689"/>
                </a:cubicBezTo>
                <a:cubicBezTo>
                  <a:pt x="66092" y="77474"/>
                  <a:pt x="66092" y="78748"/>
                  <a:pt x="66878" y="79534"/>
                </a:cubicBezTo>
                <a:cubicBezTo>
                  <a:pt x="67259" y="79915"/>
                  <a:pt x="67759" y="80118"/>
                  <a:pt x="68295" y="80118"/>
                </a:cubicBezTo>
                <a:cubicBezTo>
                  <a:pt x="68831" y="80118"/>
                  <a:pt x="69343" y="79915"/>
                  <a:pt x="69724" y="79534"/>
                </a:cubicBezTo>
                <a:cubicBezTo>
                  <a:pt x="70105" y="79153"/>
                  <a:pt x="70307" y="78641"/>
                  <a:pt x="70307" y="78105"/>
                </a:cubicBezTo>
                <a:cubicBezTo>
                  <a:pt x="70307" y="77605"/>
                  <a:pt x="70117" y="77129"/>
                  <a:pt x="69783" y="76748"/>
                </a:cubicBezTo>
                <a:lnTo>
                  <a:pt x="81225" y="65294"/>
                </a:lnTo>
                <a:lnTo>
                  <a:pt x="81213" y="57686"/>
                </a:lnTo>
                <a:lnTo>
                  <a:pt x="95370" y="43506"/>
                </a:lnTo>
                <a:lnTo>
                  <a:pt x="95632" y="35243"/>
                </a:lnTo>
                <a:lnTo>
                  <a:pt x="106812" y="24063"/>
                </a:lnTo>
                <a:lnTo>
                  <a:pt x="106347" y="23599"/>
                </a:lnTo>
                <a:close/>
                <a:moveTo>
                  <a:pt x="54924" y="80487"/>
                </a:moveTo>
                <a:lnTo>
                  <a:pt x="54924" y="82820"/>
                </a:lnTo>
                <a:lnTo>
                  <a:pt x="57270" y="82820"/>
                </a:lnTo>
                <a:lnTo>
                  <a:pt x="57270" y="80487"/>
                </a:lnTo>
                <a:close/>
                <a:moveTo>
                  <a:pt x="59127" y="80487"/>
                </a:moveTo>
                <a:lnTo>
                  <a:pt x="59127" y="82820"/>
                </a:lnTo>
                <a:lnTo>
                  <a:pt x="61473" y="82820"/>
                </a:lnTo>
                <a:lnTo>
                  <a:pt x="61473" y="80487"/>
                </a:lnTo>
                <a:close/>
                <a:moveTo>
                  <a:pt x="54924" y="84392"/>
                </a:moveTo>
                <a:lnTo>
                  <a:pt x="54924" y="86726"/>
                </a:lnTo>
                <a:lnTo>
                  <a:pt x="57270" y="86726"/>
                </a:lnTo>
                <a:lnTo>
                  <a:pt x="57270" y="84392"/>
                </a:lnTo>
                <a:close/>
                <a:moveTo>
                  <a:pt x="71272" y="87404"/>
                </a:moveTo>
                <a:cubicBezTo>
                  <a:pt x="71641" y="87404"/>
                  <a:pt x="71974" y="87547"/>
                  <a:pt x="72236" y="87797"/>
                </a:cubicBezTo>
                <a:cubicBezTo>
                  <a:pt x="72498" y="88059"/>
                  <a:pt x="72641" y="88404"/>
                  <a:pt x="72641" y="88762"/>
                </a:cubicBezTo>
                <a:cubicBezTo>
                  <a:pt x="72641" y="89131"/>
                  <a:pt x="72498" y="89476"/>
                  <a:pt x="72236" y="89738"/>
                </a:cubicBezTo>
                <a:cubicBezTo>
                  <a:pt x="71974" y="89988"/>
                  <a:pt x="71641" y="90131"/>
                  <a:pt x="71272" y="90131"/>
                </a:cubicBezTo>
                <a:cubicBezTo>
                  <a:pt x="70902" y="90131"/>
                  <a:pt x="70569" y="89988"/>
                  <a:pt x="70307" y="89738"/>
                </a:cubicBezTo>
                <a:cubicBezTo>
                  <a:pt x="70045" y="89476"/>
                  <a:pt x="69902" y="89131"/>
                  <a:pt x="69902" y="88773"/>
                </a:cubicBezTo>
                <a:cubicBezTo>
                  <a:pt x="69902" y="88404"/>
                  <a:pt x="70045" y="88059"/>
                  <a:pt x="70307" y="87809"/>
                </a:cubicBezTo>
                <a:cubicBezTo>
                  <a:pt x="70569" y="87547"/>
                  <a:pt x="70902" y="87404"/>
                  <a:pt x="71272" y="87404"/>
                </a:cubicBezTo>
                <a:close/>
                <a:moveTo>
                  <a:pt x="54924" y="88285"/>
                </a:moveTo>
                <a:lnTo>
                  <a:pt x="54924" y="90631"/>
                </a:lnTo>
                <a:lnTo>
                  <a:pt x="57270" y="90631"/>
                </a:lnTo>
                <a:lnTo>
                  <a:pt x="57270" y="88285"/>
                </a:lnTo>
                <a:close/>
                <a:moveTo>
                  <a:pt x="61651" y="45482"/>
                </a:moveTo>
                <a:cubicBezTo>
                  <a:pt x="61115" y="45482"/>
                  <a:pt x="60604" y="45685"/>
                  <a:pt x="60223" y="46066"/>
                </a:cubicBezTo>
                <a:cubicBezTo>
                  <a:pt x="59842" y="46447"/>
                  <a:pt x="59639" y="46959"/>
                  <a:pt x="59639" y="47495"/>
                </a:cubicBezTo>
                <a:cubicBezTo>
                  <a:pt x="59639" y="47935"/>
                  <a:pt x="59782" y="48364"/>
                  <a:pt x="60044" y="48709"/>
                </a:cubicBezTo>
                <a:lnTo>
                  <a:pt x="56472" y="52293"/>
                </a:lnTo>
                <a:lnTo>
                  <a:pt x="50948" y="53174"/>
                </a:lnTo>
                <a:lnTo>
                  <a:pt x="47816" y="56293"/>
                </a:lnTo>
                <a:lnTo>
                  <a:pt x="47328" y="61437"/>
                </a:lnTo>
                <a:lnTo>
                  <a:pt x="12371" y="96393"/>
                </a:lnTo>
                <a:lnTo>
                  <a:pt x="12824" y="96858"/>
                </a:lnTo>
                <a:lnTo>
                  <a:pt x="47947" y="61734"/>
                </a:lnTo>
                <a:lnTo>
                  <a:pt x="48435" y="56591"/>
                </a:lnTo>
                <a:lnTo>
                  <a:pt x="51257" y="53781"/>
                </a:lnTo>
                <a:lnTo>
                  <a:pt x="56770" y="52900"/>
                </a:lnTo>
                <a:lnTo>
                  <a:pt x="60520" y="49161"/>
                </a:lnTo>
                <a:cubicBezTo>
                  <a:pt x="60842" y="49388"/>
                  <a:pt x="61235" y="49507"/>
                  <a:pt x="61651" y="49507"/>
                </a:cubicBezTo>
                <a:cubicBezTo>
                  <a:pt x="62187" y="49507"/>
                  <a:pt x="62687" y="49292"/>
                  <a:pt x="63068" y="48911"/>
                </a:cubicBezTo>
                <a:cubicBezTo>
                  <a:pt x="63449" y="48530"/>
                  <a:pt x="63663" y="48030"/>
                  <a:pt x="63663" y="47495"/>
                </a:cubicBezTo>
                <a:cubicBezTo>
                  <a:pt x="63663" y="46959"/>
                  <a:pt x="63449" y="46447"/>
                  <a:pt x="63068" y="46066"/>
                </a:cubicBezTo>
                <a:cubicBezTo>
                  <a:pt x="62687" y="45685"/>
                  <a:pt x="62187" y="45482"/>
                  <a:pt x="61651" y="45482"/>
                </a:cubicBezTo>
                <a:close/>
                <a:moveTo>
                  <a:pt x="69807" y="103120"/>
                </a:moveTo>
                <a:cubicBezTo>
                  <a:pt x="70105" y="103120"/>
                  <a:pt x="70379" y="103228"/>
                  <a:pt x="70617" y="103394"/>
                </a:cubicBezTo>
                <a:lnTo>
                  <a:pt x="70902" y="103680"/>
                </a:lnTo>
                <a:cubicBezTo>
                  <a:pt x="71081" y="103918"/>
                  <a:pt x="71176" y="104192"/>
                  <a:pt x="71176" y="104490"/>
                </a:cubicBezTo>
                <a:cubicBezTo>
                  <a:pt x="71176" y="104859"/>
                  <a:pt x="71033" y="105204"/>
                  <a:pt x="70771" y="105454"/>
                </a:cubicBezTo>
                <a:cubicBezTo>
                  <a:pt x="70521" y="105716"/>
                  <a:pt x="70176" y="105859"/>
                  <a:pt x="69807" y="105859"/>
                </a:cubicBezTo>
                <a:cubicBezTo>
                  <a:pt x="69450" y="105859"/>
                  <a:pt x="69105" y="105716"/>
                  <a:pt x="68843" y="105454"/>
                </a:cubicBezTo>
                <a:cubicBezTo>
                  <a:pt x="68593" y="105204"/>
                  <a:pt x="68450" y="104859"/>
                  <a:pt x="68450" y="104490"/>
                </a:cubicBezTo>
                <a:cubicBezTo>
                  <a:pt x="68450" y="104132"/>
                  <a:pt x="68593" y="103787"/>
                  <a:pt x="68843" y="103525"/>
                </a:cubicBezTo>
                <a:cubicBezTo>
                  <a:pt x="69105" y="103263"/>
                  <a:pt x="69450" y="103120"/>
                  <a:pt x="69807" y="103120"/>
                </a:cubicBezTo>
                <a:close/>
                <a:moveTo>
                  <a:pt x="118635" y="55126"/>
                </a:moveTo>
                <a:lnTo>
                  <a:pt x="83511" y="90250"/>
                </a:lnTo>
                <a:lnTo>
                  <a:pt x="83023" y="95393"/>
                </a:lnTo>
                <a:lnTo>
                  <a:pt x="80201" y="98203"/>
                </a:lnTo>
                <a:lnTo>
                  <a:pt x="74677" y="99084"/>
                </a:lnTo>
                <a:lnTo>
                  <a:pt x="70938" y="102823"/>
                </a:lnTo>
                <a:cubicBezTo>
                  <a:pt x="70605" y="102597"/>
                  <a:pt x="70224" y="102478"/>
                  <a:pt x="69807" y="102478"/>
                </a:cubicBezTo>
                <a:cubicBezTo>
                  <a:pt x="69271" y="102478"/>
                  <a:pt x="68771" y="102692"/>
                  <a:pt x="68390" y="103073"/>
                </a:cubicBezTo>
                <a:cubicBezTo>
                  <a:pt x="68009" y="103442"/>
                  <a:pt x="67795" y="103954"/>
                  <a:pt x="67795" y="104490"/>
                </a:cubicBezTo>
                <a:cubicBezTo>
                  <a:pt x="67795" y="105025"/>
                  <a:pt x="68009" y="105537"/>
                  <a:pt x="68390" y="105907"/>
                </a:cubicBezTo>
                <a:cubicBezTo>
                  <a:pt x="68771" y="106288"/>
                  <a:pt x="69271" y="106502"/>
                  <a:pt x="69807" y="106502"/>
                </a:cubicBezTo>
                <a:cubicBezTo>
                  <a:pt x="70355" y="106502"/>
                  <a:pt x="70855" y="106288"/>
                  <a:pt x="71236" y="105907"/>
                </a:cubicBezTo>
                <a:cubicBezTo>
                  <a:pt x="71617" y="105526"/>
                  <a:pt x="71819" y="105025"/>
                  <a:pt x="71819" y="104490"/>
                </a:cubicBezTo>
                <a:cubicBezTo>
                  <a:pt x="71819" y="104037"/>
                  <a:pt x="71676" y="103621"/>
                  <a:pt x="71402" y="103263"/>
                </a:cubicBezTo>
                <a:lnTo>
                  <a:pt x="74986" y="99691"/>
                </a:lnTo>
                <a:lnTo>
                  <a:pt x="80511" y="98810"/>
                </a:lnTo>
                <a:lnTo>
                  <a:pt x="83642" y="95679"/>
                </a:lnTo>
                <a:lnTo>
                  <a:pt x="84130" y="90547"/>
                </a:lnTo>
                <a:lnTo>
                  <a:pt x="119087" y="55591"/>
                </a:lnTo>
                <a:lnTo>
                  <a:pt x="118635" y="55126"/>
                </a:lnTo>
                <a:close/>
                <a:moveTo>
                  <a:pt x="46020" y="89113"/>
                </a:moveTo>
                <a:cubicBezTo>
                  <a:pt x="45721" y="89113"/>
                  <a:pt x="45423" y="89226"/>
                  <a:pt x="45197" y="89452"/>
                </a:cubicBezTo>
                <a:cubicBezTo>
                  <a:pt x="44816" y="89833"/>
                  <a:pt x="44756" y="90405"/>
                  <a:pt x="45006" y="90857"/>
                </a:cubicBezTo>
                <a:lnTo>
                  <a:pt x="40470" y="95393"/>
                </a:lnTo>
                <a:lnTo>
                  <a:pt x="40922" y="98751"/>
                </a:lnTo>
                <a:lnTo>
                  <a:pt x="30445" y="109216"/>
                </a:lnTo>
                <a:lnTo>
                  <a:pt x="30909" y="109681"/>
                </a:lnTo>
                <a:lnTo>
                  <a:pt x="41601" y="98977"/>
                </a:lnTo>
                <a:lnTo>
                  <a:pt x="41149" y="95620"/>
                </a:lnTo>
                <a:lnTo>
                  <a:pt x="45471" y="91309"/>
                </a:lnTo>
                <a:cubicBezTo>
                  <a:pt x="45644" y="91403"/>
                  <a:pt x="45836" y="91451"/>
                  <a:pt x="46028" y="91451"/>
                </a:cubicBezTo>
                <a:cubicBezTo>
                  <a:pt x="46324" y="91451"/>
                  <a:pt x="46621" y="91338"/>
                  <a:pt x="46852" y="91107"/>
                </a:cubicBezTo>
                <a:cubicBezTo>
                  <a:pt x="47304" y="90655"/>
                  <a:pt x="47304" y="89916"/>
                  <a:pt x="46852" y="89452"/>
                </a:cubicBezTo>
                <a:cubicBezTo>
                  <a:pt x="46620" y="89226"/>
                  <a:pt x="46319" y="89113"/>
                  <a:pt x="46020" y="89113"/>
                </a:cubicBezTo>
                <a:close/>
                <a:moveTo>
                  <a:pt x="46995" y="70128"/>
                </a:moveTo>
                <a:cubicBezTo>
                  <a:pt x="46459" y="70128"/>
                  <a:pt x="45947" y="70343"/>
                  <a:pt x="45566" y="70724"/>
                </a:cubicBezTo>
                <a:cubicBezTo>
                  <a:pt x="45197" y="71105"/>
                  <a:pt x="44983" y="71605"/>
                  <a:pt x="44983" y="72140"/>
                </a:cubicBezTo>
                <a:cubicBezTo>
                  <a:pt x="44983" y="72605"/>
                  <a:pt x="45137" y="73033"/>
                  <a:pt x="45411" y="73379"/>
                </a:cubicBezTo>
                <a:lnTo>
                  <a:pt x="27099" y="91702"/>
                </a:lnTo>
                <a:lnTo>
                  <a:pt x="24278" y="91321"/>
                </a:lnTo>
                <a:lnTo>
                  <a:pt x="19265" y="96334"/>
                </a:lnTo>
                <a:lnTo>
                  <a:pt x="19265" y="99299"/>
                </a:lnTo>
                <a:lnTo>
                  <a:pt x="7656" y="110919"/>
                </a:lnTo>
                <a:lnTo>
                  <a:pt x="7656" y="114158"/>
                </a:lnTo>
                <a:lnTo>
                  <a:pt x="1" y="121801"/>
                </a:lnTo>
                <a:lnTo>
                  <a:pt x="453" y="122266"/>
                </a:lnTo>
                <a:lnTo>
                  <a:pt x="8299" y="114419"/>
                </a:lnTo>
                <a:lnTo>
                  <a:pt x="8299" y="111181"/>
                </a:lnTo>
                <a:lnTo>
                  <a:pt x="19920" y="99560"/>
                </a:lnTo>
                <a:lnTo>
                  <a:pt x="19920" y="96596"/>
                </a:lnTo>
                <a:lnTo>
                  <a:pt x="24504" y="92000"/>
                </a:lnTo>
                <a:lnTo>
                  <a:pt x="27326" y="92381"/>
                </a:lnTo>
                <a:lnTo>
                  <a:pt x="45887" y="73819"/>
                </a:lnTo>
                <a:cubicBezTo>
                  <a:pt x="46209" y="74034"/>
                  <a:pt x="46590" y="74153"/>
                  <a:pt x="46995" y="74153"/>
                </a:cubicBezTo>
                <a:cubicBezTo>
                  <a:pt x="47530" y="74153"/>
                  <a:pt x="48042" y="73950"/>
                  <a:pt x="48423" y="73569"/>
                </a:cubicBezTo>
                <a:cubicBezTo>
                  <a:pt x="48793" y="73188"/>
                  <a:pt x="49007" y="72676"/>
                  <a:pt x="49007" y="72140"/>
                </a:cubicBezTo>
                <a:cubicBezTo>
                  <a:pt x="49007" y="71605"/>
                  <a:pt x="48793" y="71093"/>
                  <a:pt x="48412" y="70724"/>
                </a:cubicBezTo>
                <a:cubicBezTo>
                  <a:pt x="48031" y="70343"/>
                  <a:pt x="47530" y="70128"/>
                  <a:pt x="46995" y="70128"/>
                </a:cubicBezTo>
                <a:close/>
                <a:moveTo>
                  <a:pt x="71272" y="86761"/>
                </a:moveTo>
                <a:cubicBezTo>
                  <a:pt x="70736" y="86761"/>
                  <a:pt x="70236" y="86964"/>
                  <a:pt x="69855" y="87345"/>
                </a:cubicBezTo>
                <a:cubicBezTo>
                  <a:pt x="69474" y="87726"/>
                  <a:pt x="69259" y="88238"/>
                  <a:pt x="69259" y="88773"/>
                </a:cubicBezTo>
                <a:cubicBezTo>
                  <a:pt x="69259" y="89190"/>
                  <a:pt x="69390" y="89583"/>
                  <a:pt x="69628" y="89928"/>
                </a:cubicBezTo>
                <a:lnTo>
                  <a:pt x="64961" y="94584"/>
                </a:lnTo>
                <a:lnTo>
                  <a:pt x="65426" y="97941"/>
                </a:lnTo>
                <a:lnTo>
                  <a:pt x="41030" y="122325"/>
                </a:lnTo>
                <a:lnTo>
                  <a:pt x="41494" y="122778"/>
                </a:lnTo>
                <a:lnTo>
                  <a:pt x="66104" y="98167"/>
                </a:lnTo>
                <a:lnTo>
                  <a:pt x="65652" y="94810"/>
                </a:lnTo>
                <a:lnTo>
                  <a:pt x="70081" y="90381"/>
                </a:lnTo>
                <a:cubicBezTo>
                  <a:pt x="70426" y="90643"/>
                  <a:pt x="70831" y="90774"/>
                  <a:pt x="71272" y="90774"/>
                </a:cubicBezTo>
                <a:cubicBezTo>
                  <a:pt x="71807" y="90774"/>
                  <a:pt x="72319" y="90571"/>
                  <a:pt x="72700" y="90190"/>
                </a:cubicBezTo>
                <a:cubicBezTo>
                  <a:pt x="73081" y="89809"/>
                  <a:pt x="73284" y="89297"/>
                  <a:pt x="73284" y="88762"/>
                </a:cubicBezTo>
                <a:cubicBezTo>
                  <a:pt x="73284" y="88226"/>
                  <a:pt x="73069" y="87726"/>
                  <a:pt x="72700" y="87345"/>
                </a:cubicBezTo>
                <a:cubicBezTo>
                  <a:pt x="72319" y="86964"/>
                  <a:pt x="71807" y="86761"/>
                  <a:pt x="71272" y="86761"/>
                </a:cubicBezTo>
                <a:close/>
                <a:moveTo>
                  <a:pt x="58947" y="93780"/>
                </a:moveTo>
                <a:cubicBezTo>
                  <a:pt x="58648" y="93780"/>
                  <a:pt x="58347" y="93893"/>
                  <a:pt x="58115" y="94119"/>
                </a:cubicBezTo>
                <a:cubicBezTo>
                  <a:pt x="57746" y="94500"/>
                  <a:pt x="57686" y="95048"/>
                  <a:pt x="57913" y="95489"/>
                </a:cubicBezTo>
                <a:lnTo>
                  <a:pt x="50602" y="102787"/>
                </a:lnTo>
                <a:lnTo>
                  <a:pt x="47364" y="102787"/>
                </a:lnTo>
                <a:lnTo>
                  <a:pt x="35755" y="114408"/>
                </a:lnTo>
                <a:lnTo>
                  <a:pt x="32779" y="114408"/>
                </a:lnTo>
                <a:lnTo>
                  <a:pt x="27778" y="119408"/>
                </a:lnTo>
                <a:lnTo>
                  <a:pt x="28159" y="122230"/>
                </a:lnTo>
                <a:lnTo>
                  <a:pt x="9609" y="140780"/>
                </a:lnTo>
                <a:lnTo>
                  <a:pt x="10061" y="141244"/>
                </a:lnTo>
                <a:lnTo>
                  <a:pt x="28838" y="122468"/>
                </a:lnTo>
                <a:lnTo>
                  <a:pt x="28457" y="119646"/>
                </a:lnTo>
                <a:lnTo>
                  <a:pt x="33052" y="115050"/>
                </a:lnTo>
                <a:lnTo>
                  <a:pt x="36017" y="115050"/>
                </a:lnTo>
                <a:lnTo>
                  <a:pt x="47638" y="103442"/>
                </a:lnTo>
                <a:lnTo>
                  <a:pt x="50876" y="103442"/>
                </a:lnTo>
                <a:lnTo>
                  <a:pt x="58353" y="95953"/>
                </a:lnTo>
                <a:cubicBezTo>
                  <a:pt x="58539" y="96065"/>
                  <a:pt x="58747" y="96122"/>
                  <a:pt x="58954" y="96122"/>
                </a:cubicBezTo>
                <a:cubicBezTo>
                  <a:pt x="59251" y="96122"/>
                  <a:pt x="59546" y="96006"/>
                  <a:pt x="59770" y="95774"/>
                </a:cubicBezTo>
                <a:cubicBezTo>
                  <a:pt x="60234" y="95322"/>
                  <a:pt x="60234" y="94584"/>
                  <a:pt x="59770" y="94119"/>
                </a:cubicBezTo>
                <a:cubicBezTo>
                  <a:pt x="59544" y="93893"/>
                  <a:pt x="59246" y="93780"/>
                  <a:pt x="58947" y="93780"/>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rot="10800000">
            <a:off x="-1465862" y="161225"/>
            <a:ext cx="4358174" cy="4821045"/>
          </a:xfrm>
          <a:custGeom>
            <a:avLst/>
            <a:gdLst/>
            <a:ahLst/>
            <a:cxnLst/>
            <a:rect l="l" t="t" r="r" b="b"/>
            <a:pathLst>
              <a:path w="127684" h="141245" extrusionOk="0">
                <a:moveTo>
                  <a:pt x="71170" y="25334"/>
                </a:moveTo>
                <a:cubicBezTo>
                  <a:pt x="70870" y="25334"/>
                  <a:pt x="70569" y="25450"/>
                  <a:pt x="70343" y="25682"/>
                </a:cubicBezTo>
                <a:cubicBezTo>
                  <a:pt x="69962" y="26051"/>
                  <a:pt x="69902" y="26623"/>
                  <a:pt x="70152" y="27075"/>
                </a:cubicBezTo>
                <a:lnTo>
                  <a:pt x="61592" y="35648"/>
                </a:lnTo>
                <a:lnTo>
                  <a:pt x="54412" y="34183"/>
                </a:lnTo>
                <a:lnTo>
                  <a:pt x="46233" y="42375"/>
                </a:lnTo>
                <a:cubicBezTo>
                  <a:pt x="46059" y="42281"/>
                  <a:pt x="45865" y="42234"/>
                  <a:pt x="45672" y="42234"/>
                </a:cubicBezTo>
                <a:cubicBezTo>
                  <a:pt x="45373" y="42234"/>
                  <a:pt x="45075" y="42346"/>
                  <a:pt x="44852" y="42577"/>
                </a:cubicBezTo>
                <a:cubicBezTo>
                  <a:pt x="44387" y="43030"/>
                  <a:pt x="44387" y="43768"/>
                  <a:pt x="44852" y="44232"/>
                </a:cubicBezTo>
                <a:cubicBezTo>
                  <a:pt x="45078" y="44458"/>
                  <a:pt x="45375" y="44572"/>
                  <a:pt x="45675" y="44572"/>
                </a:cubicBezTo>
                <a:cubicBezTo>
                  <a:pt x="45974" y="44572"/>
                  <a:pt x="46274" y="44458"/>
                  <a:pt x="46507" y="44232"/>
                </a:cubicBezTo>
                <a:cubicBezTo>
                  <a:pt x="46876" y="43851"/>
                  <a:pt x="46935" y="43280"/>
                  <a:pt x="46697" y="42839"/>
                </a:cubicBezTo>
                <a:lnTo>
                  <a:pt x="54627" y="34886"/>
                </a:lnTo>
                <a:lnTo>
                  <a:pt x="61806" y="36350"/>
                </a:lnTo>
                <a:lnTo>
                  <a:pt x="70605" y="27528"/>
                </a:lnTo>
                <a:cubicBezTo>
                  <a:pt x="70783" y="27627"/>
                  <a:pt x="70980" y="27675"/>
                  <a:pt x="71176" y="27675"/>
                </a:cubicBezTo>
                <a:cubicBezTo>
                  <a:pt x="71477" y="27675"/>
                  <a:pt x="71774" y="27561"/>
                  <a:pt x="71998" y="27337"/>
                </a:cubicBezTo>
                <a:cubicBezTo>
                  <a:pt x="72462" y="26873"/>
                  <a:pt x="72462" y="26135"/>
                  <a:pt x="71998" y="25682"/>
                </a:cubicBezTo>
                <a:cubicBezTo>
                  <a:pt x="71772" y="25450"/>
                  <a:pt x="71471" y="25334"/>
                  <a:pt x="71170" y="25334"/>
                </a:cubicBezTo>
                <a:close/>
                <a:moveTo>
                  <a:pt x="61651" y="46125"/>
                </a:moveTo>
                <a:cubicBezTo>
                  <a:pt x="62008" y="46125"/>
                  <a:pt x="62354" y="46268"/>
                  <a:pt x="62616" y="46530"/>
                </a:cubicBezTo>
                <a:cubicBezTo>
                  <a:pt x="62866" y="46792"/>
                  <a:pt x="63009" y="47125"/>
                  <a:pt x="63009" y="47495"/>
                </a:cubicBezTo>
                <a:cubicBezTo>
                  <a:pt x="63009" y="47864"/>
                  <a:pt x="62866" y="48197"/>
                  <a:pt x="62616" y="48459"/>
                </a:cubicBezTo>
                <a:cubicBezTo>
                  <a:pt x="62354" y="48721"/>
                  <a:pt x="62008" y="48864"/>
                  <a:pt x="61639" y="48864"/>
                </a:cubicBezTo>
                <a:cubicBezTo>
                  <a:pt x="61354" y="48864"/>
                  <a:pt x="61068" y="48769"/>
                  <a:pt x="60842" y="48590"/>
                </a:cubicBezTo>
                <a:lnTo>
                  <a:pt x="60544" y="48304"/>
                </a:lnTo>
                <a:cubicBezTo>
                  <a:pt x="60377" y="48066"/>
                  <a:pt x="60282" y="47792"/>
                  <a:pt x="60282" y="47495"/>
                </a:cubicBezTo>
                <a:cubicBezTo>
                  <a:pt x="60282" y="47125"/>
                  <a:pt x="60425" y="46792"/>
                  <a:pt x="60675" y="46530"/>
                </a:cubicBezTo>
                <a:cubicBezTo>
                  <a:pt x="60937" y="46268"/>
                  <a:pt x="61282" y="46125"/>
                  <a:pt x="61651" y="46125"/>
                </a:cubicBezTo>
                <a:close/>
                <a:moveTo>
                  <a:pt x="29826" y="52614"/>
                </a:moveTo>
                <a:cubicBezTo>
                  <a:pt x="30195" y="52614"/>
                  <a:pt x="30540" y="52757"/>
                  <a:pt x="30790" y="53019"/>
                </a:cubicBezTo>
                <a:cubicBezTo>
                  <a:pt x="31052" y="53281"/>
                  <a:pt x="31195" y="53614"/>
                  <a:pt x="31195" y="53983"/>
                </a:cubicBezTo>
                <a:cubicBezTo>
                  <a:pt x="31195" y="54353"/>
                  <a:pt x="31052" y="54686"/>
                  <a:pt x="30790" y="54948"/>
                </a:cubicBezTo>
                <a:cubicBezTo>
                  <a:pt x="30540" y="55210"/>
                  <a:pt x="30195" y="55353"/>
                  <a:pt x="29826" y="55353"/>
                </a:cubicBezTo>
                <a:cubicBezTo>
                  <a:pt x="29469" y="55353"/>
                  <a:pt x="29123" y="55210"/>
                  <a:pt x="28861" y="54948"/>
                </a:cubicBezTo>
                <a:cubicBezTo>
                  <a:pt x="28611" y="54698"/>
                  <a:pt x="28469" y="54353"/>
                  <a:pt x="28469" y="53983"/>
                </a:cubicBezTo>
                <a:cubicBezTo>
                  <a:pt x="28469" y="53614"/>
                  <a:pt x="28611" y="53281"/>
                  <a:pt x="28861" y="53019"/>
                </a:cubicBezTo>
                <a:cubicBezTo>
                  <a:pt x="29123" y="52757"/>
                  <a:pt x="29469" y="52614"/>
                  <a:pt x="29826" y="52614"/>
                </a:cubicBezTo>
                <a:close/>
                <a:moveTo>
                  <a:pt x="102752" y="1"/>
                </a:moveTo>
                <a:lnTo>
                  <a:pt x="61508" y="41089"/>
                </a:lnTo>
                <a:lnTo>
                  <a:pt x="54900" y="39446"/>
                </a:lnTo>
                <a:lnTo>
                  <a:pt x="38696" y="55686"/>
                </a:lnTo>
                <a:lnTo>
                  <a:pt x="31838" y="54114"/>
                </a:lnTo>
                <a:cubicBezTo>
                  <a:pt x="31838" y="54079"/>
                  <a:pt x="31838" y="54031"/>
                  <a:pt x="31838" y="53983"/>
                </a:cubicBezTo>
                <a:cubicBezTo>
                  <a:pt x="31838" y="53448"/>
                  <a:pt x="31636" y="52936"/>
                  <a:pt x="31255" y="52555"/>
                </a:cubicBezTo>
                <a:cubicBezTo>
                  <a:pt x="30874" y="52186"/>
                  <a:pt x="30362" y="51971"/>
                  <a:pt x="29826" y="51971"/>
                </a:cubicBezTo>
                <a:cubicBezTo>
                  <a:pt x="29290" y="51971"/>
                  <a:pt x="28790" y="52186"/>
                  <a:pt x="28409" y="52555"/>
                </a:cubicBezTo>
                <a:cubicBezTo>
                  <a:pt x="28028" y="52936"/>
                  <a:pt x="27814" y="53448"/>
                  <a:pt x="27814" y="53983"/>
                </a:cubicBezTo>
                <a:cubicBezTo>
                  <a:pt x="27814" y="54519"/>
                  <a:pt x="28028" y="55031"/>
                  <a:pt x="28409" y="55400"/>
                </a:cubicBezTo>
                <a:cubicBezTo>
                  <a:pt x="28790" y="55781"/>
                  <a:pt x="29290" y="55996"/>
                  <a:pt x="29826" y="55996"/>
                </a:cubicBezTo>
                <a:cubicBezTo>
                  <a:pt x="30362" y="55996"/>
                  <a:pt x="30874" y="55781"/>
                  <a:pt x="31255" y="55412"/>
                </a:cubicBezTo>
                <a:cubicBezTo>
                  <a:pt x="31445" y="55222"/>
                  <a:pt x="31588" y="54995"/>
                  <a:pt x="31695" y="54745"/>
                </a:cubicBezTo>
                <a:lnTo>
                  <a:pt x="38898" y="56389"/>
                </a:lnTo>
                <a:lnTo>
                  <a:pt x="55103" y="40172"/>
                </a:lnTo>
                <a:lnTo>
                  <a:pt x="61711" y="41803"/>
                </a:lnTo>
                <a:lnTo>
                  <a:pt x="103204" y="465"/>
                </a:lnTo>
                <a:lnTo>
                  <a:pt x="102752" y="1"/>
                </a:lnTo>
                <a:close/>
                <a:moveTo>
                  <a:pt x="83684" y="39547"/>
                </a:moveTo>
                <a:cubicBezTo>
                  <a:pt x="83383" y="39547"/>
                  <a:pt x="83083" y="39660"/>
                  <a:pt x="82856" y="39886"/>
                </a:cubicBezTo>
                <a:cubicBezTo>
                  <a:pt x="82475" y="40267"/>
                  <a:pt x="82416" y="40839"/>
                  <a:pt x="82666" y="41280"/>
                </a:cubicBezTo>
                <a:lnTo>
                  <a:pt x="68843" y="55115"/>
                </a:lnTo>
                <a:lnTo>
                  <a:pt x="62604" y="57496"/>
                </a:lnTo>
                <a:cubicBezTo>
                  <a:pt x="62556" y="57436"/>
                  <a:pt x="62509" y="57377"/>
                  <a:pt x="62449" y="57317"/>
                </a:cubicBezTo>
                <a:cubicBezTo>
                  <a:pt x="62223" y="57085"/>
                  <a:pt x="61922" y="56969"/>
                  <a:pt x="61621" y="56969"/>
                </a:cubicBezTo>
                <a:cubicBezTo>
                  <a:pt x="61321" y="56969"/>
                  <a:pt x="61020" y="57085"/>
                  <a:pt x="60794" y="57317"/>
                </a:cubicBezTo>
                <a:cubicBezTo>
                  <a:pt x="60342" y="57770"/>
                  <a:pt x="60342" y="58520"/>
                  <a:pt x="60794" y="58972"/>
                </a:cubicBezTo>
                <a:cubicBezTo>
                  <a:pt x="61026" y="59198"/>
                  <a:pt x="61327" y="59311"/>
                  <a:pt x="61626" y="59311"/>
                </a:cubicBezTo>
                <a:cubicBezTo>
                  <a:pt x="61925" y="59311"/>
                  <a:pt x="62223" y="59198"/>
                  <a:pt x="62449" y="58972"/>
                </a:cubicBezTo>
                <a:cubicBezTo>
                  <a:pt x="62687" y="58734"/>
                  <a:pt x="62794" y="58424"/>
                  <a:pt x="62794" y="58127"/>
                </a:cubicBezTo>
                <a:lnTo>
                  <a:pt x="69200" y="55674"/>
                </a:lnTo>
                <a:lnTo>
                  <a:pt x="83118" y="41744"/>
                </a:lnTo>
                <a:cubicBezTo>
                  <a:pt x="83296" y="41838"/>
                  <a:pt x="83491" y="41885"/>
                  <a:pt x="83685" y="41885"/>
                </a:cubicBezTo>
                <a:cubicBezTo>
                  <a:pt x="83984" y="41885"/>
                  <a:pt x="84280" y="41772"/>
                  <a:pt x="84511" y="41541"/>
                </a:cubicBezTo>
                <a:cubicBezTo>
                  <a:pt x="84964" y="41089"/>
                  <a:pt x="84964" y="40351"/>
                  <a:pt x="84511" y="39886"/>
                </a:cubicBezTo>
                <a:cubicBezTo>
                  <a:pt x="84285" y="39660"/>
                  <a:pt x="83984" y="39547"/>
                  <a:pt x="83684" y="39547"/>
                </a:cubicBezTo>
                <a:close/>
                <a:moveTo>
                  <a:pt x="74993" y="61984"/>
                </a:moveTo>
                <a:cubicBezTo>
                  <a:pt x="75345" y="61984"/>
                  <a:pt x="75663" y="62126"/>
                  <a:pt x="75915" y="62377"/>
                </a:cubicBezTo>
                <a:cubicBezTo>
                  <a:pt x="76451" y="62913"/>
                  <a:pt x="76451" y="63770"/>
                  <a:pt x="75915" y="64306"/>
                </a:cubicBezTo>
                <a:cubicBezTo>
                  <a:pt x="75653" y="64568"/>
                  <a:pt x="75320" y="64711"/>
                  <a:pt x="74951" y="64711"/>
                </a:cubicBezTo>
                <a:cubicBezTo>
                  <a:pt x="74581" y="64711"/>
                  <a:pt x="74236" y="64568"/>
                  <a:pt x="73986" y="64306"/>
                </a:cubicBezTo>
                <a:cubicBezTo>
                  <a:pt x="73724" y="64056"/>
                  <a:pt x="73581" y="63711"/>
                  <a:pt x="73581" y="63342"/>
                </a:cubicBezTo>
                <a:cubicBezTo>
                  <a:pt x="73581" y="62985"/>
                  <a:pt x="73724" y="62639"/>
                  <a:pt x="73986" y="62377"/>
                </a:cubicBezTo>
                <a:cubicBezTo>
                  <a:pt x="74236" y="62127"/>
                  <a:pt x="74581" y="61984"/>
                  <a:pt x="74951" y="61984"/>
                </a:cubicBezTo>
                <a:cubicBezTo>
                  <a:pt x="74965" y="61984"/>
                  <a:pt x="74979" y="61984"/>
                  <a:pt x="74993" y="61984"/>
                </a:cubicBezTo>
                <a:close/>
                <a:moveTo>
                  <a:pt x="100513" y="20063"/>
                </a:moveTo>
                <a:lnTo>
                  <a:pt x="89167" y="31433"/>
                </a:lnTo>
                <a:lnTo>
                  <a:pt x="88893" y="39696"/>
                </a:lnTo>
                <a:lnTo>
                  <a:pt x="74736" y="53876"/>
                </a:lnTo>
                <a:lnTo>
                  <a:pt x="74736" y="61342"/>
                </a:lnTo>
                <a:cubicBezTo>
                  <a:pt x="74284" y="61389"/>
                  <a:pt x="73855" y="61592"/>
                  <a:pt x="73522" y="61925"/>
                </a:cubicBezTo>
                <a:cubicBezTo>
                  <a:pt x="73153" y="62306"/>
                  <a:pt x="72938" y="62806"/>
                  <a:pt x="72938" y="63342"/>
                </a:cubicBezTo>
                <a:cubicBezTo>
                  <a:pt x="72938" y="63878"/>
                  <a:pt x="73153" y="64390"/>
                  <a:pt x="73534" y="64771"/>
                </a:cubicBezTo>
                <a:cubicBezTo>
                  <a:pt x="73903" y="65140"/>
                  <a:pt x="74415" y="65354"/>
                  <a:pt x="74951" y="65354"/>
                </a:cubicBezTo>
                <a:cubicBezTo>
                  <a:pt x="75486" y="65354"/>
                  <a:pt x="75986" y="65140"/>
                  <a:pt x="76367" y="64759"/>
                </a:cubicBezTo>
                <a:cubicBezTo>
                  <a:pt x="77153" y="63973"/>
                  <a:pt x="77153" y="62699"/>
                  <a:pt x="76367" y="61913"/>
                </a:cubicBezTo>
                <a:cubicBezTo>
                  <a:pt x="76094" y="61639"/>
                  <a:pt x="75760" y="61461"/>
                  <a:pt x="75391" y="61377"/>
                </a:cubicBezTo>
                <a:lnTo>
                  <a:pt x="75379" y="54150"/>
                </a:lnTo>
                <a:lnTo>
                  <a:pt x="89536" y="39970"/>
                </a:lnTo>
                <a:lnTo>
                  <a:pt x="89798" y="31707"/>
                </a:lnTo>
                <a:lnTo>
                  <a:pt x="100978" y="20527"/>
                </a:lnTo>
                <a:lnTo>
                  <a:pt x="100513" y="20063"/>
                </a:lnTo>
                <a:close/>
                <a:moveTo>
                  <a:pt x="62639" y="65997"/>
                </a:moveTo>
                <a:cubicBezTo>
                  <a:pt x="61485" y="65997"/>
                  <a:pt x="60556" y="66937"/>
                  <a:pt x="60556" y="68092"/>
                </a:cubicBezTo>
                <a:cubicBezTo>
                  <a:pt x="60556" y="69247"/>
                  <a:pt x="61485" y="70176"/>
                  <a:pt x="62639" y="70176"/>
                </a:cubicBezTo>
                <a:cubicBezTo>
                  <a:pt x="63794" y="70176"/>
                  <a:pt x="64723" y="69247"/>
                  <a:pt x="64723" y="68092"/>
                </a:cubicBezTo>
                <a:cubicBezTo>
                  <a:pt x="64723" y="66937"/>
                  <a:pt x="63794" y="65997"/>
                  <a:pt x="62639" y="65997"/>
                </a:cubicBezTo>
                <a:close/>
                <a:moveTo>
                  <a:pt x="62639" y="64294"/>
                </a:moveTo>
                <a:cubicBezTo>
                  <a:pt x="64735" y="64294"/>
                  <a:pt x="66438" y="65997"/>
                  <a:pt x="66438" y="68092"/>
                </a:cubicBezTo>
                <a:cubicBezTo>
                  <a:pt x="66438" y="70188"/>
                  <a:pt x="64735" y="71890"/>
                  <a:pt x="62639" y="71890"/>
                </a:cubicBezTo>
                <a:cubicBezTo>
                  <a:pt x="60544" y="71890"/>
                  <a:pt x="58841" y="70188"/>
                  <a:pt x="58841" y="68092"/>
                </a:cubicBezTo>
                <a:cubicBezTo>
                  <a:pt x="58841" y="65997"/>
                  <a:pt x="60544" y="64294"/>
                  <a:pt x="62639" y="64294"/>
                </a:cubicBezTo>
                <a:close/>
                <a:moveTo>
                  <a:pt x="62639" y="63651"/>
                </a:moveTo>
                <a:cubicBezTo>
                  <a:pt x="60187" y="63651"/>
                  <a:pt x="58198" y="65640"/>
                  <a:pt x="58198" y="68092"/>
                </a:cubicBezTo>
                <a:cubicBezTo>
                  <a:pt x="58198" y="70545"/>
                  <a:pt x="60187" y="72533"/>
                  <a:pt x="62639" y="72533"/>
                </a:cubicBezTo>
                <a:cubicBezTo>
                  <a:pt x="65092" y="72533"/>
                  <a:pt x="67081" y="70545"/>
                  <a:pt x="67081" y="68092"/>
                </a:cubicBezTo>
                <a:cubicBezTo>
                  <a:pt x="67081" y="65640"/>
                  <a:pt x="65092" y="63651"/>
                  <a:pt x="62639" y="63651"/>
                </a:cubicBezTo>
                <a:close/>
                <a:moveTo>
                  <a:pt x="46995" y="70783"/>
                </a:moveTo>
                <a:cubicBezTo>
                  <a:pt x="47364" y="70783"/>
                  <a:pt x="47697" y="70926"/>
                  <a:pt x="47959" y="71176"/>
                </a:cubicBezTo>
                <a:cubicBezTo>
                  <a:pt x="48221" y="71438"/>
                  <a:pt x="48364" y="71783"/>
                  <a:pt x="48364" y="72140"/>
                </a:cubicBezTo>
                <a:cubicBezTo>
                  <a:pt x="48364" y="72510"/>
                  <a:pt x="48221" y="72855"/>
                  <a:pt x="47959" y="73105"/>
                </a:cubicBezTo>
                <a:cubicBezTo>
                  <a:pt x="47697" y="73367"/>
                  <a:pt x="47364" y="73510"/>
                  <a:pt x="46995" y="73510"/>
                </a:cubicBezTo>
                <a:cubicBezTo>
                  <a:pt x="46626" y="73510"/>
                  <a:pt x="46292" y="73367"/>
                  <a:pt x="46030" y="73117"/>
                </a:cubicBezTo>
                <a:cubicBezTo>
                  <a:pt x="45768" y="72855"/>
                  <a:pt x="45625" y="72510"/>
                  <a:pt x="45625" y="72152"/>
                </a:cubicBezTo>
                <a:cubicBezTo>
                  <a:pt x="45625" y="71783"/>
                  <a:pt x="45768" y="71438"/>
                  <a:pt x="46030" y="71176"/>
                </a:cubicBezTo>
                <a:cubicBezTo>
                  <a:pt x="46280" y="70926"/>
                  <a:pt x="46626" y="70783"/>
                  <a:pt x="46995" y="70783"/>
                </a:cubicBezTo>
                <a:close/>
                <a:moveTo>
                  <a:pt x="62639" y="62604"/>
                </a:moveTo>
                <a:cubicBezTo>
                  <a:pt x="65664" y="62604"/>
                  <a:pt x="68128" y="65068"/>
                  <a:pt x="68128" y="68092"/>
                </a:cubicBezTo>
                <a:cubicBezTo>
                  <a:pt x="68128" y="71128"/>
                  <a:pt x="65664" y="73581"/>
                  <a:pt x="62639" y="73581"/>
                </a:cubicBezTo>
                <a:cubicBezTo>
                  <a:pt x="59615" y="73581"/>
                  <a:pt x="57151" y="71117"/>
                  <a:pt x="57151" y="68092"/>
                </a:cubicBezTo>
                <a:cubicBezTo>
                  <a:pt x="57151" y="65068"/>
                  <a:pt x="59615" y="62604"/>
                  <a:pt x="62639" y="62604"/>
                </a:cubicBezTo>
                <a:close/>
                <a:moveTo>
                  <a:pt x="62639" y="61949"/>
                </a:moveTo>
                <a:cubicBezTo>
                  <a:pt x="59258" y="61949"/>
                  <a:pt x="56496" y="64711"/>
                  <a:pt x="56496" y="68092"/>
                </a:cubicBezTo>
                <a:cubicBezTo>
                  <a:pt x="56496" y="71474"/>
                  <a:pt x="59258" y="74236"/>
                  <a:pt x="62639" y="74236"/>
                </a:cubicBezTo>
                <a:cubicBezTo>
                  <a:pt x="66021" y="74236"/>
                  <a:pt x="68783" y="71474"/>
                  <a:pt x="68783" y="68092"/>
                </a:cubicBezTo>
                <a:cubicBezTo>
                  <a:pt x="68783" y="64711"/>
                  <a:pt x="66021" y="61949"/>
                  <a:pt x="62639" y="61949"/>
                </a:cubicBezTo>
                <a:close/>
                <a:moveTo>
                  <a:pt x="127231" y="31362"/>
                </a:moveTo>
                <a:lnTo>
                  <a:pt x="108455" y="50138"/>
                </a:lnTo>
                <a:lnTo>
                  <a:pt x="108836" y="52960"/>
                </a:lnTo>
                <a:lnTo>
                  <a:pt x="104240" y="57543"/>
                </a:lnTo>
                <a:lnTo>
                  <a:pt x="101275" y="57543"/>
                </a:lnTo>
                <a:lnTo>
                  <a:pt x="89655" y="69164"/>
                </a:lnTo>
                <a:lnTo>
                  <a:pt x="86416" y="69164"/>
                </a:lnTo>
                <a:lnTo>
                  <a:pt x="78939" y="76641"/>
                </a:lnTo>
                <a:cubicBezTo>
                  <a:pt x="78755" y="76534"/>
                  <a:pt x="78549" y="76481"/>
                  <a:pt x="78343" y="76481"/>
                </a:cubicBezTo>
                <a:cubicBezTo>
                  <a:pt x="78043" y="76481"/>
                  <a:pt x="77743" y="76594"/>
                  <a:pt x="77510" y="76820"/>
                </a:cubicBezTo>
                <a:cubicBezTo>
                  <a:pt x="77058" y="77284"/>
                  <a:pt x="77058" y="78022"/>
                  <a:pt x="77522" y="78475"/>
                </a:cubicBezTo>
                <a:cubicBezTo>
                  <a:pt x="77749" y="78707"/>
                  <a:pt x="78046" y="78823"/>
                  <a:pt x="78345" y="78823"/>
                </a:cubicBezTo>
                <a:cubicBezTo>
                  <a:pt x="78644" y="78823"/>
                  <a:pt x="78945" y="78707"/>
                  <a:pt x="79177" y="78475"/>
                </a:cubicBezTo>
                <a:cubicBezTo>
                  <a:pt x="79546" y="78105"/>
                  <a:pt x="79606" y="77558"/>
                  <a:pt x="79380" y="77117"/>
                </a:cubicBezTo>
                <a:lnTo>
                  <a:pt x="86690" y="69807"/>
                </a:lnTo>
                <a:lnTo>
                  <a:pt x="89929" y="69807"/>
                </a:lnTo>
                <a:lnTo>
                  <a:pt x="101537" y="58198"/>
                </a:lnTo>
                <a:lnTo>
                  <a:pt x="104514" y="58198"/>
                </a:lnTo>
                <a:lnTo>
                  <a:pt x="109514" y="53186"/>
                </a:lnTo>
                <a:lnTo>
                  <a:pt x="109133" y="50364"/>
                </a:lnTo>
                <a:lnTo>
                  <a:pt x="127683" y="31814"/>
                </a:lnTo>
                <a:lnTo>
                  <a:pt x="127231" y="31362"/>
                </a:lnTo>
                <a:close/>
                <a:moveTo>
                  <a:pt x="54924" y="76581"/>
                </a:moveTo>
                <a:lnTo>
                  <a:pt x="54924" y="78915"/>
                </a:lnTo>
                <a:lnTo>
                  <a:pt x="57270" y="78915"/>
                </a:lnTo>
                <a:lnTo>
                  <a:pt x="57270" y="76581"/>
                </a:lnTo>
                <a:close/>
                <a:moveTo>
                  <a:pt x="59127" y="76581"/>
                </a:moveTo>
                <a:lnTo>
                  <a:pt x="59127" y="78915"/>
                </a:lnTo>
                <a:lnTo>
                  <a:pt x="61473" y="78915"/>
                </a:lnTo>
                <a:lnTo>
                  <a:pt x="61473" y="76581"/>
                </a:lnTo>
                <a:close/>
                <a:moveTo>
                  <a:pt x="68295" y="76748"/>
                </a:moveTo>
                <a:cubicBezTo>
                  <a:pt x="68664" y="76748"/>
                  <a:pt x="68997" y="76891"/>
                  <a:pt x="69259" y="77141"/>
                </a:cubicBezTo>
                <a:cubicBezTo>
                  <a:pt x="69521" y="77403"/>
                  <a:pt x="69664" y="77748"/>
                  <a:pt x="69664" y="78105"/>
                </a:cubicBezTo>
                <a:cubicBezTo>
                  <a:pt x="69664" y="78475"/>
                  <a:pt x="69521" y="78820"/>
                  <a:pt x="69259" y="79082"/>
                </a:cubicBezTo>
                <a:cubicBezTo>
                  <a:pt x="69009" y="79332"/>
                  <a:pt x="68664" y="79475"/>
                  <a:pt x="68295" y="79475"/>
                </a:cubicBezTo>
                <a:cubicBezTo>
                  <a:pt x="67926" y="79475"/>
                  <a:pt x="67592" y="79332"/>
                  <a:pt x="67331" y="79082"/>
                </a:cubicBezTo>
                <a:cubicBezTo>
                  <a:pt x="66795" y="78546"/>
                  <a:pt x="66795" y="77677"/>
                  <a:pt x="67331" y="77141"/>
                </a:cubicBezTo>
                <a:cubicBezTo>
                  <a:pt x="67581" y="76891"/>
                  <a:pt x="67926" y="76748"/>
                  <a:pt x="68295" y="76748"/>
                </a:cubicBezTo>
                <a:close/>
                <a:moveTo>
                  <a:pt x="106347" y="23599"/>
                </a:moveTo>
                <a:lnTo>
                  <a:pt x="94989" y="34969"/>
                </a:lnTo>
                <a:lnTo>
                  <a:pt x="94727" y="43232"/>
                </a:lnTo>
                <a:lnTo>
                  <a:pt x="80570" y="57412"/>
                </a:lnTo>
                <a:lnTo>
                  <a:pt x="80570" y="65032"/>
                </a:lnTo>
                <a:lnTo>
                  <a:pt x="69271" y="76355"/>
                </a:lnTo>
                <a:cubicBezTo>
                  <a:pt x="68974" y="76189"/>
                  <a:pt x="68640" y="76093"/>
                  <a:pt x="68295" y="76093"/>
                </a:cubicBezTo>
                <a:cubicBezTo>
                  <a:pt x="67759" y="76093"/>
                  <a:pt x="67247" y="76308"/>
                  <a:pt x="66866" y="76689"/>
                </a:cubicBezTo>
                <a:cubicBezTo>
                  <a:pt x="66092" y="77474"/>
                  <a:pt x="66092" y="78748"/>
                  <a:pt x="66878" y="79534"/>
                </a:cubicBezTo>
                <a:cubicBezTo>
                  <a:pt x="67259" y="79915"/>
                  <a:pt x="67759" y="80118"/>
                  <a:pt x="68295" y="80118"/>
                </a:cubicBezTo>
                <a:cubicBezTo>
                  <a:pt x="68831" y="80118"/>
                  <a:pt x="69343" y="79915"/>
                  <a:pt x="69724" y="79534"/>
                </a:cubicBezTo>
                <a:cubicBezTo>
                  <a:pt x="70105" y="79153"/>
                  <a:pt x="70307" y="78641"/>
                  <a:pt x="70307" y="78105"/>
                </a:cubicBezTo>
                <a:cubicBezTo>
                  <a:pt x="70307" y="77605"/>
                  <a:pt x="70117" y="77129"/>
                  <a:pt x="69783" y="76748"/>
                </a:cubicBezTo>
                <a:lnTo>
                  <a:pt x="81225" y="65294"/>
                </a:lnTo>
                <a:lnTo>
                  <a:pt x="81213" y="57686"/>
                </a:lnTo>
                <a:lnTo>
                  <a:pt x="95370" y="43506"/>
                </a:lnTo>
                <a:lnTo>
                  <a:pt x="95632" y="35243"/>
                </a:lnTo>
                <a:lnTo>
                  <a:pt x="106812" y="24063"/>
                </a:lnTo>
                <a:lnTo>
                  <a:pt x="106347" y="23599"/>
                </a:lnTo>
                <a:close/>
                <a:moveTo>
                  <a:pt x="54924" y="80487"/>
                </a:moveTo>
                <a:lnTo>
                  <a:pt x="54924" y="82820"/>
                </a:lnTo>
                <a:lnTo>
                  <a:pt x="57270" y="82820"/>
                </a:lnTo>
                <a:lnTo>
                  <a:pt x="57270" y="80487"/>
                </a:lnTo>
                <a:close/>
                <a:moveTo>
                  <a:pt x="59127" y="80487"/>
                </a:moveTo>
                <a:lnTo>
                  <a:pt x="59127" y="82820"/>
                </a:lnTo>
                <a:lnTo>
                  <a:pt x="61473" y="82820"/>
                </a:lnTo>
                <a:lnTo>
                  <a:pt x="61473" y="80487"/>
                </a:lnTo>
                <a:close/>
                <a:moveTo>
                  <a:pt x="54924" y="84392"/>
                </a:moveTo>
                <a:lnTo>
                  <a:pt x="54924" y="86726"/>
                </a:lnTo>
                <a:lnTo>
                  <a:pt x="57270" y="86726"/>
                </a:lnTo>
                <a:lnTo>
                  <a:pt x="57270" y="84392"/>
                </a:lnTo>
                <a:close/>
                <a:moveTo>
                  <a:pt x="71272" y="87404"/>
                </a:moveTo>
                <a:cubicBezTo>
                  <a:pt x="71641" y="87404"/>
                  <a:pt x="71974" y="87547"/>
                  <a:pt x="72236" y="87797"/>
                </a:cubicBezTo>
                <a:cubicBezTo>
                  <a:pt x="72498" y="88059"/>
                  <a:pt x="72641" y="88404"/>
                  <a:pt x="72641" y="88762"/>
                </a:cubicBezTo>
                <a:cubicBezTo>
                  <a:pt x="72641" y="89131"/>
                  <a:pt x="72498" y="89476"/>
                  <a:pt x="72236" y="89738"/>
                </a:cubicBezTo>
                <a:cubicBezTo>
                  <a:pt x="71974" y="89988"/>
                  <a:pt x="71641" y="90131"/>
                  <a:pt x="71272" y="90131"/>
                </a:cubicBezTo>
                <a:cubicBezTo>
                  <a:pt x="70902" y="90131"/>
                  <a:pt x="70569" y="89988"/>
                  <a:pt x="70307" y="89738"/>
                </a:cubicBezTo>
                <a:cubicBezTo>
                  <a:pt x="70045" y="89476"/>
                  <a:pt x="69902" y="89131"/>
                  <a:pt x="69902" y="88773"/>
                </a:cubicBezTo>
                <a:cubicBezTo>
                  <a:pt x="69902" y="88404"/>
                  <a:pt x="70045" y="88059"/>
                  <a:pt x="70307" y="87809"/>
                </a:cubicBezTo>
                <a:cubicBezTo>
                  <a:pt x="70569" y="87547"/>
                  <a:pt x="70902" y="87404"/>
                  <a:pt x="71272" y="87404"/>
                </a:cubicBezTo>
                <a:close/>
                <a:moveTo>
                  <a:pt x="54924" y="88285"/>
                </a:moveTo>
                <a:lnTo>
                  <a:pt x="54924" y="90631"/>
                </a:lnTo>
                <a:lnTo>
                  <a:pt x="57270" y="90631"/>
                </a:lnTo>
                <a:lnTo>
                  <a:pt x="57270" y="88285"/>
                </a:lnTo>
                <a:close/>
                <a:moveTo>
                  <a:pt x="61651" y="45482"/>
                </a:moveTo>
                <a:cubicBezTo>
                  <a:pt x="61115" y="45482"/>
                  <a:pt x="60604" y="45685"/>
                  <a:pt x="60223" y="46066"/>
                </a:cubicBezTo>
                <a:cubicBezTo>
                  <a:pt x="59842" y="46447"/>
                  <a:pt x="59639" y="46959"/>
                  <a:pt x="59639" y="47495"/>
                </a:cubicBezTo>
                <a:cubicBezTo>
                  <a:pt x="59639" y="47935"/>
                  <a:pt x="59782" y="48364"/>
                  <a:pt x="60044" y="48709"/>
                </a:cubicBezTo>
                <a:lnTo>
                  <a:pt x="56472" y="52293"/>
                </a:lnTo>
                <a:lnTo>
                  <a:pt x="50948" y="53174"/>
                </a:lnTo>
                <a:lnTo>
                  <a:pt x="47816" y="56293"/>
                </a:lnTo>
                <a:lnTo>
                  <a:pt x="47328" y="61437"/>
                </a:lnTo>
                <a:lnTo>
                  <a:pt x="12371" y="96393"/>
                </a:lnTo>
                <a:lnTo>
                  <a:pt x="12824" y="96858"/>
                </a:lnTo>
                <a:lnTo>
                  <a:pt x="47947" y="61734"/>
                </a:lnTo>
                <a:lnTo>
                  <a:pt x="48435" y="56591"/>
                </a:lnTo>
                <a:lnTo>
                  <a:pt x="51257" y="53781"/>
                </a:lnTo>
                <a:lnTo>
                  <a:pt x="56770" y="52900"/>
                </a:lnTo>
                <a:lnTo>
                  <a:pt x="60520" y="49161"/>
                </a:lnTo>
                <a:cubicBezTo>
                  <a:pt x="60842" y="49388"/>
                  <a:pt x="61235" y="49507"/>
                  <a:pt x="61651" y="49507"/>
                </a:cubicBezTo>
                <a:cubicBezTo>
                  <a:pt x="62187" y="49507"/>
                  <a:pt x="62687" y="49292"/>
                  <a:pt x="63068" y="48911"/>
                </a:cubicBezTo>
                <a:cubicBezTo>
                  <a:pt x="63449" y="48530"/>
                  <a:pt x="63663" y="48030"/>
                  <a:pt x="63663" y="47495"/>
                </a:cubicBezTo>
                <a:cubicBezTo>
                  <a:pt x="63663" y="46959"/>
                  <a:pt x="63449" y="46447"/>
                  <a:pt x="63068" y="46066"/>
                </a:cubicBezTo>
                <a:cubicBezTo>
                  <a:pt x="62687" y="45685"/>
                  <a:pt x="62187" y="45482"/>
                  <a:pt x="61651" y="45482"/>
                </a:cubicBezTo>
                <a:close/>
                <a:moveTo>
                  <a:pt x="69807" y="103120"/>
                </a:moveTo>
                <a:cubicBezTo>
                  <a:pt x="70105" y="103120"/>
                  <a:pt x="70379" y="103228"/>
                  <a:pt x="70617" y="103394"/>
                </a:cubicBezTo>
                <a:lnTo>
                  <a:pt x="70902" y="103680"/>
                </a:lnTo>
                <a:cubicBezTo>
                  <a:pt x="71081" y="103918"/>
                  <a:pt x="71176" y="104192"/>
                  <a:pt x="71176" y="104490"/>
                </a:cubicBezTo>
                <a:cubicBezTo>
                  <a:pt x="71176" y="104859"/>
                  <a:pt x="71033" y="105204"/>
                  <a:pt x="70771" y="105454"/>
                </a:cubicBezTo>
                <a:cubicBezTo>
                  <a:pt x="70521" y="105716"/>
                  <a:pt x="70176" y="105859"/>
                  <a:pt x="69807" y="105859"/>
                </a:cubicBezTo>
                <a:cubicBezTo>
                  <a:pt x="69450" y="105859"/>
                  <a:pt x="69105" y="105716"/>
                  <a:pt x="68843" y="105454"/>
                </a:cubicBezTo>
                <a:cubicBezTo>
                  <a:pt x="68593" y="105204"/>
                  <a:pt x="68450" y="104859"/>
                  <a:pt x="68450" y="104490"/>
                </a:cubicBezTo>
                <a:cubicBezTo>
                  <a:pt x="68450" y="104132"/>
                  <a:pt x="68593" y="103787"/>
                  <a:pt x="68843" y="103525"/>
                </a:cubicBezTo>
                <a:cubicBezTo>
                  <a:pt x="69105" y="103263"/>
                  <a:pt x="69450" y="103120"/>
                  <a:pt x="69807" y="103120"/>
                </a:cubicBezTo>
                <a:close/>
                <a:moveTo>
                  <a:pt x="118635" y="55126"/>
                </a:moveTo>
                <a:lnTo>
                  <a:pt x="83511" y="90250"/>
                </a:lnTo>
                <a:lnTo>
                  <a:pt x="83023" y="95393"/>
                </a:lnTo>
                <a:lnTo>
                  <a:pt x="80201" y="98203"/>
                </a:lnTo>
                <a:lnTo>
                  <a:pt x="74677" y="99084"/>
                </a:lnTo>
                <a:lnTo>
                  <a:pt x="70938" y="102823"/>
                </a:lnTo>
                <a:cubicBezTo>
                  <a:pt x="70605" y="102597"/>
                  <a:pt x="70224" y="102478"/>
                  <a:pt x="69807" y="102478"/>
                </a:cubicBezTo>
                <a:cubicBezTo>
                  <a:pt x="69271" y="102478"/>
                  <a:pt x="68771" y="102692"/>
                  <a:pt x="68390" y="103073"/>
                </a:cubicBezTo>
                <a:cubicBezTo>
                  <a:pt x="68009" y="103442"/>
                  <a:pt x="67795" y="103954"/>
                  <a:pt x="67795" y="104490"/>
                </a:cubicBezTo>
                <a:cubicBezTo>
                  <a:pt x="67795" y="105025"/>
                  <a:pt x="68009" y="105537"/>
                  <a:pt x="68390" y="105907"/>
                </a:cubicBezTo>
                <a:cubicBezTo>
                  <a:pt x="68771" y="106288"/>
                  <a:pt x="69271" y="106502"/>
                  <a:pt x="69807" y="106502"/>
                </a:cubicBezTo>
                <a:cubicBezTo>
                  <a:pt x="70355" y="106502"/>
                  <a:pt x="70855" y="106288"/>
                  <a:pt x="71236" y="105907"/>
                </a:cubicBezTo>
                <a:cubicBezTo>
                  <a:pt x="71617" y="105526"/>
                  <a:pt x="71819" y="105025"/>
                  <a:pt x="71819" y="104490"/>
                </a:cubicBezTo>
                <a:cubicBezTo>
                  <a:pt x="71819" y="104037"/>
                  <a:pt x="71676" y="103621"/>
                  <a:pt x="71402" y="103263"/>
                </a:cubicBezTo>
                <a:lnTo>
                  <a:pt x="74986" y="99691"/>
                </a:lnTo>
                <a:lnTo>
                  <a:pt x="80511" y="98810"/>
                </a:lnTo>
                <a:lnTo>
                  <a:pt x="83642" y="95679"/>
                </a:lnTo>
                <a:lnTo>
                  <a:pt x="84130" y="90547"/>
                </a:lnTo>
                <a:lnTo>
                  <a:pt x="119087" y="55591"/>
                </a:lnTo>
                <a:lnTo>
                  <a:pt x="118635" y="55126"/>
                </a:lnTo>
                <a:close/>
                <a:moveTo>
                  <a:pt x="46020" y="89113"/>
                </a:moveTo>
                <a:cubicBezTo>
                  <a:pt x="45721" y="89113"/>
                  <a:pt x="45423" y="89226"/>
                  <a:pt x="45197" y="89452"/>
                </a:cubicBezTo>
                <a:cubicBezTo>
                  <a:pt x="44816" y="89833"/>
                  <a:pt x="44756" y="90405"/>
                  <a:pt x="45006" y="90857"/>
                </a:cubicBezTo>
                <a:lnTo>
                  <a:pt x="40470" y="95393"/>
                </a:lnTo>
                <a:lnTo>
                  <a:pt x="40922" y="98751"/>
                </a:lnTo>
                <a:lnTo>
                  <a:pt x="30445" y="109216"/>
                </a:lnTo>
                <a:lnTo>
                  <a:pt x="30909" y="109681"/>
                </a:lnTo>
                <a:lnTo>
                  <a:pt x="41601" y="98977"/>
                </a:lnTo>
                <a:lnTo>
                  <a:pt x="41149" y="95620"/>
                </a:lnTo>
                <a:lnTo>
                  <a:pt x="45471" y="91309"/>
                </a:lnTo>
                <a:cubicBezTo>
                  <a:pt x="45644" y="91403"/>
                  <a:pt x="45836" y="91451"/>
                  <a:pt x="46028" y="91451"/>
                </a:cubicBezTo>
                <a:cubicBezTo>
                  <a:pt x="46324" y="91451"/>
                  <a:pt x="46621" y="91338"/>
                  <a:pt x="46852" y="91107"/>
                </a:cubicBezTo>
                <a:cubicBezTo>
                  <a:pt x="47304" y="90655"/>
                  <a:pt x="47304" y="89916"/>
                  <a:pt x="46852" y="89452"/>
                </a:cubicBezTo>
                <a:cubicBezTo>
                  <a:pt x="46620" y="89226"/>
                  <a:pt x="46319" y="89113"/>
                  <a:pt x="46020" y="89113"/>
                </a:cubicBezTo>
                <a:close/>
                <a:moveTo>
                  <a:pt x="46995" y="70128"/>
                </a:moveTo>
                <a:cubicBezTo>
                  <a:pt x="46459" y="70128"/>
                  <a:pt x="45947" y="70343"/>
                  <a:pt x="45566" y="70724"/>
                </a:cubicBezTo>
                <a:cubicBezTo>
                  <a:pt x="45197" y="71105"/>
                  <a:pt x="44983" y="71605"/>
                  <a:pt x="44983" y="72140"/>
                </a:cubicBezTo>
                <a:cubicBezTo>
                  <a:pt x="44983" y="72605"/>
                  <a:pt x="45137" y="73033"/>
                  <a:pt x="45411" y="73379"/>
                </a:cubicBezTo>
                <a:lnTo>
                  <a:pt x="27099" y="91702"/>
                </a:lnTo>
                <a:lnTo>
                  <a:pt x="24278" y="91321"/>
                </a:lnTo>
                <a:lnTo>
                  <a:pt x="19265" y="96334"/>
                </a:lnTo>
                <a:lnTo>
                  <a:pt x="19265" y="99299"/>
                </a:lnTo>
                <a:lnTo>
                  <a:pt x="7656" y="110919"/>
                </a:lnTo>
                <a:lnTo>
                  <a:pt x="7656" y="114158"/>
                </a:lnTo>
                <a:lnTo>
                  <a:pt x="1" y="121801"/>
                </a:lnTo>
                <a:lnTo>
                  <a:pt x="453" y="122266"/>
                </a:lnTo>
                <a:lnTo>
                  <a:pt x="8299" y="114419"/>
                </a:lnTo>
                <a:lnTo>
                  <a:pt x="8299" y="111181"/>
                </a:lnTo>
                <a:lnTo>
                  <a:pt x="19920" y="99560"/>
                </a:lnTo>
                <a:lnTo>
                  <a:pt x="19920" y="96596"/>
                </a:lnTo>
                <a:lnTo>
                  <a:pt x="24504" y="92000"/>
                </a:lnTo>
                <a:lnTo>
                  <a:pt x="27326" y="92381"/>
                </a:lnTo>
                <a:lnTo>
                  <a:pt x="45887" y="73819"/>
                </a:lnTo>
                <a:cubicBezTo>
                  <a:pt x="46209" y="74034"/>
                  <a:pt x="46590" y="74153"/>
                  <a:pt x="46995" y="74153"/>
                </a:cubicBezTo>
                <a:cubicBezTo>
                  <a:pt x="47530" y="74153"/>
                  <a:pt x="48042" y="73950"/>
                  <a:pt x="48423" y="73569"/>
                </a:cubicBezTo>
                <a:cubicBezTo>
                  <a:pt x="48793" y="73188"/>
                  <a:pt x="49007" y="72676"/>
                  <a:pt x="49007" y="72140"/>
                </a:cubicBezTo>
                <a:cubicBezTo>
                  <a:pt x="49007" y="71605"/>
                  <a:pt x="48793" y="71093"/>
                  <a:pt x="48412" y="70724"/>
                </a:cubicBezTo>
                <a:cubicBezTo>
                  <a:pt x="48031" y="70343"/>
                  <a:pt x="47530" y="70128"/>
                  <a:pt x="46995" y="70128"/>
                </a:cubicBezTo>
                <a:close/>
                <a:moveTo>
                  <a:pt x="71272" y="86761"/>
                </a:moveTo>
                <a:cubicBezTo>
                  <a:pt x="70736" y="86761"/>
                  <a:pt x="70236" y="86964"/>
                  <a:pt x="69855" y="87345"/>
                </a:cubicBezTo>
                <a:cubicBezTo>
                  <a:pt x="69474" y="87726"/>
                  <a:pt x="69259" y="88238"/>
                  <a:pt x="69259" y="88773"/>
                </a:cubicBezTo>
                <a:cubicBezTo>
                  <a:pt x="69259" y="89190"/>
                  <a:pt x="69390" y="89583"/>
                  <a:pt x="69628" y="89928"/>
                </a:cubicBezTo>
                <a:lnTo>
                  <a:pt x="64961" y="94584"/>
                </a:lnTo>
                <a:lnTo>
                  <a:pt x="65426" y="97941"/>
                </a:lnTo>
                <a:lnTo>
                  <a:pt x="41030" y="122325"/>
                </a:lnTo>
                <a:lnTo>
                  <a:pt x="41494" y="122778"/>
                </a:lnTo>
                <a:lnTo>
                  <a:pt x="66104" y="98167"/>
                </a:lnTo>
                <a:lnTo>
                  <a:pt x="65652" y="94810"/>
                </a:lnTo>
                <a:lnTo>
                  <a:pt x="70081" y="90381"/>
                </a:lnTo>
                <a:cubicBezTo>
                  <a:pt x="70426" y="90643"/>
                  <a:pt x="70831" y="90774"/>
                  <a:pt x="71272" y="90774"/>
                </a:cubicBezTo>
                <a:cubicBezTo>
                  <a:pt x="71807" y="90774"/>
                  <a:pt x="72319" y="90571"/>
                  <a:pt x="72700" y="90190"/>
                </a:cubicBezTo>
                <a:cubicBezTo>
                  <a:pt x="73081" y="89809"/>
                  <a:pt x="73284" y="89297"/>
                  <a:pt x="73284" y="88762"/>
                </a:cubicBezTo>
                <a:cubicBezTo>
                  <a:pt x="73284" y="88226"/>
                  <a:pt x="73069" y="87726"/>
                  <a:pt x="72700" y="87345"/>
                </a:cubicBezTo>
                <a:cubicBezTo>
                  <a:pt x="72319" y="86964"/>
                  <a:pt x="71807" y="86761"/>
                  <a:pt x="71272" y="86761"/>
                </a:cubicBezTo>
                <a:close/>
                <a:moveTo>
                  <a:pt x="58947" y="93780"/>
                </a:moveTo>
                <a:cubicBezTo>
                  <a:pt x="58648" y="93780"/>
                  <a:pt x="58347" y="93893"/>
                  <a:pt x="58115" y="94119"/>
                </a:cubicBezTo>
                <a:cubicBezTo>
                  <a:pt x="57746" y="94500"/>
                  <a:pt x="57686" y="95048"/>
                  <a:pt x="57913" y="95489"/>
                </a:cubicBezTo>
                <a:lnTo>
                  <a:pt x="50602" y="102787"/>
                </a:lnTo>
                <a:lnTo>
                  <a:pt x="47364" y="102787"/>
                </a:lnTo>
                <a:lnTo>
                  <a:pt x="35755" y="114408"/>
                </a:lnTo>
                <a:lnTo>
                  <a:pt x="32779" y="114408"/>
                </a:lnTo>
                <a:lnTo>
                  <a:pt x="27778" y="119408"/>
                </a:lnTo>
                <a:lnTo>
                  <a:pt x="28159" y="122230"/>
                </a:lnTo>
                <a:lnTo>
                  <a:pt x="9609" y="140780"/>
                </a:lnTo>
                <a:lnTo>
                  <a:pt x="10061" y="141244"/>
                </a:lnTo>
                <a:lnTo>
                  <a:pt x="28838" y="122468"/>
                </a:lnTo>
                <a:lnTo>
                  <a:pt x="28457" y="119646"/>
                </a:lnTo>
                <a:lnTo>
                  <a:pt x="33052" y="115050"/>
                </a:lnTo>
                <a:lnTo>
                  <a:pt x="36017" y="115050"/>
                </a:lnTo>
                <a:lnTo>
                  <a:pt x="47638" y="103442"/>
                </a:lnTo>
                <a:lnTo>
                  <a:pt x="50876" y="103442"/>
                </a:lnTo>
                <a:lnTo>
                  <a:pt x="58353" y="95953"/>
                </a:lnTo>
                <a:cubicBezTo>
                  <a:pt x="58539" y="96065"/>
                  <a:pt x="58747" y="96122"/>
                  <a:pt x="58954" y="96122"/>
                </a:cubicBezTo>
                <a:cubicBezTo>
                  <a:pt x="59251" y="96122"/>
                  <a:pt x="59546" y="96006"/>
                  <a:pt x="59770" y="95774"/>
                </a:cubicBezTo>
                <a:cubicBezTo>
                  <a:pt x="60234" y="95322"/>
                  <a:pt x="60234" y="94584"/>
                  <a:pt x="59770" y="94119"/>
                </a:cubicBezTo>
                <a:cubicBezTo>
                  <a:pt x="59544" y="93893"/>
                  <a:pt x="59246" y="93780"/>
                  <a:pt x="58947" y="93780"/>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txBox="1">
            <a:spLocks noGrp="1"/>
          </p:cNvSpPr>
          <p:nvPr>
            <p:ph type="title"/>
          </p:nvPr>
        </p:nvSpPr>
        <p:spPr>
          <a:xfrm>
            <a:off x="1713900" y="1458900"/>
            <a:ext cx="5716200" cy="222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solidFill>
                  <a:schemeClr val="accent1"/>
                </a:solidFill>
              </a:rPr>
              <a:t>Circuit Diagram  </a:t>
            </a:r>
            <a:endParaRPr dirty="0"/>
          </a:p>
        </p:txBody>
      </p:sp>
      <p:grpSp>
        <p:nvGrpSpPr>
          <p:cNvPr id="521" name="Google Shape;521;p38"/>
          <p:cNvGrpSpPr/>
          <p:nvPr/>
        </p:nvGrpSpPr>
        <p:grpSpPr>
          <a:xfrm>
            <a:off x="3971925" y="3938450"/>
            <a:ext cx="1200150" cy="114300"/>
            <a:chOff x="752475" y="981075"/>
            <a:chExt cx="1200150" cy="114300"/>
          </a:xfrm>
        </p:grpSpPr>
        <p:sp>
          <p:nvSpPr>
            <p:cNvPr id="522" name="Google Shape;522;p38"/>
            <p:cNvSpPr/>
            <p:nvPr/>
          </p:nvSpPr>
          <p:spPr>
            <a:xfrm>
              <a:off x="752475" y="981075"/>
              <a:ext cx="114300" cy="114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8"/>
            <p:cNvSpPr/>
            <p:nvPr/>
          </p:nvSpPr>
          <p:spPr>
            <a:xfrm>
              <a:off x="933450" y="981075"/>
              <a:ext cx="114300" cy="114300"/>
            </a:xfrm>
            <a:prstGeom prst="ellipse">
              <a:avLst/>
            </a:prstGeom>
            <a:solidFill>
              <a:schemeClr val="accent1"/>
            </a:solidFill>
            <a:ln>
              <a:noFill/>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8"/>
            <p:cNvSpPr/>
            <p:nvPr/>
          </p:nvSpPr>
          <p:spPr>
            <a:xfrm>
              <a:off x="1114425" y="981075"/>
              <a:ext cx="114300" cy="114300"/>
            </a:xfrm>
            <a:prstGeom prst="ellipse">
              <a:avLst/>
            </a:prstGeom>
            <a:solidFill>
              <a:schemeClr val="accent1"/>
            </a:solidFill>
            <a:ln>
              <a:noFill/>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1295400" y="981075"/>
              <a:ext cx="114300" cy="114300"/>
            </a:xfrm>
            <a:prstGeom prst="ellipse">
              <a:avLst/>
            </a:prstGeom>
            <a:solidFill>
              <a:schemeClr val="accent1"/>
            </a:solidFill>
            <a:ln>
              <a:noFill/>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1476375" y="981075"/>
              <a:ext cx="114300" cy="114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1657350" y="981075"/>
              <a:ext cx="114300" cy="114300"/>
            </a:xfrm>
            <a:prstGeom prst="ellipse">
              <a:avLst/>
            </a:prstGeom>
            <a:solidFill>
              <a:schemeClr val="accent1"/>
            </a:solidFill>
            <a:ln>
              <a:noFill/>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1838325" y="981075"/>
              <a:ext cx="114300" cy="114300"/>
            </a:xfrm>
            <a:prstGeom prst="ellipse">
              <a:avLst/>
            </a:prstGeom>
            <a:solidFill>
              <a:schemeClr val="accent1"/>
            </a:solidFill>
            <a:ln>
              <a:noFill/>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6"/>
        <p:cNvGrpSpPr/>
        <p:nvPr/>
      </p:nvGrpSpPr>
      <p:grpSpPr>
        <a:xfrm>
          <a:off x="0" y="0"/>
          <a:ext cx="0" cy="0"/>
          <a:chOff x="0" y="0"/>
          <a:chExt cx="0" cy="0"/>
        </a:xfrm>
      </p:grpSpPr>
      <p:sp>
        <p:nvSpPr>
          <p:cNvPr id="2297" name="Google Shape;2297;p48"/>
          <p:cNvSpPr/>
          <p:nvPr/>
        </p:nvSpPr>
        <p:spPr>
          <a:xfrm>
            <a:off x="4692775" y="1072816"/>
            <a:ext cx="688500" cy="688500"/>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grpSp>
        <p:nvGrpSpPr>
          <p:cNvPr id="2298" name="Google Shape;2298;p48"/>
          <p:cNvGrpSpPr/>
          <p:nvPr/>
        </p:nvGrpSpPr>
        <p:grpSpPr>
          <a:xfrm rot="5400000">
            <a:off x="6188956" y="-943509"/>
            <a:ext cx="1870192" cy="4040012"/>
            <a:chOff x="7350442" y="2608992"/>
            <a:chExt cx="777239" cy="1673160"/>
          </a:xfrm>
        </p:grpSpPr>
        <p:sp>
          <p:nvSpPr>
            <p:cNvPr id="2299" name="Google Shape;2299;p48"/>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0" name="Google Shape;2300;p48"/>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1" name="Google Shape;2301;p48"/>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2" name="Google Shape;2302;p48"/>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3" name="Google Shape;2303;p48"/>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4" name="Google Shape;2304;p48"/>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5" name="Google Shape;2305;p48"/>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6" name="Google Shape;2306;p48"/>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07" name="Google Shape;2307;p48"/>
          <p:cNvSpPr txBox="1">
            <a:spLocks noGrp="1"/>
          </p:cNvSpPr>
          <p:nvPr>
            <p:ph type="subTitle" idx="1"/>
          </p:nvPr>
        </p:nvSpPr>
        <p:spPr>
          <a:xfrm>
            <a:off x="4715149" y="2011592"/>
            <a:ext cx="4256913" cy="2833945"/>
          </a:xfrm>
          <a:prstGeom prst="rect">
            <a:avLst/>
          </a:prstGeom>
        </p:spPr>
        <p:txBody>
          <a:bodyPr spcFirstLastPara="1" wrap="square" lIns="0" tIns="0" rIns="0" bIns="0" anchor="t" anchorCtr="0">
            <a:noAutofit/>
          </a:bodyPr>
          <a:lstStyle/>
          <a:p>
            <a:pPr marL="285750" lvl="0" indent="-285750">
              <a:buFont typeface="Wingdings" panose="05000000000000000000" pitchFamily="2" charset="2"/>
              <a:buChar char="q"/>
            </a:pPr>
            <a:r>
              <a:rPr lang="en-US" dirty="0"/>
              <a:t>The VCC of the </a:t>
            </a:r>
            <a:r>
              <a:rPr lang="en-US" dirty="0" err="1"/>
              <a:t>LoRa</a:t>
            </a:r>
            <a:r>
              <a:rPr lang="en-US" dirty="0"/>
              <a:t> module is connected with the 3.3V of the Arduino. The MISO Pin of the </a:t>
            </a:r>
            <a:r>
              <a:rPr lang="en-US" dirty="0" err="1"/>
              <a:t>LoRa</a:t>
            </a:r>
            <a:r>
              <a:rPr lang="en-US" dirty="0"/>
              <a:t> module is connected with the Arduino pin 12. The MOSI pin is connected with pin 11. The SCK pin of the </a:t>
            </a:r>
            <a:r>
              <a:rPr lang="en-US" dirty="0" err="1"/>
              <a:t>LoRa</a:t>
            </a:r>
            <a:r>
              <a:rPr lang="en-US" dirty="0"/>
              <a:t> module is connected with pin 13. The NSS pin is connected with the Arduino’s pin 10 and the ground pin of the </a:t>
            </a:r>
            <a:r>
              <a:rPr lang="en-US" dirty="0" err="1"/>
              <a:t>LoRa</a:t>
            </a:r>
            <a:r>
              <a:rPr lang="en-US" dirty="0"/>
              <a:t> module is connected with the Arduino’s GND</a:t>
            </a:r>
            <a:r>
              <a:rPr lang="en-US" dirty="0" smtClean="0"/>
              <a:t>.</a:t>
            </a:r>
          </a:p>
          <a:p>
            <a:pPr marL="285750" lvl="0" indent="-285750">
              <a:buFont typeface="Wingdings" panose="05000000000000000000" pitchFamily="2" charset="2"/>
              <a:buChar char="q"/>
            </a:pPr>
            <a:r>
              <a:rPr lang="en-US" dirty="0"/>
              <a:t>The VCC and GND pins of the HC05 Bluetooth module are connected with the Arduino 5V and GND pins. While the TXD and RXD pins of the Bluetooth module are connected with the RX0 and TX1 pins of the Arduino Nano.</a:t>
            </a:r>
            <a:endParaRPr dirty="0"/>
          </a:p>
        </p:txBody>
      </p:sp>
      <p:sp>
        <p:nvSpPr>
          <p:cNvPr id="2308" name="Google Shape;2308;p48"/>
          <p:cNvSpPr txBox="1">
            <a:spLocks noGrp="1"/>
          </p:cNvSpPr>
          <p:nvPr>
            <p:ph type="title"/>
          </p:nvPr>
        </p:nvSpPr>
        <p:spPr>
          <a:xfrm>
            <a:off x="720000" y="539500"/>
            <a:ext cx="7704000" cy="576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PRODUCT </a:t>
            </a:r>
            <a:r>
              <a:rPr lang="en">
                <a:solidFill>
                  <a:schemeClr val="accent1"/>
                </a:solidFill>
              </a:rPr>
              <a:t>DEMO</a:t>
            </a:r>
            <a:endParaRPr>
              <a:solidFill>
                <a:schemeClr val="accent1"/>
              </a:solidFill>
            </a:endParaRPr>
          </a:p>
        </p:txBody>
      </p:sp>
      <p:grpSp>
        <p:nvGrpSpPr>
          <p:cNvPr id="2309" name="Google Shape;2309;p48"/>
          <p:cNvGrpSpPr/>
          <p:nvPr/>
        </p:nvGrpSpPr>
        <p:grpSpPr>
          <a:xfrm>
            <a:off x="720080" y="1418174"/>
            <a:ext cx="3861739" cy="3189976"/>
            <a:chOff x="1639475" y="1060075"/>
            <a:chExt cx="4343425" cy="3588275"/>
          </a:xfrm>
        </p:grpSpPr>
        <p:sp>
          <p:nvSpPr>
            <p:cNvPr id="2310" name="Google Shape;2310;p48"/>
            <p:cNvSpPr/>
            <p:nvPr/>
          </p:nvSpPr>
          <p:spPr>
            <a:xfrm>
              <a:off x="3148000" y="4056275"/>
              <a:ext cx="1326375" cy="592075"/>
            </a:xfrm>
            <a:custGeom>
              <a:avLst/>
              <a:gdLst/>
              <a:ahLst/>
              <a:cxnLst/>
              <a:rect l="l" t="t" r="r" b="b"/>
              <a:pathLst>
                <a:path w="53055" h="23683" fill="none" extrusionOk="0">
                  <a:moveTo>
                    <a:pt x="51793" y="23682"/>
                  </a:moveTo>
                  <a:lnTo>
                    <a:pt x="1263" y="23682"/>
                  </a:lnTo>
                  <a:cubicBezTo>
                    <a:pt x="370" y="23682"/>
                    <a:pt x="1" y="22611"/>
                    <a:pt x="727" y="22134"/>
                  </a:cubicBezTo>
                  <a:lnTo>
                    <a:pt x="5799" y="18777"/>
                  </a:lnTo>
                  <a:cubicBezTo>
                    <a:pt x="6751" y="18146"/>
                    <a:pt x="7370" y="17158"/>
                    <a:pt x="7478" y="16074"/>
                  </a:cubicBezTo>
                  <a:lnTo>
                    <a:pt x="9133" y="1"/>
                  </a:lnTo>
                  <a:lnTo>
                    <a:pt x="43923" y="1"/>
                  </a:lnTo>
                  <a:lnTo>
                    <a:pt x="45578" y="16074"/>
                  </a:lnTo>
                  <a:cubicBezTo>
                    <a:pt x="45685" y="17158"/>
                    <a:pt x="46304" y="18146"/>
                    <a:pt x="47256" y="18777"/>
                  </a:cubicBezTo>
                  <a:lnTo>
                    <a:pt x="52328" y="22134"/>
                  </a:lnTo>
                  <a:cubicBezTo>
                    <a:pt x="53055" y="22611"/>
                    <a:pt x="52686" y="23682"/>
                    <a:pt x="51793" y="23682"/>
                  </a:cubicBezTo>
                  <a:close/>
                </a:path>
              </a:pathLst>
            </a:custGeom>
            <a:noFill/>
            <a:ln w="19050" cap="flat" cmpd="sng">
              <a:solidFill>
                <a:schemeClr val="accent1"/>
              </a:solidFill>
              <a:prstDash val="solid"/>
              <a:miter lim="11906"/>
              <a:headEnd type="none" w="sm" len="sm"/>
              <a:tailEnd type="none" w="sm" len="sm"/>
            </a:ln>
            <a:effectLst>
              <a:outerShdw blurRad="128588" dist="19050" dir="5400000" algn="bl" rotWithShape="0">
                <a:schemeClr val="accent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8"/>
            <p:cNvSpPr/>
            <p:nvPr/>
          </p:nvSpPr>
          <p:spPr>
            <a:xfrm>
              <a:off x="1639475" y="1060075"/>
              <a:ext cx="4343425" cy="2993850"/>
            </a:xfrm>
            <a:custGeom>
              <a:avLst/>
              <a:gdLst/>
              <a:ahLst/>
              <a:cxnLst/>
              <a:rect l="l" t="t" r="r" b="b"/>
              <a:pathLst>
                <a:path w="173737" h="119754" fill="none" extrusionOk="0">
                  <a:moveTo>
                    <a:pt x="173737" y="4204"/>
                  </a:moveTo>
                  <a:lnTo>
                    <a:pt x="173737" y="115563"/>
                  </a:lnTo>
                  <a:cubicBezTo>
                    <a:pt x="173737" y="117872"/>
                    <a:pt x="171855" y="119754"/>
                    <a:pt x="169534" y="119754"/>
                  </a:cubicBezTo>
                  <a:lnTo>
                    <a:pt x="4204" y="119754"/>
                  </a:lnTo>
                  <a:cubicBezTo>
                    <a:pt x="1882" y="119754"/>
                    <a:pt x="1" y="117884"/>
                    <a:pt x="1" y="115563"/>
                  </a:cubicBezTo>
                  <a:lnTo>
                    <a:pt x="1" y="4204"/>
                  </a:lnTo>
                  <a:cubicBezTo>
                    <a:pt x="1" y="1882"/>
                    <a:pt x="1882" y="1"/>
                    <a:pt x="4204" y="1"/>
                  </a:cubicBezTo>
                  <a:lnTo>
                    <a:pt x="169534" y="1"/>
                  </a:lnTo>
                  <a:cubicBezTo>
                    <a:pt x="171855" y="1"/>
                    <a:pt x="173737" y="1882"/>
                    <a:pt x="173737" y="4204"/>
                  </a:cubicBezTo>
                  <a:close/>
                </a:path>
              </a:pathLst>
            </a:custGeom>
            <a:noFill/>
            <a:ln w="19050" cap="flat" cmpd="sng">
              <a:solidFill>
                <a:schemeClr val="accent1"/>
              </a:solidFill>
              <a:prstDash val="solid"/>
              <a:miter lim="11906"/>
              <a:headEnd type="none" w="sm" len="sm"/>
              <a:tailEnd type="none" w="sm" len="sm"/>
            </a:ln>
            <a:effectLst>
              <a:outerShdw blurRad="128588" dist="19050" dir="5400000" algn="bl" rotWithShape="0">
                <a:schemeClr val="accent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8"/>
            <p:cNvSpPr/>
            <p:nvPr/>
          </p:nvSpPr>
          <p:spPr>
            <a:xfrm>
              <a:off x="1639475" y="3657125"/>
              <a:ext cx="4343425" cy="25"/>
            </a:xfrm>
            <a:custGeom>
              <a:avLst/>
              <a:gdLst/>
              <a:ahLst/>
              <a:cxnLst/>
              <a:rect l="l" t="t" r="r" b="b"/>
              <a:pathLst>
                <a:path w="173737" h="1" fill="none" extrusionOk="0">
                  <a:moveTo>
                    <a:pt x="1" y="1"/>
                  </a:moveTo>
                  <a:lnTo>
                    <a:pt x="173737" y="1"/>
                  </a:lnTo>
                </a:path>
              </a:pathLst>
            </a:custGeom>
            <a:noFill/>
            <a:ln w="19050" cap="rnd" cmpd="sng">
              <a:solidFill>
                <a:schemeClr val="accent1"/>
              </a:solidFill>
              <a:prstDash val="solid"/>
              <a:round/>
              <a:headEnd type="none" w="sm" len="sm"/>
              <a:tailEnd type="none" w="sm" len="sm"/>
            </a:ln>
            <a:effectLst>
              <a:outerShdw blurRad="128588" dist="19050" dir="5400000" algn="bl" rotWithShape="0">
                <a:schemeClr val="accent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4" name="Google Shape;2314;p48"/>
          <p:cNvGrpSpPr/>
          <p:nvPr/>
        </p:nvGrpSpPr>
        <p:grpSpPr>
          <a:xfrm>
            <a:off x="4849755" y="1220475"/>
            <a:ext cx="347894" cy="347858"/>
            <a:chOff x="3164525" y="1522116"/>
            <a:chExt cx="368492" cy="368455"/>
          </a:xfrm>
        </p:grpSpPr>
        <p:sp>
          <p:nvSpPr>
            <p:cNvPr id="2315" name="Google Shape;2315;p48"/>
            <p:cNvSpPr/>
            <p:nvPr/>
          </p:nvSpPr>
          <p:spPr>
            <a:xfrm>
              <a:off x="3290706" y="1587191"/>
              <a:ext cx="116165" cy="43395"/>
            </a:xfrm>
            <a:custGeom>
              <a:avLst/>
              <a:gdLst/>
              <a:ahLst/>
              <a:cxnLst/>
              <a:rect l="l" t="t" r="r" b="b"/>
              <a:pathLst>
                <a:path w="3306" h="1235" extrusionOk="0">
                  <a:moveTo>
                    <a:pt x="1653" y="1"/>
                  </a:moveTo>
                  <a:cubicBezTo>
                    <a:pt x="1062" y="1"/>
                    <a:pt x="471" y="212"/>
                    <a:pt x="1" y="637"/>
                  </a:cubicBezTo>
                  <a:lnTo>
                    <a:pt x="600" y="1235"/>
                  </a:lnTo>
                  <a:lnTo>
                    <a:pt x="2705" y="1235"/>
                  </a:lnTo>
                  <a:lnTo>
                    <a:pt x="3305" y="638"/>
                  </a:lnTo>
                  <a:cubicBezTo>
                    <a:pt x="2836" y="213"/>
                    <a:pt x="2244" y="1"/>
                    <a:pt x="1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8"/>
            <p:cNvSpPr/>
            <p:nvPr/>
          </p:nvSpPr>
          <p:spPr>
            <a:xfrm>
              <a:off x="3243726" y="1522116"/>
              <a:ext cx="210052" cy="72945"/>
            </a:xfrm>
            <a:custGeom>
              <a:avLst/>
              <a:gdLst/>
              <a:ahLst/>
              <a:cxnLst/>
              <a:rect l="l" t="t" r="r" b="b"/>
              <a:pathLst>
                <a:path w="5978" h="2076" extrusionOk="0">
                  <a:moveTo>
                    <a:pt x="2990" y="1"/>
                  </a:moveTo>
                  <a:cubicBezTo>
                    <a:pt x="1913" y="1"/>
                    <a:pt x="837" y="401"/>
                    <a:pt x="1" y="1202"/>
                  </a:cubicBezTo>
                  <a:lnTo>
                    <a:pt x="874" y="2075"/>
                  </a:lnTo>
                  <a:cubicBezTo>
                    <a:pt x="1467" y="1515"/>
                    <a:pt x="2228" y="1234"/>
                    <a:pt x="2989" y="1234"/>
                  </a:cubicBezTo>
                  <a:cubicBezTo>
                    <a:pt x="3750" y="1234"/>
                    <a:pt x="4510" y="1514"/>
                    <a:pt x="5105" y="2075"/>
                  </a:cubicBezTo>
                  <a:lnTo>
                    <a:pt x="5978" y="1202"/>
                  </a:lnTo>
                  <a:cubicBezTo>
                    <a:pt x="5143" y="401"/>
                    <a:pt x="4067" y="1"/>
                    <a:pt x="2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8"/>
            <p:cNvSpPr/>
            <p:nvPr/>
          </p:nvSpPr>
          <p:spPr>
            <a:xfrm>
              <a:off x="3164525" y="1684278"/>
              <a:ext cx="231310" cy="206292"/>
            </a:xfrm>
            <a:custGeom>
              <a:avLst/>
              <a:gdLst/>
              <a:ahLst/>
              <a:cxnLst/>
              <a:rect l="l" t="t" r="r" b="b"/>
              <a:pathLst>
                <a:path w="6583" h="5871" extrusionOk="0">
                  <a:moveTo>
                    <a:pt x="1599" y="0"/>
                  </a:moveTo>
                  <a:cubicBezTo>
                    <a:pt x="1134" y="0"/>
                    <a:pt x="830" y="54"/>
                    <a:pt x="470" y="159"/>
                  </a:cubicBezTo>
                  <a:cubicBezTo>
                    <a:pt x="191" y="241"/>
                    <a:pt x="0" y="497"/>
                    <a:pt x="0" y="786"/>
                  </a:cubicBezTo>
                  <a:lnTo>
                    <a:pt x="0" y="2157"/>
                  </a:lnTo>
                  <a:lnTo>
                    <a:pt x="930" y="2157"/>
                  </a:lnTo>
                  <a:lnTo>
                    <a:pt x="930" y="2786"/>
                  </a:lnTo>
                  <a:lnTo>
                    <a:pt x="0" y="2786"/>
                  </a:lnTo>
                  <a:lnTo>
                    <a:pt x="0" y="3699"/>
                  </a:lnTo>
                  <a:cubicBezTo>
                    <a:pt x="0" y="3882"/>
                    <a:pt x="119" y="4044"/>
                    <a:pt x="295" y="4100"/>
                  </a:cubicBezTo>
                  <a:cubicBezTo>
                    <a:pt x="627" y="4207"/>
                    <a:pt x="891" y="4274"/>
                    <a:pt x="1230" y="4301"/>
                  </a:cubicBezTo>
                  <a:lnTo>
                    <a:pt x="1230" y="5074"/>
                  </a:lnTo>
                  <a:cubicBezTo>
                    <a:pt x="1230" y="5515"/>
                    <a:pt x="1586" y="5870"/>
                    <a:pt x="2026" y="5870"/>
                  </a:cubicBezTo>
                  <a:lnTo>
                    <a:pt x="5683" y="5870"/>
                  </a:lnTo>
                  <a:cubicBezTo>
                    <a:pt x="5838" y="5870"/>
                    <a:pt x="5985" y="5802"/>
                    <a:pt x="6080" y="5678"/>
                  </a:cubicBezTo>
                  <a:cubicBezTo>
                    <a:pt x="6583" y="5033"/>
                    <a:pt x="6139" y="4315"/>
                    <a:pt x="5530" y="4315"/>
                  </a:cubicBezTo>
                  <a:lnTo>
                    <a:pt x="4936" y="4315"/>
                  </a:lnTo>
                  <a:cubicBezTo>
                    <a:pt x="4447" y="4315"/>
                    <a:pt x="4081" y="4762"/>
                    <a:pt x="4178" y="5242"/>
                  </a:cubicBezTo>
                  <a:lnTo>
                    <a:pt x="2475" y="5242"/>
                  </a:lnTo>
                  <a:cubicBezTo>
                    <a:pt x="2135" y="5242"/>
                    <a:pt x="1858" y="4966"/>
                    <a:pt x="1858" y="4625"/>
                  </a:cubicBezTo>
                  <a:lnTo>
                    <a:pt x="18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8"/>
            <p:cNvSpPr/>
            <p:nvPr/>
          </p:nvSpPr>
          <p:spPr>
            <a:xfrm>
              <a:off x="3250894" y="1685156"/>
              <a:ext cx="22101" cy="150740"/>
            </a:xfrm>
            <a:custGeom>
              <a:avLst/>
              <a:gdLst/>
              <a:ahLst/>
              <a:cxnLst/>
              <a:rect l="l" t="t" r="r" b="b"/>
              <a:pathLst>
                <a:path w="629" h="4290" extrusionOk="0">
                  <a:moveTo>
                    <a:pt x="1" y="1"/>
                  </a:moveTo>
                  <a:lnTo>
                    <a:pt x="1" y="4290"/>
                  </a:lnTo>
                  <a:cubicBezTo>
                    <a:pt x="367" y="4160"/>
                    <a:pt x="628" y="3811"/>
                    <a:pt x="628" y="3400"/>
                  </a:cubicBezTo>
                  <a:lnTo>
                    <a:pt x="628" y="888"/>
                  </a:lnTo>
                  <a:cubicBezTo>
                    <a:pt x="628" y="479"/>
                    <a:pt x="367" y="13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8"/>
            <p:cNvSpPr/>
            <p:nvPr/>
          </p:nvSpPr>
          <p:spPr>
            <a:xfrm>
              <a:off x="3467696" y="1684278"/>
              <a:ext cx="65321" cy="151618"/>
            </a:xfrm>
            <a:custGeom>
              <a:avLst/>
              <a:gdLst/>
              <a:ahLst/>
              <a:cxnLst/>
              <a:rect l="l" t="t" r="r" b="b"/>
              <a:pathLst>
                <a:path w="1859" h="4315" extrusionOk="0">
                  <a:moveTo>
                    <a:pt x="1" y="0"/>
                  </a:moveTo>
                  <a:lnTo>
                    <a:pt x="1" y="4315"/>
                  </a:lnTo>
                  <a:lnTo>
                    <a:pt x="261" y="4315"/>
                  </a:lnTo>
                  <a:cubicBezTo>
                    <a:pt x="725" y="4315"/>
                    <a:pt x="1029" y="4261"/>
                    <a:pt x="1388" y="4155"/>
                  </a:cubicBezTo>
                  <a:cubicBezTo>
                    <a:pt x="1668" y="4074"/>
                    <a:pt x="1858" y="3818"/>
                    <a:pt x="1858" y="3529"/>
                  </a:cubicBezTo>
                  <a:lnTo>
                    <a:pt x="1858" y="2786"/>
                  </a:lnTo>
                  <a:lnTo>
                    <a:pt x="930" y="2786"/>
                  </a:lnTo>
                  <a:lnTo>
                    <a:pt x="930" y="2157"/>
                  </a:lnTo>
                  <a:lnTo>
                    <a:pt x="1858" y="2157"/>
                  </a:lnTo>
                  <a:lnTo>
                    <a:pt x="1858" y="786"/>
                  </a:lnTo>
                  <a:cubicBezTo>
                    <a:pt x="1858" y="496"/>
                    <a:pt x="1668" y="240"/>
                    <a:pt x="1388" y="159"/>
                  </a:cubicBezTo>
                  <a:cubicBezTo>
                    <a:pt x="1029" y="54"/>
                    <a:pt x="725"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8"/>
            <p:cNvSpPr/>
            <p:nvPr/>
          </p:nvSpPr>
          <p:spPr>
            <a:xfrm>
              <a:off x="3424547" y="1685156"/>
              <a:ext cx="22101" cy="150740"/>
            </a:xfrm>
            <a:custGeom>
              <a:avLst/>
              <a:gdLst/>
              <a:ahLst/>
              <a:cxnLst/>
              <a:rect l="l" t="t" r="r" b="b"/>
              <a:pathLst>
                <a:path w="629" h="4290" extrusionOk="0">
                  <a:moveTo>
                    <a:pt x="628" y="1"/>
                  </a:moveTo>
                  <a:cubicBezTo>
                    <a:pt x="262" y="130"/>
                    <a:pt x="1" y="479"/>
                    <a:pt x="1" y="888"/>
                  </a:cubicBezTo>
                  <a:lnTo>
                    <a:pt x="1" y="3400"/>
                  </a:lnTo>
                  <a:cubicBezTo>
                    <a:pt x="1" y="3811"/>
                    <a:pt x="262" y="4160"/>
                    <a:pt x="628" y="4290"/>
                  </a:cubicBez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8"/>
            <p:cNvSpPr/>
            <p:nvPr/>
          </p:nvSpPr>
          <p:spPr>
            <a:xfrm>
              <a:off x="3197449" y="1580585"/>
              <a:ext cx="62791" cy="82608"/>
            </a:xfrm>
            <a:custGeom>
              <a:avLst/>
              <a:gdLst/>
              <a:ahLst/>
              <a:cxnLst/>
              <a:rect l="l" t="t" r="r" b="b"/>
              <a:pathLst>
                <a:path w="1787" h="2351" extrusionOk="0">
                  <a:moveTo>
                    <a:pt x="905" y="1"/>
                  </a:moveTo>
                  <a:cubicBezTo>
                    <a:pt x="390" y="658"/>
                    <a:pt x="63" y="1467"/>
                    <a:pt x="0" y="2350"/>
                  </a:cubicBezTo>
                  <a:lnTo>
                    <a:pt x="1238" y="2350"/>
                  </a:lnTo>
                  <a:cubicBezTo>
                    <a:pt x="1293" y="1808"/>
                    <a:pt x="1488" y="1305"/>
                    <a:pt x="1786" y="883"/>
                  </a:cubicBezTo>
                  <a:lnTo>
                    <a:pt x="9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8"/>
            <p:cNvSpPr/>
            <p:nvPr/>
          </p:nvSpPr>
          <p:spPr>
            <a:xfrm>
              <a:off x="3437337" y="1580585"/>
              <a:ext cx="62756" cy="82608"/>
            </a:xfrm>
            <a:custGeom>
              <a:avLst/>
              <a:gdLst/>
              <a:ahLst/>
              <a:cxnLst/>
              <a:rect l="l" t="t" r="r" b="b"/>
              <a:pathLst>
                <a:path w="1786" h="2351" extrusionOk="0">
                  <a:moveTo>
                    <a:pt x="881" y="1"/>
                  </a:moveTo>
                  <a:lnTo>
                    <a:pt x="1" y="883"/>
                  </a:lnTo>
                  <a:cubicBezTo>
                    <a:pt x="300" y="1305"/>
                    <a:pt x="495" y="1808"/>
                    <a:pt x="548" y="2350"/>
                  </a:cubicBezTo>
                  <a:lnTo>
                    <a:pt x="1785" y="2350"/>
                  </a:lnTo>
                  <a:cubicBezTo>
                    <a:pt x="1723" y="1467"/>
                    <a:pt x="1396" y="658"/>
                    <a:pt x="8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 r="14884"/>
          <a:stretch/>
        </p:blipFill>
        <p:spPr>
          <a:xfrm>
            <a:off x="853410" y="1500966"/>
            <a:ext cx="3595077" cy="219040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chnology Project Proposal Minitheme by Slidesgo">
  <a:themeElements>
    <a:clrScheme name="Simple Light">
      <a:dk1>
        <a:srgbClr val="FFFFFF"/>
      </a:dk1>
      <a:lt1>
        <a:srgbClr val="E0E0E0"/>
      </a:lt1>
      <a:dk2>
        <a:srgbClr val="666666"/>
      </a:dk2>
      <a:lt2>
        <a:srgbClr val="000000"/>
      </a:lt2>
      <a:accent1>
        <a:srgbClr val="96FFF3"/>
      </a:accent1>
      <a:accent2>
        <a:srgbClr val="8F1EA0"/>
      </a:accent2>
      <a:accent3>
        <a:srgbClr val="3DC6FF"/>
      </a:accent3>
      <a:accent4>
        <a:srgbClr val="2619AA"/>
      </a:accent4>
      <a:accent5>
        <a:srgbClr val="190057"/>
      </a:accent5>
      <a:accent6>
        <a:srgbClr val="F139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3245</TotalTime>
  <Words>544</Words>
  <Application>Microsoft Office PowerPoint</Application>
  <PresentationFormat>On-screen Show (16:9)</PresentationFormat>
  <Paragraphs>49</Paragraphs>
  <Slides>11</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Oswald ExtraLight</vt:lpstr>
      <vt:lpstr>Titillium Web</vt:lpstr>
      <vt:lpstr>Bebas Neue</vt:lpstr>
      <vt:lpstr>Microsoft Uighur</vt:lpstr>
      <vt:lpstr>arial</vt:lpstr>
      <vt:lpstr>Wingdings</vt:lpstr>
      <vt:lpstr>DM Sans</vt:lpstr>
      <vt:lpstr>Calibri</vt:lpstr>
      <vt:lpstr>Oswald</vt:lpstr>
      <vt:lpstr>arial</vt:lpstr>
      <vt:lpstr>Technology Project Proposal Minitheme by Slidesgo</vt:lpstr>
      <vt:lpstr>Tinkering Lab GE107  PG-15 LoRA Device</vt:lpstr>
      <vt:lpstr>PROJECT BRIEFING…</vt:lpstr>
      <vt:lpstr>INTRODUCTION</vt:lpstr>
      <vt:lpstr>Parts Description</vt:lpstr>
      <vt:lpstr>HC-05 Bluetooth module</vt:lpstr>
      <vt:lpstr>Procedure</vt:lpstr>
      <vt:lpstr>KEY FEATURES</vt:lpstr>
      <vt:lpstr>Circuit Diagram  </vt:lpstr>
      <vt:lpstr>PRODUCT DEMO</vt:lpstr>
      <vt:lpstr>Working Demonstration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Tinkering Lab GE107  PG-15 LoRA Device</dc:title>
  <dc:creator>Vedang</dc:creator>
  <cp:lastModifiedBy>Microsoft account</cp:lastModifiedBy>
  <cp:revision>7</cp:revision>
  <dcterms:modified xsi:type="dcterms:W3CDTF">2023-12-01T08:54:19Z</dcterms:modified>
</cp:coreProperties>
</file>