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3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8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9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94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12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99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866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991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0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3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86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2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7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80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07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2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F0D9B9-166F-4347-B1B6-15062566323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857F-43EB-491E-BB1C-AA52C5BBF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4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Debutanizer Column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Predicting the Butane(CH</a:t>
            </a:r>
            <a:r>
              <a:rPr lang="en-IN" baseline="-25000" dirty="0" smtClean="0"/>
              <a:t>4</a:t>
            </a:r>
            <a:r>
              <a:rPr lang="en-IN" dirty="0" smtClean="0"/>
              <a:t>) Content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143104" y="5745892"/>
            <a:ext cx="381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Anusha Khare </a:t>
            </a:r>
            <a:r>
              <a:rPr lang="en-IN" dirty="0" smtClean="0"/>
              <a:t>– </a:t>
            </a:r>
            <a:r>
              <a:rPr lang="en-IN" dirty="0" smtClean="0"/>
              <a:t>2022CHB1044</a:t>
            </a:r>
          </a:p>
          <a:p>
            <a:r>
              <a:rPr lang="en-IN" dirty="0" smtClean="0"/>
              <a:t>Vedang Sakpal</a:t>
            </a:r>
            <a:r>
              <a:rPr lang="en-IN" dirty="0"/>
              <a:t> </a:t>
            </a:r>
            <a:r>
              <a:rPr lang="en-IN" dirty="0" smtClean="0"/>
              <a:t>– 2022CHB1056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65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83" y="2386522"/>
            <a:ext cx="6010083" cy="352827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452718"/>
            <a:ext cx="9404723" cy="1400530"/>
          </a:xfrm>
        </p:spPr>
        <p:txBody>
          <a:bodyPr/>
          <a:lstStyle/>
          <a:p>
            <a:r>
              <a:rPr lang="en-IN" sz="5400" dirty="0" smtClean="0"/>
              <a:t>Algorithms Applied 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954064"/>
            <a:ext cx="5125482" cy="4195481"/>
          </a:xfrm>
        </p:spPr>
        <p:txBody>
          <a:bodyPr/>
          <a:lstStyle/>
          <a:p>
            <a:r>
              <a:rPr lang="en-IN" sz="2800" dirty="0" smtClean="0"/>
              <a:t>Multi-Linear Regression </a:t>
            </a:r>
          </a:p>
          <a:p>
            <a:r>
              <a:rPr lang="en-IN" sz="2800" dirty="0" smtClean="0"/>
              <a:t>Lasso Regression</a:t>
            </a:r>
          </a:p>
          <a:p>
            <a:r>
              <a:rPr lang="en-IN" sz="2800" dirty="0" smtClean="0"/>
              <a:t>Polynomial regression </a:t>
            </a:r>
            <a:endParaRPr lang="en-IN" sz="2800" dirty="0"/>
          </a:p>
          <a:p>
            <a:r>
              <a:rPr lang="en-IN" sz="2800" dirty="0" smtClean="0"/>
              <a:t>Regression After Feature selection </a:t>
            </a:r>
          </a:p>
          <a:p>
            <a:r>
              <a:rPr lang="en-IN" sz="2800" dirty="0" smtClean="0"/>
              <a:t>PCA (Principle Component Analysis)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1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Multi-Linear Regression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36076"/>
            <a:ext cx="12192000" cy="242192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95798"/>
              </p:ext>
            </p:extLst>
          </p:nvPr>
        </p:nvGraphicFramePr>
        <p:xfrm>
          <a:off x="1153296" y="1212851"/>
          <a:ext cx="89957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3189"/>
                <a:gridCol w="438253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Predictive</a:t>
                      </a:r>
                      <a:r>
                        <a:rPr lang="en-IN" baseline="0" dirty="0" smtClean="0"/>
                        <a:t> Performance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Values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 of squared errors (SSE)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0.01657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r>
                        <a:rPr lang="en-IN" baseline="30000" dirty="0" smtClean="0"/>
                        <a:t>2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0.19781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Akaike Information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Criterion (AIC)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-5472.74712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Bayesian Information Criterion (BIC)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-5440.86958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95503"/>
              </p:ext>
            </p:extLst>
          </p:nvPr>
        </p:nvGraphicFramePr>
        <p:xfrm>
          <a:off x="1587155" y="3067051"/>
          <a:ext cx="8128000" cy="125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Coefficients </a:t>
                      </a:r>
                      <a:endParaRPr lang="en-IN" sz="2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160775">
                <a:tc>
                  <a:txBody>
                    <a:bodyPr/>
                    <a:lstStyle/>
                    <a:p>
                      <a:r>
                        <a:rPr lang="en-IN" dirty="0" smtClean="0"/>
                        <a:t>0.427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Lasso Regression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96890"/>
              </p:ext>
            </p:extLst>
          </p:nvPr>
        </p:nvGraphicFramePr>
        <p:xfrm>
          <a:off x="1534282" y="1212585"/>
          <a:ext cx="85165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2552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Predictive</a:t>
                      </a:r>
                      <a:r>
                        <a:rPr lang="en-IN" baseline="0" dirty="0" smtClean="0"/>
                        <a:t> Performance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Values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 of squared errors (SSE)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0.01657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r>
                        <a:rPr lang="en-IN" baseline="30000" dirty="0" smtClean="0"/>
                        <a:t>2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0.19781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Akaike Information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Criterion (AIC)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-5472.74712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Bayesian Information Criterion (BIC)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-5440.86958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0226"/>
            <a:ext cx="12192000" cy="236777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17419"/>
              </p:ext>
            </p:extLst>
          </p:nvPr>
        </p:nvGraphicFramePr>
        <p:xfrm>
          <a:off x="1728558" y="3066785"/>
          <a:ext cx="8128000" cy="125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47741">
                <a:tc gridSpan="8"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Coefficients </a:t>
                      </a:r>
                      <a:endParaRPr lang="en-IN" sz="2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160775">
                <a:tc>
                  <a:txBody>
                    <a:bodyPr/>
                    <a:lstStyle/>
                    <a:p>
                      <a:r>
                        <a:rPr lang="en-IN" dirty="0" smtClean="0"/>
                        <a:t>0.427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44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Polynomial Regression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67417"/>
              </p:ext>
            </p:extLst>
          </p:nvPr>
        </p:nvGraphicFramePr>
        <p:xfrm>
          <a:off x="1698368" y="1605696"/>
          <a:ext cx="8128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Predictive</a:t>
                      </a:r>
                      <a:r>
                        <a:rPr lang="en-IN" baseline="0" dirty="0" smtClean="0"/>
                        <a:t> Performance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Values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 of squared errors (SSE)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0.01161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r>
                        <a:rPr lang="en-IN" baseline="30000" dirty="0" smtClean="0"/>
                        <a:t>2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0.43467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Akaike Information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Criterion (AIC)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-3620.45726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Bayesian Information Criterion (BIC)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-3591.41798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4865"/>
            <a:ext cx="12192000" cy="253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Selection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30711"/>
              </p:ext>
            </p:extLst>
          </p:nvPr>
        </p:nvGraphicFramePr>
        <p:xfrm>
          <a:off x="5348472" y="1212585"/>
          <a:ext cx="663353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2552"/>
                <a:gridCol w="21809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Predictive</a:t>
                      </a:r>
                      <a:r>
                        <a:rPr lang="en-IN" baseline="0" dirty="0" smtClean="0"/>
                        <a:t> Performance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Values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 of squared errors (SSE)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0.01664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r>
                        <a:rPr lang="en-IN" baseline="30000" dirty="0" smtClean="0"/>
                        <a:t>2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0.19423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Akaike Information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Criterion (AIC)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-5473.61858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Bayesian Information Criterion (BIC)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-5450.84891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41819"/>
              </p:ext>
            </p:extLst>
          </p:nvPr>
        </p:nvGraphicFramePr>
        <p:xfrm>
          <a:off x="1728558" y="3066785"/>
          <a:ext cx="8128000" cy="125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47741">
                <a:tc gridSpan="8"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Coefficients </a:t>
                      </a:r>
                      <a:endParaRPr lang="en-IN" sz="2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160775">
                <a:tc>
                  <a:txBody>
                    <a:bodyPr/>
                    <a:lstStyle/>
                    <a:p>
                      <a:r>
                        <a:rPr lang="en-IN" dirty="0" smtClean="0"/>
                        <a:t>0.42797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-0.53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53828"/>
            <a:ext cx="4201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this by seeing the correlation values of the Variable with target variable we have removed the U</a:t>
            </a:r>
            <a:r>
              <a:rPr lang="en-IN" baseline="-25000" dirty="0" smtClean="0"/>
              <a:t>7</a:t>
            </a:r>
            <a:r>
              <a:rPr lang="en-IN" dirty="0" smtClean="0"/>
              <a:t> due to very less correlation i.e. 0.00094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0789"/>
            <a:ext cx="12192000" cy="241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2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PCA and Linear regression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0521"/>
              </p:ext>
            </p:extLst>
          </p:nvPr>
        </p:nvGraphicFramePr>
        <p:xfrm>
          <a:off x="5348472" y="1212585"/>
          <a:ext cx="663353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2552"/>
                <a:gridCol w="21809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Predictive</a:t>
                      </a:r>
                      <a:r>
                        <a:rPr lang="en-IN" baseline="0" dirty="0" smtClean="0"/>
                        <a:t> Performance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Values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 of squared errors (SSE)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0.01658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r>
                        <a:rPr lang="en-IN" baseline="30000" dirty="0" smtClean="0"/>
                        <a:t>2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0.19723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Akaike Information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Criterion (AIC)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-5476.24040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Bayesian Information Criterion (BIC)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-5453.47073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78431"/>
              </p:ext>
            </p:extLst>
          </p:nvPr>
        </p:nvGraphicFramePr>
        <p:xfrm>
          <a:off x="2300472" y="3081451"/>
          <a:ext cx="6096000" cy="125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47741">
                <a:tc gridSpan="6"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Coefficients </a:t>
                      </a:r>
                      <a:endParaRPr lang="en-IN" sz="2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r>
                        <a:rPr lang="en-IN" baseline="-25000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160775">
                <a:tc>
                  <a:txBody>
                    <a:bodyPr/>
                    <a:lstStyle/>
                    <a:p>
                      <a:r>
                        <a:rPr lang="en-IN" dirty="0" smtClean="0"/>
                        <a:t>0.266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53828"/>
            <a:ext cx="4201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Using principle Component Analysis(PCA) the Features are reduced to a count of 5. Here we have applied Multi-linear Regression on the reduced features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3146"/>
            <a:ext cx="12192000" cy="23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3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PCA and Polynomial regression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36683"/>
              </p:ext>
            </p:extLst>
          </p:nvPr>
        </p:nvGraphicFramePr>
        <p:xfrm>
          <a:off x="5101337" y="1500817"/>
          <a:ext cx="663353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2552"/>
                <a:gridCol w="21809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Predictive</a:t>
                      </a:r>
                      <a:r>
                        <a:rPr lang="en-IN" baseline="0" dirty="0" smtClean="0"/>
                        <a:t> Performance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Values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 of squared errors (SSE)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0.01303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r>
                        <a:rPr lang="en-IN" baseline="30000" dirty="0" smtClean="0"/>
                        <a:t>2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0.36905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Akaike Information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Criterion (AIC)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-5645.30659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Bayesian Information Criterion (BIC)</a:t>
                      </a:r>
                      <a:endParaRPr lang="en-IN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-5622.53692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3697" y="1450955"/>
            <a:ext cx="4201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Using principle Component Analysis(PCA) the Features are reduced to a count of 5. Here we have applied Polynomial Regression on the reduced features</a:t>
            </a:r>
            <a:r>
              <a:rPr lang="en-IN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8877"/>
            <a:ext cx="12192000" cy="28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2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Comparing all the results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265866"/>
              </p:ext>
            </p:extLst>
          </p:nvPr>
        </p:nvGraphicFramePr>
        <p:xfrm>
          <a:off x="646111" y="1853248"/>
          <a:ext cx="10700952" cy="3991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8680"/>
                <a:gridCol w="2026508"/>
                <a:gridCol w="1322173"/>
                <a:gridCol w="1878227"/>
                <a:gridCol w="2125364"/>
              </a:tblGrid>
              <a:tr h="77539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Algorithms 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 of squared errors (SSE)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</a:t>
                      </a:r>
                      <a:r>
                        <a:rPr lang="en-IN" baseline="30000" dirty="0" smtClean="0"/>
                        <a:t>2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Akaike Information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Criterion (AIC)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Bayesian Information Criterion (BIC)</a:t>
                      </a:r>
                      <a:endParaRPr lang="en-IN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449239">
                <a:tc>
                  <a:txBody>
                    <a:bodyPr/>
                    <a:lstStyle/>
                    <a:p>
                      <a:r>
                        <a:rPr lang="en-IN" dirty="0" smtClean="0"/>
                        <a:t>Multi-Linear Regression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0.19781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-5472.74712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-5440.86958</a:t>
                      </a:r>
                      <a:endParaRPr lang="en-IN" dirty="0"/>
                    </a:p>
                  </a:txBody>
                  <a:tcPr/>
                </a:tc>
              </a:tr>
              <a:tr h="449239">
                <a:tc>
                  <a:txBody>
                    <a:bodyPr/>
                    <a:lstStyle/>
                    <a:p>
                      <a:r>
                        <a:rPr lang="en-IN" dirty="0" smtClean="0"/>
                        <a:t>Lasso Regression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0.01657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0.19781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-5472.74712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-5440.86958</a:t>
                      </a:r>
                      <a:endParaRPr lang="en-IN" dirty="0"/>
                    </a:p>
                  </a:txBody>
                  <a:tcPr/>
                </a:tc>
              </a:tr>
              <a:tr h="449239">
                <a:tc>
                  <a:txBody>
                    <a:bodyPr/>
                    <a:lstStyle/>
                    <a:p>
                      <a:r>
                        <a:rPr lang="en-IN" dirty="0" smtClean="0"/>
                        <a:t>Polynomial Regression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0.01161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0.43467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-3620.45726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-3591.41798</a:t>
                      </a:r>
                      <a:endParaRPr lang="en-IN" dirty="0"/>
                    </a:p>
                  </a:txBody>
                  <a:tcPr/>
                </a:tc>
              </a:tr>
              <a:tr h="449239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 selection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0.19423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-5473.61858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-5450.84891</a:t>
                      </a:r>
                      <a:endParaRPr lang="en-IN" dirty="0"/>
                    </a:p>
                  </a:txBody>
                  <a:tcPr/>
                </a:tc>
              </a:tr>
              <a:tr h="449239">
                <a:tc>
                  <a:txBody>
                    <a:bodyPr/>
                    <a:lstStyle/>
                    <a:p>
                      <a:r>
                        <a:rPr lang="en-IN" dirty="0" smtClean="0"/>
                        <a:t>PCA</a:t>
                      </a:r>
                      <a:r>
                        <a:rPr lang="en-IN" baseline="0" dirty="0" smtClean="0"/>
                        <a:t> and </a:t>
                      </a:r>
                      <a:r>
                        <a:rPr lang="en-IN" dirty="0" smtClean="0"/>
                        <a:t>Multi-Linear Regression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0.01658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0.19723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-5476.24040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-5453.47073</a:t>
                      </a:r>
                      <a:endParaRPr lang="en-IN" dirty="0"/>
                    </a:p>
                  </a:txBody>
                  <a:tcPr/>
                </a:tc>
              </a:tr>
              <a:tr h="449239">
                <a:tc>
                  <a:txBody>
                    <a:bodyPr/>
                    <a:lstStyle/>
                    <a:p>
                      <a:r>
                        <a:rPr lang="en-IN" dirty="0" smtClean="0"/>
                        <a:t>PCA and </a:t>
                      </a:r>
                      <a:r>
                        <a:rPr lang="en-IN" dirty="0" smtClean="0"/>
                        <a:t>Polynomial Regression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0.36905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-5645.30659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-5622.53692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677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484</Words>
  <Application>Microsoft Office PowerPoint</Application>
  <PresentationFormat>Widescreen</PresentationFormat>
  <Paragraphs>180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Debutanizer Column </vt:lpstr>
      <vt:lpstr>Algorithms Applied </vt:lpstr>
      <vt:lpstr>Multi-Linear Regression </vt:lpstr>
      <vt:lpstr>Lasso Regression </vt:lpstr>
      <vt:lpstr>Polynomial Regression </vt:lpstr>
      <vt:lpstr>Feature Selection </vt:lpstr>
      <vt:lpstr>PCA and Linear regression </vt:lpstr>
      <vt:lpstr>PCA and Polynomial regression </vt:lpstr>
      <vt:lpstr>Comparing all the results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Debutanizer Column </dc:title>
  <dc:creator>Microsoft account</dc:creator>
  <cp:lastModifiedBy>Microsoft account</cp:lastModifiedBy>
  <cp:revision>10</cp:revision>
  <dcterms:created xsi:type="dcterms:W3CDTF">2024-04-06T15:52:33Z</dcterms:created>
  <dcterms:modified xsi:type="dcterms:W3CDTF">2024-04-06T17:01:02Z</dcterms:modified>
</cp:coreProperties>
</file>