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C7E"/>
    <a:srgbClr val="53FFA1"/>
    <a:srgbClr val="D2F1B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61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5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2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4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0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5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CCC29-19BE-4F8E-9365-D502AE4695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2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ular Callout 5"/>
          <p:cNvSpPr/>
          <p:nvPr/>
        </p:nvSpPr>
        <p:spPr>
          <a:xfrm flipH="1">
            <a:off x="5845629" y="914400"/>
            <a:ext cx="5927268" cy="4963886"/>
          </a:xfrm>
          <a:prstGeom prst="wedgeRectCallou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6013810" y="1264584"/>
            <a:ext cx="2795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HI!</a:t>
            </a:r>
            <a:endParaRPr lang="en-IN" sz="9600" dirty="0">
              <a:solidFill>
                <a:srgbClr val="AFDC7E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7489" y="2532689"/>
            <a:ext cx="46615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 AM ProBOT.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I’M AM INTELLIGENT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BOT TO HELP YOU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ACCOMPLISH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YOU DAILY TASK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 A COOL NEW WAY.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872" y="914400"/>
            <a:ext cx="25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PROHACKATHON – 2017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872" y="4440904"/>
            <a:ext cx="19623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Arial Black" panose="020B0A04020102020204" pitchFamily="34" charset="0"/>
              </a:rPr>
              <a:t>Abhishek </a:t>
            </a:r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Simla</a:t>
            </a:r>
            <a:endParaRPr lang="en-IN" sz="1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Komal</a:t>
            </a:r>
            <a:r>
              <a:rPr lang="en-IN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N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Oswal</a:t>
            </a:r>
            <a:endParaRPr lang="en-IN" sz="1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Suzanne Christian</a:t>
            </a:r>
          </a:p>
          <a:p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Vedang</a:t>
            </a:r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Mahanjan</a:t>
            </a:r>
            <a:endParaRPr lang="en-IN" sz="1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872" y="4042909"/>
            <a:ext cx="116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#KAOS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0872" y="5793006"/>
            <a:ext cx="3175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Kaustubh</a:t>
            </a:r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Karandikar</a:t>
            </a:r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Mentor</a:t>
            </a:r>
          </a:p>
        </p:txBody>
      </p:sp>
    </p:spTree>
    <p:extLst>
      <p:ext uri="{BB962C8B-B14F-4D97-AF65-F5344CB8AC3E}">
        <p14:creationId xmlns:p14="http://schemas.microsoft.com/office/powerpoint/2010/main" val="13281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6486" y="1143000"/>
            <a:ext cx="123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capabilities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4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30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14437" y="1854557"/>
            <a:ext cx="5344733" cy="2240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ms b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463" y="2383144"/>
            <a:ext cx="1016919" cy="101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e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189" y="51472"/>
            <a:ext cx="631109" cy="631109"/>
          </a:xfrm>
          <a:prstGeom prst="rect">
            <a:avLst/>
          </a:prstGeom>
          <a:noFill/>
          <a:ln>
            <a:solidFill>
              <a:schemeClr val="accent1"/>
            </a:solidFill>
          </a:ln>
          <a:extLst/>
        </p:spPr>
      </p:pic>
      <p:cxnSp>
        <p:nvCxnSpPr>
          <p:cNvPr id="7" name="Elbow Connector 6"/>
          <p:cNvCxnSpPr/>
          <p:nvPr/>
        </p:nvCxnSpPr>
        <p:spPr>
          <a:xfrm rot="5400000" flipH="1" flipV="1">
            <a:off x="6059292" y="566506"/>
            <a:ext cx="1487531" cy="103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28" idx="3"/>
          </p:cNvCxnSpPr>
          <p:nvPr/>
        </p:nvCxnSpPr>
        <p:spPr>
          <a:xfrm>
            <a:off x="7949298" y="367027"/>
            <a:ext cx="1030263" cy="1487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meeting room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707" y="5267458"/>
            <a:ext cx="1042160" cy="1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Elbow Connector 14"/>
          <p:cNvCxnSpPr>
            <a:endCxn id="1032" idx="3"/>
          </p:cNvCxnSpPr>
          <p:nvPr/>
        </p:nvCxnSpPr>
        <p:spPr>
          <a:xfrm rot="5400000">
            <a:off x="8539843" y="4304506"/>
            <a:ext cx="1693056" cy="12750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6558382" y="4095482"/>
            <a:ext cx="1185934" cy="1693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mage result for mobile chat window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097" y="1470287"/>
            <a:ext cx="3313984" cy="331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424481" y="826358"/>
            <a:ext cx="2046827" cy="643929"/>
            <a:chOff x="292467" y="3939334"/>
            <a:chExt cx="1356027" cy="426604"/>
          </a:xfrm>
        </p:grpSpPr>
        <p:pic>
          <p:nvPicPr>
            <p:cNvPr id="1036" name="Picture 12" descr="Image result for skype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67" y="3940935"/>
              <a:ext cx="425003" cy="425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slack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079" y="3940935"/>
              <a:ext cx="425003" cy="425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fb messenger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890" y="3939334"/>
              <a:ext cx="426604" cy="426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traight Arrow Connector 21"/>
          <p:cNvCxnSpPr/>
          <p:nvPr/>
        </p:nvCxnSpPr>
        <p:spPr>
          <a:xfrm>
            <a:off x="2966286" y="2928011"/>
            <a:ext cx="1855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2832" y="4942010"/>
            <a:ext cx="135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 conf-4 </a:t>
            </a:r>
          </a:p>
          <a:p>
            <a:r>
              <a:rPr lang="en-US" dirty="0" smtClean="0"/>
              <a:t>from 3 to 4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2174669" y="4988176"/>
            <a:ext cx="571754" cy="43760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4587" y="5029200"/>
            <a:ext cx="2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7536" y="270693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59507" y="2605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3.7037E-6 C -0.00065 -0.04236 -0.00065 -0.04791 0.00026 -0.09791 C 0.00156 -0.15324 -0.00326 -0.22152 0.05273 -0.22152 L 0.12265 -0.22268 " pathEditMode="fixed" rAng="0" ptsTypes="AA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-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C -0.00026 -0.0419 -0.00456 -0.09352 -0.00703 -0.13125 C -0.0112 -0.19815 -0.04609 -0.38958 0.01003 -0.38958 L 0.03424 -0.39097 " pathEditMode="relative" rAng="0" ptsTypes="AAAA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" y="-1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00023 C 0.04154 -0.00023 -0.0095 -0.00301 0.03203 -0.00301 C 0.08802 -0.00301 0.07787 0.0669 0.07787 0.12315 C 0.07787 0.16505 0.07604 0.2588 0.07604 0.30069 " pathEditMode="relative" rAng="0" ptsTypes="AAAA"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8" grpId="1" animBg="1"/>
      <p:bldP spid="8" grpId="2" animBg="1"/>
      <p:bldP spid="9" grpId="0"/>
      <p:bldP spid="10" grpId="1"/>
      <p:bldP spid="10" grpId="2"/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90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7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0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Roadmap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63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3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57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Challenges</vt:lpstr>
      <vt:lpstr>PowerPoint Presentation</vt:lpstr>
      <vt:lpstr>Demo</vt:lpstr>
      <vt:lpstr>Stack</vt:lpstr>
      <vt:lpstr>Learning</vt:lpstr>
      <vt:lpstr>Future Roadmap</vt:lpstr>
      <vt:lpstr>Team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ProBOT</dc:title>
  <dc:creator>Abhishek S</dc:creator>
  <cp:lastModifiedBy>Amit Devgan</cp:lastModifiedBy>
  <cp:revision>28</cp:revision>
  <dcterms:created xsi:type="dcterms:W3CDTF">2017-09-11T17:28:52Z</dcterms:created>
  <dcterms:modified xsi:type="dcterms:W3CDTF">2017-09-24T22:38:21Z</dcterms:modified>
</cp:coreProperties>
</file>