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C7E"/>
    <a:srgbClr val="53FFA1"/>
    <a:srgbClr val="D2F1B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5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2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2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4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0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1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5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6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1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CCC29-19BE-4F8E-9365-D502AE4695E4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2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ular Callout 5"/>
          <p:cNvSpPr/>
          <p:nvPr/>
        </p:nvSpPr>
        <p:spPr>
          <a:xfrm flipH="1">
            <a:off x="5845629" y="914400"/>
            <a:ext cx="5927268" cy="4963886"/>
          </a:xfrm>
          <a:prstGeom prst="wedgeRectCallou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6013810" y="1264584"/>
            <a:ext cx="27954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HI!</a:t>
            </a:r>
            <a:endParaRPr lang="en-IN" sz="9600" dirty="0">
              <a:solidFill>
                <a:srgbClr val="AFDC7E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7489" y="2532689"/>
            <a:ext cx="46615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 AM ProBOT.</a:t>
            </a:r>
          </a:p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I’M AM INTELLIGENT</a:t>
            </a:r>
          </a:p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BOT TO HELP YOU</a:t>
            </a:r>
          </a:p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ACCOMPLISH</a:t>
            </a:r>
          </a:p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YOU DAILY TASK</a:t>
            </a:r>
          </a:p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 A COOL NEW WAY.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872" y="914400"/>
            <a:ext cx="2567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PROHACKATHON – 2017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872" y="4440904"/>
            <a:ext cx="19623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Arial Black" panose="020B0A04020102020204" pitchFamily="34" charset="0"/>
              </a:rPr>
              <a:t>Abhishek </a:t>
            </a:r>
            <a:r>
              <a:rPr lang="en-IN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Simla</a:t>
            </a:r>
            <a:endParaRPr lang="en-IN" sz="1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Komal</a:t>
            </a:r>
            <a:r>
              <a:rPr lang="en-IN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N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Oswal</a:t>
            </a:r>
            <a:endParaRPr lang="en-IN" sz="1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Suzanne Christian</a:t>
            </a:r>
          </a:p>
          <a:p>
            <a:r>
              <a:rPr lang="en-IN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Vedang</a:t>
            </a:r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N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Mahanjan</a:t>
            </a:r>
            <a:endParaRPr lang="en-IN" sz="1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872" y="4042909"/>
            <a:ext cx="116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#KAOS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0872" y="5793006"/>
            <a:ext cx="3175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Kaustubh</a:t>
            </a:r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N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Karandikar</a:t>
            </a:r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Mentor</a:t>
            </a:r>
          </a:p>
        </p:txBody>
      </p:sp>
    </p:spTree>
    <p:extLst>
      <p:ext uri="{BB962C8B-B14F-4D97-AF65-F5344CB8AC3E}">
        <p14:creationId xmlns:p14="http://schemas.microsoft.com/office/powerpoint/2010/main" val="13281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6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Capabilities</a:t>
            </a:r>
            <a:endParaRPr lang="en-IN" sz="6600" dirty="0">
              <a:solidFill>
                <a:srgbClr val="AFDC7E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10035311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Natural Language Understanding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Book room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Please book </a:t>
            </a:r>
            <a:r>
              <a:rPr lang="en-IN" sz="1600" dirty="0" err="1" smtClean="0">
                <a:solidFill>
                  <a:srgbClr val="AFDC7E"/>
                </a:solidFill>
                <a:latin typeface="Arial Black" panose="020B0A04020102020204" pitchFamily="34" charset="0"/>
              </a:rPr>
              <a:t>cr</a:t>
            </a: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 1 for me from 4pm to 5 pm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Can you book </a:t>
            </a:r>
            <a:r>
              <a:rPr lang="en-IN" sz="1600" dirty="0" err="1" smtClean="0">
                <a:solidFill>
                  <a:srgbClr val="AFDC7E"/>
                </a:solidFill>
                <a:latin typeface="Arial Black" panose="020B0A04020102020204" pitchFamily="34" charset="0"/>
              </a:rPr>
              <a:t>mr</a:t>
            </a: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 3 for an hour from 6pm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Cancel Booking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Show Holidays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Show me holidays of December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Speech Recognition via Cortana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Booking on multiple days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Please book </a:t>
            </a:r>
            <a:r>
              <a:rPr lang="en-IN" sz="1600" dirty="0" err="1" smtClean="0">
                <a:solidFill>
                  <a:srgbClr val="AFDC7E"/>
                </a:solidFill>
                <a:latin typeface="Arial Black" panose="020B0A04020102020204" pitchFamily="34" charset="0"/>
              </a:rPr>
              <a:t>conf</a:t>
            </a: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 4 from 4 pm to 5pm for next week</a:t>
            </a:r>
            <a:endParaRPr lang="en-IN" sz="1600" dirty="0">
              <a:solidFill>
                <a:srgbClr val="AFDC7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4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30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24372" y="1828500"/>
            <a:ext cx="5344733" cy="2240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ms b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398" y="2357087"/>
            <a:ext cx="1016919" cy="101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e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124" y="25415"/>
            <a:ext cx="631109" cy="631109"/>
          </a:xfrm>
          <a:prstGeom prst="rect">
            <a:avLst/>
          </a:prstGeom>
          <a:noFill/>
          <a:ln>
            <a:solidFill>
              <a:schemeClr val="accent1"/>
            </a:solidFill>
          </a:ln>
          <a:extLst/>
        </p:spPr>
      </p:pic>
      <p:cxnSp>
        <p:nvCxnSpPr>
          <p:cNvPr id="7" name="Elbow Connector 6"/>
          <p:cNvCxnSpPr/>
          <p:nvPr/>
        </p:nvCxnSpPr>
        <p:spPr>
          <a:xfrm rot="5400000" flipH="1" flipV="1">
            <a:off x="5469227" y="540449"/>
            <a:ext cx="1487531" cy="103026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28" idx="3"/>
          </p:cNvCxnSpPr>
          <p:nvPr/>
        </p:nvCxnSpPr>
        <p:spPr>
          <a:xfrm>
            <a:off x="7359233" y="340970"/>
            <a:ext cx="1961865" cy="1487530"/>
          </a:xfrm>
          <a:prstGeom prst="bentConnector3">
            <a:avLst>
              <a:gd name="adj1" fmla="val 994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5" idx="3"/>
          </p:cNvCxnSpPr>
          <p:nvPr/>
        </p:nvCxnSpPr>
        <p:spPr>
          <a:xfrm rot="5400000">
            <a:off x="8393984" y="4166818"/>
            <a:ext cx="1721092" cy="152630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>
            <a:off x="5968317" y="4069425"/>
            <a:ext cx="1185934" cy="169305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Image result for mobile chat window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097" y="1470287"/>
            <a:ext cx="3313984" cy="331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424481" y="826358"/>
            <a:ext cx="2046827" cy="643929"/>
            <a:chOff x="292467" y="3939334"/>
            <a:chExt cx="1356027" cy="426604"/>
          </a:xfrm>
        </p:grpSpPr>
        <p:pic>
          <p:nvPicPr>
            <p:cNvPr id="1036" name="Picture 12" descr="Image result for skyp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67" y="3940935"/>
              <a:ext cx="425003" cy="425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slack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079" y="3940935"/>
              <a:ext cx="425003" cy="425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fb messenger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1890" y="3939334"/>
              <a:ext cx="426604" cy="426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Straight Arrow Connector 21"/>
          <p:cNvCxnSpPr/>
          <p:nvPr/>
        </p:nvCxnSpPr>
        <p:spPr>
          <a:xfrm>
            <a:off x="2966286" y="2928011"/>
            <a:ext cx="1855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2369" y="4942008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Book conf-4 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from 3 to 4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197502" y="4988176"/>
            <a:ext cx="571754" cy="43760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26489" y="270971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“”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5683" y="294958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{JSON}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251" y="4915953"/>
            <a:ext cx="1749126" cy="174912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86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C -4.58333E-6 -0.05579 -4.58333E-6 -0.06296 0.00183 -0.12847 C 0.00456 -0.20116 -0.00546 -0.29074 0.11003 -0.29074 L 0.2543 -0.29213 " pathEditMode="fixed" rAng="0" ptsTypes="AA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-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0023 C -0.0082 -0.04074 -0.01094 -0.09074 -0.0125 -0.12731 C -0.0151 -0.19236 -0.03711 -0.37801 -0.00169 -0.37801 L 0.01367 -0.37916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C 0.04141 -3.7037E-6 -0.00963 -0.00254 0.03203 -0.00254 C 0.08789 -0.00254 0.07774 0.06736 0.07774 0.12361 C 0.07774 0.16551 0.0793 0.15857 0.0793 0.2007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8" grpId="1" animBg="1"/>
      <p:bldP spid="8" grpId="2" animBg="1"/>
      <p:bldP spid="10" grpId="1"/>
      <p:bldP spid="10" grpId="2"/>
      <p:bldP spid="10" grpId="3"/>
      <p:bldP spid="11" grpId="0"/>
      <p:bldP spid="11" grpId="1"/>
      <p:bldP spid="1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Techonolgy</a:t>
            </a:r>
            <a:r>
              <a:rPr lang="en-IN" dirty="0" smtClean="0"/>
              <a:t> Stack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7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0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Roadmap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6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113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Courier New</vt:lpstr>
      <vt:lpstr>Office Theme</vt:lpstr>
      <vt:lpstr>PowerPoint Presentation</vt:lpstr>
      <vt:lpstr>Capabilities</vt:lpstr>
      <vt:lpstr>Challenges</vt:lpstr>
      <vt:lpstr>PowerPoint Presentation</vt:lpstr>
      <vt:lpstr>Techonolgy Stack</vt:lpstr>
      <vt:lpstr>Learning</vt:lpstr>
      <vt:lpstr>Future Roadmap</vt:lpstr>
      <vt:lpstr>Team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ProBOT</dc:title>
  <dc:creator>Abhishek S</dc:creator>
  <cp:lastModifiedBy>Amit Devgan</cp:lastModifiedBy>
  <cp:revision>37</cp:revision>
  <dcterms:created xsi:type="dcterms:W3CDTF">2017-09-11T17:28:52Z</dcterms:created>
  <dcterms:modified xsi:type="dcterms:W3CDTF">2017-09-25T03:21:36Z</dcterms:modified>
</cp:coreProperties>
</file>