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D2F1B5"/>
    <a:srgbClr val="FFFFFF"/>
    <a:srgbClr val="53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46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 flipH="1">
            <a:off x="5845629" y="914400"/>
            <a:ext cx="5927268" cy="4963886"/>
          </a:xfrm>
          <a:prstGeom prst="wedgeRectCallou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3810" y="1264584"/>
            <a:ext cx="2795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HI!</a:t>
            </a:r>
            <a:endParaRPr lang="en-IN" sz="9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7489" y="2532689"/>
            <a:ext cx="4661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 AM ProBOT.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I’M AM INTELLIGENT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TO HELP YOU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ACCOMPLISH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YOUR DAILY TASK</a:t>
            </a:r>
          </a:p>
          <a:p>
            <a:r>
              <a:rPr lang="en-IN" sz="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 A COOL NEW WAY.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2" y="1396323"/>
            <a:ext cx="25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PROHACKATHON –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" y="4440904"/>
            <a:ext cx="19757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#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Vedang</a:t>
            </a:r>
            <a:r>
              <a:rPr lang="en-IN" sz="1400" smtClean="0">
                <a:solidFill>
                  <a:schemeClr val="bg1"/>
                </a:solidFill>
                <a:latin typeface="Arial Black" panose="020B0A04020102020204" pitchFamily="34" charset="0"/>
              </a:rPr>
              <a:t> Mahajan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Komal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Oswal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Abhishek 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Simla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Suzanne Christian</a:t>
            </a:r>
            <a:endParaRPr lang="en-IN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72" y="3733018"/>
            <a:ext cx="2425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#</a:t>
            </a: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KAOS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872" y="5793006"/>
            <a:ext cx="317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Kaustubh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Karandikar</a:t>
            </a:r>
            <a:r>
              <a:rPr lang="en-IN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Mentor</a:t>
            </a:r>
          </a:p>
        </p:txBody>
      </p:sp>
      <p:pic>
        <p:nvPicPr>
          <p:cNvPr id="1028" name="Picture 4" descr="prorigosoftwar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1" y="841440"/>
            <a:ext cx="13811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Capabilities &amp; Features</a:t>
            </a:r>
            <a:endParaRPr lang="en-IN" sz="6600" dirty="0">
              <a:solidFill>
                <a:srgbClr val="AFDC7E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81956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Natural Language Understanding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Speech Recognition via Cortana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Multiple </a:t>
            </a: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Channels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 room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1 for me from 4pm to 5 pm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Can you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mr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3 for an hour from 6pm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Cancel Booking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Show Holidays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Show me holidays of December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on multiple days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Please book </a:t>
            </a:r>
            <a:r>
              <a:rPr lang="en-IN" sz="1600" dirty="0" err="1" smtClean="0">
                <a:solidFill>
                  <a:srgbClr val="AFDC7E"/>
                </a:solidFill>
                <a:latin typeface="Arial Black" panose="020B0A04020102020204" pitchFamily="34" charset="0"/>
              </a:rPr>
              <a:t>conf</a:t>
            </a:r>
            <a:r>
              <a:rPr lang="en-IN" sz="1600" dirty="0" smtClean="0">
                <a:solidFill>
                  <a:srgbClr val="AFDC7E"/>
                </a:solidFill>
                <a:latin typeface="Arial Black" panose="020B0A04020102020204" pitchFamily="34" charset="0"/>
              </a:rPr>
              <a:t> 4 from 4 pm to 5pm for next week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88823" y="2772091"/>
            <a:ext cx="1097981" cy="355048"/>
            <a:chOff x="424481" y="828771"/>
            <a:chExt cx="1983868" cy="641512"/>
          </a:xfrm>
        </p:grpSpPr>
        <p:grpSp>
          <p:nvGrpSpPr>
            <p:cNvPr id="10" name="Group 9"/>
            <p:cNvGrpSpPr/>
            <p:nvPr/>
          </p:nvGrpSpPr>
          <p:grpSpPr>
            <a:xfrm>
              <a:off x="424481" y="828771"/>
              <a:ext cx="1339792" cy="641512"/>
              <a:chOff x="292467" y="3940935"/>
              <a:chExt cx="887615" cy="425003"/>
            </a:xfrm>
          </p:grpSpPr>
          <p:pic>
            <p:nvPicPr>
              <p:cNvPr id="12" name="Picture 12" descr="Image result for skyp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67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4" descr="Image result for slack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079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Image result for cortana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72" y="837348"/>
              <a:ext cx="607177" cy="60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4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Challenges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63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Difficulty in understanding some utterances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Too many types of  date-time entities By LUIS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DateTimeRange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</a:t>
            </a: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DateRange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</a:t>
            </a:r>
            <a:r>
              <a:rPr lang="en-IN" dirty="0" err="1" smtClean="0">
                <a:solidFill>
                  <a:srgbClr val="D2F1B5"/>
                </a:solidFill>
                <a:latin typeface="Arial Black" panose="020B0A04020102020204" pitchFamily="34" charset="0"/>
              </a:rPr>
              <a:t>TimeRange</a:t>
            </a:r>
            <a:r>
              <a:rPr lang="en-IN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, Date, Time, Duration &amp; their mix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Connecting to Booking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How to get Prorigo user credentials via chat</a:t>
            </a:r>
          </a:p>
        </p:txBody>
      </p:sp>
    </p:spTree>
    <p:extLst>
      <p:ext uri="{BB962C8B-B14F-4D97-AF65-F5344CB8AC3E}">
        <p14:creationId xmlns:p14="http://schemas.microsoft.com/office/powerpoint/2010/main" val="892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Technology Stack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4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luisweb.blob.core.windows.net/prod-assets/images/overview/LuisLogoCircl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bhisheks\Downloads\LuisLogo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4790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14850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F1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025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F1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8650" y="1885950"/>
            <a:ext cx="3255440" cy="5543550"/>
          </a:xfrm>
          <a:prstGeom prst="rect">
            <a:avLst/>
          </a:prstGeom>
          <a:noFill/>
          <a:ln w="76200">
            <a:solidFill>
              <a:srgbClr val="D2F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Image result for nodej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33" y="1885951"/>
            <a:ext cx="1981198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bot framewor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82" y="465772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98" y="2281578"/>
            <a:ext cx="1189943" cy="118994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90916" y="3783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NODE JS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4219" y="6050518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BOT FRAMEWORK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2962" y="3776186"/>
            <a:ext cx="2519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LUIS –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Langugae</a:t>
            </a:r>
            <a:endParaRPr lang="en-US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Understanding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Intelligent Service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9480" y="3787854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JAVA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SPRING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HTML UNIT</a:t>
            </a:r>
          </a:p>
        </p:txBody>
      </p:sp>
      <p:pic>
        <p:nvPicPr>
          <p:cNvPr id="1037" name="Picture 13" descr="Image result for ngr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30" y="5137987"/>
            <a:ext cx="1317678" cy="7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770522" y="6050518"/>
            <a:ext cx="22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NGROK – Local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Port Forwarding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2" y="1543667"/>
            <a:ext cx="21812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13002" y="1828500"/>
            <a:ext cx="5504890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259" y="22018"/>
            <a:ext cx="631109" cy="6311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</p:pic>
      <p:cxnSp>
        <p:nvCxnSpPr>
          <p:cNvPr id="7" name="Elbow Connector 6"/>
          <p:cNvCxnSpPr>
            <a:endCxn id="1028" idx="1"/>
          </p:cNvCxnSpPr>
          <p:nvPr/>
        </p:nvCxnSpPr>
        <p:spPr>
          <a:xfrm flipV="1">
            <a:off x="5697861" y="337573"/>
            <a:ext cx="1603398" cy="1487532"/>
          </a:xfrm>
          <a:prstGeom prst="bentConnector3">
            <a:avLst>
              <a:gd name="adj1" fmla="val -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7932368" y="337573"/>
            <a:ext cx="1961865" cy="1487530"/>
          </a:xfrm>
          <a:prstGeom prst="bentConnector3">
            <a:avLst>
              <a:gd name="adj1" fmla="val 994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3"/>
          </p:cNvCxnSpPr>
          <p:nvPr/>
        </p:nvCxnSpPr>
        <p:spPr>
          <a:xfrm rot="5400000">
            <a:off x="8393984" y="4166818"/>
            <a:ext cx="1721092" cy="15263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1"/>
          </p:cNvCxnSpPr>
          <p:nvPr/>
        </p:nvCxnSpPr>
        <p:spPr>
          <a:xfrm rot="10800000">
            <a:off x="5968317" y="4069426"/>
            <a:ext cx="773934" cy="17210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85459" y="2928011"/>
            <a:ext cx="213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574" y="4881368"/>
            <a:ext cx="24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Book conf-4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from 3 pm to 4 pm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197502" y="4988176"/>
            <a:ext cx="571754" cy="437607"/>
          </a:xfrm>
          <a:prstGeom prst="wedgeEllipseCallou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6489" y="2709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“…”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6737" y="16994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</a:t>
            </a:r>
            <a:r>
              <a:rPr lang="en-US" sz="2800" dirty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}</a:t>
            </a:r>
            <a:endParaRPr lang="en-US" sz="2800" dirty="0">
              <a:solidFill>
                <a:srgbClr val="AFDC7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51" y="4915953"/>
            <a:ext cx="1749126" cy="17491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3074" name="Picture 2" descr="https://bot-framework.azureedge.net/bot-icons-v1/bot-framework-default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02" y="2357087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3599" y="828771"/>
            <a:ext cx="1983868" cy="641512"/>
            <a:chOff x="424481" y="828771"/>
            <a:chExt cx="1983868" cy="641512"/>
          </a:xfrm>
        </p:grpSpPr>
        <p:grpSp>
          <p:nvGrpSpPr>
            <p:cNvPr id="18" name="Group 17"/>
            <p:cNvGrpSpPr/>
            <p:nvPr/>
          </p:nvGrpSpPr>
          <p:grpSpPr>
            <a:xfrm>
              <a:off x="424481" y="828771"/>
              <a:ext cx="1339792" cy="641512"/>
              <a:chOff x="292467" y="3940935"/>
              <a:chExt cx="887615" cy="425003"/>
            </a:xfrm>
          </p:grpSpPr>
          <p:pic>
            <p:nvPicPr>
              <p:cNvPr id="1036" name="Picture 12" descr="Image result for skyp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67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Image result for slack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079" y="3940935"/>
                <a:ext cx="425003" cy="425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6" name="Picture 4" descr="Image result for cortana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172" y="837348"/>
              <a:ext cx="607177" cy="60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5697861" y="591350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{</a:t>
            </a:r>
            <a:r>
              <a:rPr lang="en-US" sz="2800" dirty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AFDC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}</a:t>
            </a:r>
            <a:endParaRPr lang="en-US" sz="2800" dirty="0">
              <a:solidFill>
                <a:srgbClr val="AFDC7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Image result for REST API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99" y="4115706"/>
            <a:ext cx="663933" cy="43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Image result for nodej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20" y="1956565"/>
            <a:ext cx="1817960" cy="18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16522" y="5019867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Room Booked!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1"/>
                            </p:stCondLst>
                            <p:childTnLst>
                              <p:par>
                                <p:cTn id="12" presetID="53" presetClass="entr" presetSubtype="16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1"/>
                            </p:stCondLst>
                            <p:childTnLst>
                              <p:par>
                                <p:cTn id="18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C -4.58333E-6 -0.05579 -4.58333E-6 -0.06296 0.00183 -0.12847 C 0.00456 -0.20116 -0.00546 -0.29074 0.11003 -0.29074 L 0.2543 -0.29213 " pathEditMode="fixed" rAng="0" ptsTypes="AAAA">
                                      <p:cBhvr>
                                        <p:cTn id="1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01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1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1"/>
                            </p:stCondLst>
                            <p:childTnLst>
                              <p:par>
                                <p:cTn id="2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00046 C -0.00963 -0.04954 -0.02928 -0.23194 -0.01718 -0.29444 C -0.0026 -0.3581 0.04777 -0.35995 0.06482 -0.37731 " pathEditMode="relative" rAng="0" ptsTypes="asa">
                                      <p:cBhvr>
                                        <p:cTn id="30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0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601"/>
                            </p:stCondLst>
                            <p:childTnLst>
                              <p:par>
                                <p:cTn id="32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601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601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601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C 0.04141 -3.7037E-6 -0.00963 -0.00254 0.03203 -0.00254 C 0.08789 -0.00254 0.07774 0.06736 0.07774 0.12361 C 0.07774 0.16551 0.0793 0.15857 0.0793 0.2007 " pathEditMode="relative" rAng="0" ptsTypes="AAAA">
                                      <p:cBhvr>
                                        <p:cTn id="4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601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101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101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101"/>
                            </p:stCondLst>
                            <p:childTnLst>
                              <p:par>
                                <p:cTn id="5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2.6827E-6 C -0.00338 0.0259 0.00586 0.12118 -0.022 0.15564 C -0.04987 0.19033 -0.072 0.17553 -0.08515 0.18062 " pathEditMode="relative" rAng="0" ptsTypes="fsf">
                                      <p:cBhvr>
                                        <p:cTn id="57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101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601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101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101"/>
                            </p:stCondLst>
                            <p:childTnLst>
                              <p:par>
                                <p:cTn id="7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1 -0.03565 C 0.00989 -0.04328 -0.02473 -0.05393 -0.04061 -0.07754 C -0.05649 -0.10115 -0.06977 -0.12523 -0.07537 -0.17777 C -0.08096 -0.23032 -0.07458 -0.34745 -0.07432 -0.3919 " pathEditMode="relative" rAng="0" ptsTypes="aaaa">
                                      <p:cBhvr>
                                        <p:cTn id="71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0" y="-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101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851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  <p:bldP spid="8" grpId="2" animBg="1"/>
      <p:bldP spid="10" grpId="1"/>
      <p:bldP spid="10" grpId="2"/>
      <p:bldP spid="10" grpId="3"/>
      <p:bldP spid="11" grpId="0"/>
      <p:bldP spid="11" grpId="1"/>
      <p:bldP spid="11" grpId="2"/>
      <p:bldP spid="23" grpId="0"/>
      <p:bldP spid="23" grpId="1"/>
      <p:bldP spid="23" grpId="2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Future Roadmap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Add Attendees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M</a:t>
            </a: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ore natural language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More features integrated with Prorigo server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Booking Room &amp; Time suggestions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Auto Feedback Collector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2F1B5"/>
                </a:solidFill>
                <a:latin typeface="Arial Black" panose="020B0A04020102020204" pitchFamily="34" charset="0"/>
              </a:rPr>
              <a:t>THANK YOU!</a:t>
            </a:r>
            <a:endParaRPr lang="en-IN" sz="6600" dirty="0">
              <a:solidFill>
                <a:srgbClr val="D2F1B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9" y="2125593"/>
            <a:ext cx="6794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INVITATION TO </a:t>
            </a:r>
            <a:r>
              <a:rPr lang="en-US" sz="4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ProBOT</a:t>
            </a:r>
            <a:endParaRPr lang="en-US" sz="4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COMING SOON!</a:t>
            </a:r>
          </a:p>
        </p:txBody>
      </p:sp>
      <p:pic>
        <p:nvPicPr>
          <p:cNvPr id="4" name="Picture 2" descr="Image result for bot framework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147" y="4555502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t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7" y="-1138976"/>
            <a:ext cx="12441031" cy="93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211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Capabilities &amp; Features</vt:lpstr>
      <vt:lpstr>Challenges</vt:lpstr>
      <vt:lpstr>Technology Stack</vt:lpstr>
      <vt:lpstr>PowerPoint Presentation</vt:lpstr>
      <vt:lpstr>Future Roadmap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Abhishek Simla</cp:lastModifiedBy>
  <cp:revision>70</cp:revision>
  <dcterms:created xsi:type="dcterms:W3CDTF">2017-09-11T17:28:52Z</dcterms:created>
  <dcterms:modified xsi:type="dcterms:W3CDTF">2017-09-25T07:46:06Z</dcterms:modified>
</cp:coreProperties>
</file>