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DC7E"/>
    <a:srgbClr val="D2F1B5"/>
    <a:srgbClr val="FFFFFF"/>
    <a:srgbClr val="53F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-462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25-Sep-17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5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25-Sep-17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6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25-Sep-17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2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25-Sep-17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2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25-Sep-17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4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25-Sep-17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8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25-Sep-17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0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25-Sep-17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1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25-Sep-17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5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25-Sep-17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6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25-Sep-17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1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CCC29-19BE-4F8E-9365-D502AE4695E4}" type="datetimeFigureOut">
              <a:rPr lang="en-US" smtClean="0"/>
              <a:t>25-Sep-17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2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10" Type="http://schemas.openxmlformats.org/officeDocument/2006/relationships/image" Target="../media/image7.png"/><Relationship Id="rId4" Type="http://schemas.openxmlformats.org/officeDocument/2006/relationships/image" Target="../media/image13.jpe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ular Callout 5"/>
          <p:cNvSpPr/>
          <p:nvPr/>
        </p:nvSpPr>
        <p:spPr>
          <a:xfrm flipH="1">
            <a:off x="5845629" y="914400"/>
            <a:ext cx="5927268" cy="4963886"/>
          </a:xfrm>
          <a:prstGeom prst="wedgeRectCallou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6013810" y="1264584"/>
            <a:ext cx="27954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 smtClean="0">
                <a:solidFill>
                  <a:srgbClr val="D2F1B5"/>
                </a:solidFill>
                <a:latin typeface="Arial Black" panose="020B0A04020102020204" pitchFamily="34" charset="0"/>
              </a:rPr>
              <a:t>HI!</a:t>
            </a:r>
            <a:endParaRPr lang="en-IN" sz="9600" dirty="0">
              <a:solidFill>
                <a:srgbClr val="D2F1B5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77489" y="2532689"/>
            <a:ext cx="46615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 AM ProBOT.</a:t>
            </a:r>
          </a:p>
          <a:p>
            <a:r>
              <a:rPr lang="en-IN" sz="3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I’M AM INTELLIGENT</a:t>
            </a:r>
          </a:p>
          <a:p>
            <a:r>
              <a:rPr lang="en-IN" sz="3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BOT TO HELP YOU</a:t>
            </a:r>
          </a:p>
          <a:p>
            <a:r>
              <a:rPr lang="en-IN" sz="3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ACCOMPLISH</a:t>
            </a:r>
          </a:p>
          <a:p>
            <a:r>
              <a:rPr lang="en-IN" sz="3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YOUR </a:t>
            </a:r>
            <a:r>
              <a:rPr lang="en-IN" sz="3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DAILY TASK</a:t>
            </a:r>
          </a:p>
          <a:p>
            <a:r>
              <a:rPr lang="en-IN" sz="3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IN A COOL NEW WAY.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0872" y="1396323"/>
            <a:ext cx="2567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PROHACKATHON – 2017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872" y="4440904"/>
            <a:ext cx="19623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Arial Black" panose="020B0A04020102020204" pitchFamily="34" charset="0"/>
              </a:rPr>
              <a:t>Abhishek </a:t>
            </a:r>
            <a:r>
              <a:rPr lang="en-IN" sz="1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Simla</a:t>
            </a:r>
            <a:endParaRPr lang="en-IN" sz="14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IN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Komal</a:t>
            </a:r>
            <a:r>
              <a:rPr lang="en-IN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N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Oswal</a:t>
            </a:r>
            <a:endParaRPr lang="en-IN" sz="14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IN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Suzanne Christian</a:t>
            </a:r>
          </a:p>
          <a:p>
            <a:r>
              <a:rPr lang="en-IN" sz="1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Vedang</a:t>
            </a:r>
            <a:r>
              <a:rPr lang="en-IN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N" sz="1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Mahanjan</a:t>
            </a:r>
            <a:endParaRPr lang="en-IN" sz="14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0872" y="3733018"/>
            <a:ext cx="2425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Arial Black" panose="020B0A04020102020204" pitchFamily="34" charset="0"/>
              </a:rPr>
              <a:t>#</a:t>
            </a:r>
            <a:r>
              <a:rPr lang="en-IN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KAOS</a:t>
            </a:r>
            <a:endParaRPr lang="en-IN" sz="40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0872" y="5793006"/>
            <a:ext cx="3175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Kaustubh</a:t>
            </a:r>
            <a:r>
              <a:rPr lang="en-IN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N" sz="1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Karandikar</a:t>
            </a:r>
            <a:r>
              <a:rPr lang="en-IN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– Mentor</a:t>
            </a:r>
          </a:p>
        </p:txBody>
      </p:sp>
      <p:pic>
        <p:nvPicPr>
          <p:cNvPr id="1028" name="Picture 4" descr="prorigosoftware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61" y="841440"/>
            <a:ext cx="1381125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14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bot framework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1147" y="4555502"/>
            <a:ext cx="57150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sz="6600" dirty="0" smtClean="0">
                <a:solidFill>
                  <a:srgbClr val="AFDC7E"/>
                </a:solidFill>
                <a:latin typeface="Arial Black" panose="020B0A04020102020204" pitchFamily="34" charset="0"/>
              </a:rPr>
              <a:t>Capabilities &amp; Features</a:t>
            </a:r>
            <a:endParaRPr lang="en-IN" sz="6600" dirty="0">
              <a:solidFill>
                <a:srgbClr val="AFDC7E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1690688"/>
            <a:ext cx="819564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IN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Natural Language </a:t>
            </a:r>
            <a:r>
              <a:rPr lang="en-IN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Understanding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Arial Black" panose="020B0A04020102020204" pitchFamily="34" charset="0"/>
              </a:rPr>
              <a:t>Speech Recognition via Cortana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Arial Black" panose="020B0A04020102020204" pitchFamily="34" charset="0"/>
              </a:rPr>
              <a:t>Multiple </a:t>
            </a:r>
            <a:r>
              <a:rPr lang="en-IN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Channels</a:t>
            </a:r>
            <a:endParaRPr lang="en-IN" sz="32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IN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Book room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IN" sz="1600" dirty="0" smtClean="0">
                <a:solidFill>
                  <a:srgbClr val="AFDC7E"/>
                </a:solidFill>
                <a:latin typeface="Arial Black" panose="020B0A04020102020204" pitchFamily="34" charset="0"/>
              </a:rPr>
              <a:t>Please book </a:t>
            </a:r>
            <a:r>
              <a:rPr lang="en-IN" sz="1600" dirty="0" err="1" smtClean="0">
                <a:solidFill>
                  <a:srgbClr val="AFDC7E"/>
                </a:solidFill>
                <a:latin typeface="Arial Black" panose="020B0A04020102020204" pitchFamily="34" charset="0"/>
              </a:rPr>
              <a:t>cr</a:t>
            </a:r>
            <a:r>
              <a:rPr lang="en-IN" sz="1600" dirty="0" smtClean="0">
                <a:solidFill>
                  <a:srgbClr val="AFDC7E"/>
                </a:solidFill>
                <a:latin typeface="Arial Black" panose="020B0A04020102020204" pitchFamily="34" charset="0"/>
              </a:rPr>
              <a:t> 1 for me from 4pm to 5 pm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IN" sz="1600" dirty="0" smtClean="0">
                <a:solidFill>
                  <a:srgbClr val="AFDC7E"/>
                </a:solidFill>
                <a:latin typeface="Arial Black" panose="020B0A04020102020204" pitchFamily="34" charset="0"/>
              </a:rPr>
              <a:t>Can you book </a:t>
            </a:r>
            <a:r>
              <a:rPr lang="en-IN" sz="1600" dirty="0" err="1" smtClean="0">
                <a:solidFill>
                  <a:srgbClr val="AFDC7E"/>
                </a:solidFill>
                <a:latin typeface="Arial Black" panose="020B0A04020102020204" pitchFamily="34" charset="0"/>
              </a:rPr>
              <a:t>mr</a:t>
            </a:r>
            <a:r>
              <a:rPr lang="en-IN" sz="1600" dirty="0" smtClean="0">
                <a:solidFill>
                  <a:srgbClr val="AFDC7E"/>
                </a:solidFill>
                <a:latin typeface="Arial Black" panose="020B0A04020102020204" pitchFamily="34" charset="0"/>
              </a:rPr>
              <a:t> 3 for an hour from 6pm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IN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Cancel Booking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IN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Show Holidays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IN" sz="1600" dirty="0" smtClean="0">
                <a:solidFill>
                  <a:srgbClr val="AFDC7E"/>
                </a:solidFill>
                <a:latin typeface="Arial Black" panose="020B0A04020102020204" pitchFamily="34" charset="0"/>
              </a:rPr>
              <a:t>Show me holidays of December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IN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Booking </a:t>
            </a:r>
            <a:r>
              <a:rPr lang="en-IN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on multiple days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IN" sz="1600" dirty="0" smtClean="0">
                <a:solidFill>
                  <a:srgbClr val="AFDC7E"/>
                </a:solidFill>
                <a:latin typeface="Arial Black" panose="020B0A04020102020204" pitchFamily="34" charset="0"/>
              </a:rPr>
              <a:t>Please book </a:t>
            </a:r>
            <a:r>
              <a:rPr lang="en-IN" sz="1600" dirty="0" err="1" smtClean="0">
                <a:solidFill>
                  <a:srgbClr val="AFDC7E"/>
                </a:solidFill>
                <a:latin typeface="Arial Black" panose="020B0A04020102020204" pitchFamily="34" charset="0"/>
              </a:rPr>
              <a:t>conf</a:t>
            </a:r>
            <a:r>
              <a:rPr lang="en-IN" sz="1600" dirty="0" smtClean="0">
                <a:solidFill>
                  <a:srgbClr val="AFDC7E"/>
                </a:solidFill>
                <a:latin typeface="Arial Black" panose="020B0A04020102020204" pitchFamily="34" charset="0"/>
              </a:rPr>
              <a:t> 4 from 4 pm to 5pm for next </a:t>
            </a:r>
            <a:r>
              <a:rPr lang="en-IN" sz="1600" dirty="0" smtClean="0">
                <a:solidFill>
                  <a:srgbClr val="AFDC7E"/>
                </a:solidFill>
                <a:latin typeface="Arial Black" panose="020B0A04020102020204" pitchFamily="34" charset="0"/>
              </a:rPr>
              <a:t>week</a:t>
            </a:r>
            <a:endParaRPr lang="en-IN" sz="1600" dirty="0" smtClean="0">
              <a:solidFill>
                <a:srgbClr val="AFDC7E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8823" y="2772091"/>
            <a:ext cx="1097981" cy="355048"/>
            <a:chOff x="424481" y="828771"/>
            <a:chExt cx="1983868" cy="641512"/>
          </a:xfrm>
        </p:grpSpPr>
        <p:grpSp>
          <p:nvGrpSpPr>
            <p:cNvPr id="10" name="Group 9"/>
            <p:cNvGrpSpPr/>
            <p:nvPr/>
          </p:nvGrpSpPr>
          <p:grpSpPr>
            <a:xfrm>
              <a:off x="424481" y="828771"/>
              <a:ext cx="1339792" cy="641512"/>
              <a:chOff x="292467" y="3940935"/>
              <a:chExt cx="887615" cy="425003"/>
            </a:xfrm>
          </p:grpSpPr>
          <p:pic>
            <p:nvPicPr>
              <p:cNvPr id="12" name="Picture 12" descr="Image result for skype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467" y="3940935"/>
                <a:ext cx="425003" cy="4250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14" descr="Image result for slack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079" y="3940935"/>
                <a:ext cx="425003" cy="4250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" name="Picture 4" descr="Image result for cortana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1172" y="837348"/>
              <a:ext cx="607177" cy="607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444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bot framework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1147" y="4555502"/>
            <a:ext cx="57150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 smtClean="0">
                <a:solidFill>
                  <a:srgbClr val="D2F1B5"/>
                </a:solidFill>
                <a:latin typeface="Arial Black" panose="020B0A04020102020204" pitchFamily="34" charset="0"/>
              </a:rPr>
              <a:t>Challenges</a:t>
            </a:r>
            <a:endParaRPr lang="en-IN" sz="6600" dirty="0">
              <a:solidFill>
                <a:srgbClr val="D2F1B5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638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Difficulty in understanding some </a:t>
            </a:r>
            <a:r>
              <a:rPr lang="en-IN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utterances</a:t>
            </a:r>
            <a:endParaRPr lang="en-IN" sz="32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Too many types of  date-time entities By </a:t>
            </a:r>
            <a:r>
              <a:rPr lang="en-IN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LUIS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err="1" smtClean="0">
                <a:solidFill>
                  <a:srgbClr val="D2F1B5"/>
                </a:solidFill>
                <a:latin typeface="Arial Black" panose="020B0A04020102020204" pitchFamily="34" charset="0"/>
              </a:rPr>
              <a:t>DateTimeRange</a:t>
            </a:r>
            <a:r>
              <a:rPr lang="en-IN" dirty="0" smtClean="0">
                <a:solidFill>
                  <a:srgbClr val="D2F1B5"/>
                </a:solidFill>
                <a:latin typeface="Arial Black" panose="020B0A04020102020204" pitchFamily="34" charset="0"/>
              </a:rPr>
              <a:t>, </a:t>
            </a:r>
            <a:r>
              <a:rPr lang="en-IN" dirty="0" err="1" smtClean="0">
                <a:solidFill>
                  <a:srgbClr val="D2F1B5"/>
                </a:solidFill>
                <a:latin typeface="Arial Black" panose="020B0A04020102020204" pitchFamily="34" charset="0"/>
              </a:rPr>
              <a:t>DateRange</a:t>
            </a:r>
            <a:r>
              <a:rPr lang="en-IN" dirty="0" smtClean="0">
                <a:solidFill>
                  <a:srgbClr val="D2F1B5"/>
                </a:solidFill>
                <a:latin typeface="Arial Black" panose="020B0A04020102020204" pitchFamily="34" charset="0"/>
              </a:rPr>
              <a:t>, </a:t>
            </a:r>
            <a:r>
              <a:rPr lang="en-IN" dirty="0" err="1" smtClean="0">
                <a:solidFill>
                  <a:srgbClr val="D2F1B5"/>
                </a:solidFill>
                <a:latin typeface="Arial Black" panose="020B0A04020102020204" pitchFamily="34" charset="0"/>
              </a:rPr>
              <a:t>TimeRange</a:t>
            </a:r>
            <a:r>
              <a:rPr lang="en-IN" dirty="0" smtClean="0">
                <a:solidFill>
                  <a:srgbClr val="D2F1B5"/>
                </a:solidFill>
                <a:latin typeface="Arial Black" panose="020B0A04020102020204" pitchFamily="34" charset="0"/>
              </a:rPr>
              <a:t>, Date, Time, Duration &amp; their mix</a:t>
            </a:r>
            <a:endParaRPr lang="en-IN" dirty="0" smtClean="0">
              <a:solidFill>
                <a:srgbClr val="D2F1B5"/>
              </a:solidFill>
              <a:latin typeface="Arial Black" panose="020B0A040201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Connecting to Booking </a:t>
            </a:r>
            <a:r>
              <a:rPr lang="en-IN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Server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How to get Prorigo user credentials via chat</a:t>
            </a:r>
            <a:endParaRPr lang="en-IN" sz="32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30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 smtClean="0">
                <a:solidFill>
                  <a:srgbClr val="D2F1B5"/>
                </a:solidFill>
                <a:latin typeface="Arial Black" panose="020B0A04020102020204" pitchFamily="34" charset="0"/>
              </a:rPr>
              <a:t>Technology Stack</a:t>
            </a:r>
            <a:endParaRPr lang="en-IN" sz="6600" dirty="0">
              <a:solidFill>
                <a:srgbClr val="D2F1B5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AutoShape 4" descr="https://luisweb.blob.core.windows.net/prod-assets/images/overview/LuisLogoCircl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https://luisweb.blob.core.windows.net/prod-assets/images/overview/LuisLogoCircle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 descr="C:\Users\abhisheks\Downloads\LuisLogoCir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247900"/>
            <a:ext cx="13525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14850" y="1885950"/>
            <a:ext cx="3255440" cy="5543550"/>
          </a:xfrm>
          <a:prstGeom prst="rect">
            <a:avLst/>
          </a:prstGeom>
          <a:noFill/>
          <a:ln w="76200">
            <a:solidFill>
              <a:srgbClr val="D2F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2F1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8025" y="1885950"/>
            <a:ext cx="3255440" cy="5543550"/>
          </a:xfrm>
          <a:prstGeom prst="rect">
            <a:avLst/>
          </a:prstGeom>
          <a:noFill/>
          <a:ln w="76200">
            <a:solidFill>
              <a:srgbClr val="D2F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2F1B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48650" y="1885950"/>
            <a:ext cx="3255440" cy="5543550"/>
          </a:xfrm>
          <a:prstGeom prst="rect">
            <a:avLst/>
          </a:prstGeom>
          <a:noFill/>
          <a:ln w="76200">
            <a:solidFill>
              <a:srgbClr val="D2F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 descr="Image result for nodej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133" y="1885951"/>
            <a:ext cx="1981198" cy="198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Image result for bot framework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282" y="4657725"/>
            <a:ext cx="11049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398" y="2281578"/>
            <a:ext cx="1189943" cy="118994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590916" y="378356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NODE JS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4219" y="6050518"/>
            <a:ext cx="248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BOT FRAMEWORK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82962" y="3776186"/>
            <a:ext cx="25192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LUIS – </a:t>
            </a:r>
            <a:r>
              <a:rPr lang="en-US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Langugae</a:t>
            </a:r>
            <a:endParaRPr lang="en-US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Understanding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Intelligent Service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59480" y="3787854"/>
            <a:ext cx="1633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JAVA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SPRING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HTML UNIT</a:t>
            </a:r>
          </a:p>
        </p:txBody>
      </p:sp>
      <p:pic>
        <p:nvPicPr>
          <p:cNvPr id="1037" name="Picture 13" descr="Image result for ngro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530" y="5137987"/>
            <a:ext cx="1317678" cy="73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8770522" y="6050518"/>
            <a:ext cx="221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NGROK – Local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Port Forwarding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79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92" y="1543667"/>
            <a:ext cx="218122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813002" y="1828500"/>
            <a:ext cx="5504890" cy="22409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1259" y="22018"/>
            <a:ext cx="631109" cy="631109"/>
          </a:xfrm>
          <a:prstGeom prst="rect">
            <a:avLst/>
          </a:prstGeom>
          <a:noFill/>
          <a:ln>
            <a:solidFill>
              <a:schemeClr val="accent1"/>
            </a:solidFill>
          </a:ln>
          <a:extLst/>
        </p:spPr>
      </p:pic>
      <p:cxnSp>
        <p:nvCxnSpPr>
          <p:cNvPr id="7" name="Elbow Connector 6"/>
          <p:cNvCxnSpPr>
            <a:endCxn id="1028" idx="1"/>
          </p:cNvCxnSpPr>
          <p:nvPr/>
        </p:nvCxnSpPr>
        <p:spPr>
          <a:xfrm flipV="1">
            <a:off x="5697861" y="337573"/>
            <a:ext cx="1603398" cy="1487532"/>
          </a:xfrm>
          <a:prstGeom prst="bentConnector3">
            <a:avLst>
              <a:gd name="adj1" fmla="val -9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028" idx="3"/>
          </p:cNvCxnSpPr>
          <p:nvPr/>
        </p:nvCxnSpPr>
        <p:spPr>
          <a:xfrm>
            <a:off x="7932368" y="337573"/>
            <a:ext cx="1961865" cy="1487530"/>
          </a:xfrm>
          <a:prstGeom prst="bentConnector3">
            <a:avLst>
              <a:gd name="adj1" fmla="val 9947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5" idx="3"/>
          </p:cNvCxnSpPr>
          <p:nvPr/>
        </p:nvCxnSpPr>
        <p:spPr>
          <a:xfrm rot="5400000">
            <a:off x="8393984" y="4166818"/>
            <a:ext cx="1721092" cy="152630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1"/>
          </p:cNvCxnSpPr>
          <p:nvPr/>
        </p:nvCxnSpPr>
        <p:spPr>
          <a:xfrm rot="10800000">
            <a:off x="5968317" y="4069426"/>
            <a:ext cx="773934" cy="17210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685459" y="2928011"/>
            <a:ext cx="2135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1574" y="4881368"/>
            <a:ext cx="2483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Book conf-4 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from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3 pm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to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4 pm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1197502" y="4988176"/>
            <a:ext cx="571754" cy="437607"/>
          </a:xfrm>
          <a:prstGeom prst="wedgeEllipseCallou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26489" y="270971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“…”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96737" y="169949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AFDC7E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{</a:t>
            </a:r>
            <a:r>
              <a:rPr lang="en-US" sz="2800" dirty="0">
                <a:solidFill>
                  <a:srgbClr val="AFDC7E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srgbClr val="AFDC7E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smtClean="0">
                <a:solidFill>
                  <a:srgbClr val="AFDC7E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}</a:t>
            </a:r>
            <a:endParaRPr lang="en-US" sz="2800" dirty="0">
              <a:solidFill>
                <a:srgbClr val="AFDC7E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251" y="4915953"/>
            <a:ext cx="1749126" cy="174912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3074" name="Picture 2" descr="https://bot-framework.azureedge.net/bot-icons-v1/bot-framework-default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002" y="2357087"/>
            <a:ext cx="1016919" cy="101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403599" y="828771"/>
            <a:ext cx="1983868" cy="641512"/>
            <a:chOff x="424481" y="828771"/>
            <a:chExt cx="1983868" cy="641512"/>
          </a:xfrm>
        </p:grpSpPr>
        <p:grpSp>
          <p:nvGrpSpPr>
            <p:cNvPr id="18" name="Group 17"/>
            <p:cNvGrpSpPr/>
            <p:nvPr/>
          </p:nvGrpSpPr>
          <p:grpSpPr>
            <a:xfrm>
              <a:off x="424481" y="828771"/>
              <a:ext cx="1339792" cy="641512"/>
              <a:chOff x="292467" y="3940935"/>
              <a:chExt cx="887615" cy="425003"/>
            </a:xfrm>
          </p:grpSpPr>
          <p:pic>
            <p:nvPicPr>
              <p:cNvPr id="1036" name="Picture 12" descr="Image result for skype icon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467" y="3940935"/>
                <a:ext cx="425003" cy="4250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8" name="Picture 14" descr="Image result for slack icon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079" y="3940935"/>
                <a:ext cx="425003" cy="4250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76" name="Picture 4" descr="Image result for cortana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1172" y="837348"/>
              <a:ext cx="607177" cy="607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/>
          <p:cNvSpPr txBox="1"/>
          <p:nvPr/>
        </p:nvSpPr>
        <p:spPr>
          <a:xfrm>
            <a:off x="5697861" y="5913509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AFDC7E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{</a:t>
            </a:r>
            <a:r>
              <a:rPr lang="en-US" sz="2800" dirty="0">
                <a:solidFill>
                  <a:srgbClr val="AFDC7E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srgbClr val="AFDC7E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smtClean="0">
                <a:solidFill>
                  <a:srgbClr val="AFDC7E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}</a:t>
            </a:r>
            <a:endParaRPr lang="en-US" sz="2800" dirty="0">
              <a:solidFill>
                <a:srgbClr val="AFDC7E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3078" name="Picture 6" descr="Image result for REST API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699" y="4115706"/>
            <a:ext cx="663933" cy="43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9" descr="Image result for nodejs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420" y="1956565"/>
            <a:ext cx="1817960" cy="181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416522" y="5019867"/>
            <a:ext cx="199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Room Booked!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6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101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101"/>
                            </p:stCondLst>
                            <p:childTnLst>
                              <p:par>
                                <p:cTn id="12" presetID="53" presetClass="entr" presetSubtype="16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601"/>
                            </p:stCondLst>
                            <p:childTnLst>
                              <p:par>
                                <p:cTn id="18" presetID="5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7.40741E-7 C -4.58333E-6 -0.05579 -4.58333E-6 -0.06296 0.00183 -0.12847 C 0.00456 -0.20116 -0.00546 -0.29074 0.11003 -0.29074 L 0.2543 -0.29213 " pathEditMode="fixed" rAng="0" ptsTypes="AAAA">
                                      <p:cBhvr>
                                        <p:cTn id="19" dur="4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08" y="-1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601"/>
                            </p:stCondLst>
                            <p:childTnLst>
                              <p:par>
                                <p:cTn id="21" presetID="10" presetClass="exit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601"/>
                            </p:stCondLst>
                            <p:childTnLst>
                              <p:par>
                                <p:cTn id="2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1"/>
                            </p:stCondLst>
                            <p:childTnLst>
                              <p:par>
                                <p:cTn id="29" presetID="5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2 -0.00046 C -0.00963 -0.04954 -0.02928 -0.23194 -0.01718 -0.29444 C -0.0026 -0.3581 0.04777 -0.35995 0.06482 -0.37731 " pathEditMode="relative" rAng="0" ptsTypes="asa">
                                      <p:cBhvr>
                                        <p:cTn id="30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0" y="-1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601"/>
                            </p:stCondLst>
                            <p:childTnLst>
                              <p:par>
                                <p:cTn id="32" presetID="10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601"/>
                            </p:stCondLst>
                            <p:childTnLst>
                              <p:par>
                                <p:cTn id="3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6601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6601"/>
                            </p:stCondLst>
                            <p:childTnLst>
                              <p:par>
                                <p:cTn id="4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6 C 0.04141 -3.7037E-6 -0.00963 -0.00254 0.03203 -0.00254 C 0.08789 -0.00254 0.07774 0.06736 0.07774 0.12361 C 0.07774 0.16551 0.0793 0.15857 0.0793 0.2007 " pathEditMode="relative" rAng="0" ptsTypes="AAAA">
                                      <p:cBhvr>
                                        <p:cTn id="43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9601"/>
                            </p:stCondLst>
                            <p:childTnLst>
                              <p:par>
                                <p:cTn id="4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101"/>
                            </p:stCondLst>
                            <p:childTnLst>
                              <p:par>
                                <p:cTn id="4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101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3101"/>
                            </p:stCondLst>
                            <p:childTnLst>
                              <p:par>
                                <p:cTn id="56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2.6827E-6 C -0.00338 0.0259 0.00586 0.12118 -0.022 0.15564 C -0.04987 0.19033 -0.072 0.17553 -0.08515 0.18062 " pathEditMode="relative" rAng="0" ptsTypes="fsf">
                                      <p:cBhvr>
                                        <p:cTn id="57" dur="3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3" y="9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6101"/>
                            </p:stCondLst>
                            <p:childTnLst>
                              <p:par>
                                <p:cTn id="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6601"/>
                            </p:stCondLst>
                            <p:childTnLst>
                              <p:par>
                                <p:cTn id="6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7101"/>
                            </p:stCondLst>
                            <p:childTnLst>
                              <p:par>
                                <p:cTn id="6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7101"/>
                            </p:stCondLst>
                            <p:childTnLst>
                              <p:par>
                                <p:cTn id="7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91 -0.03565 C 0.00989 -0.04328 -0.02473 -0.05393 -0.04061 -0.07754 C -0.05649 -0.10115 -0.06977 -0.12523 -0.07537 -0.17777 C -0.08096 -0.23032 -0.07458 -0.34745 -0.07432 -0.3919 " pathEditMode="relative" rAng="0" ptsTypes="aaaa">
                                      <p:cBhvr>
                                        <p:cTn id="71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50" y="-1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101"/>
                            </p:stCondLst>
                            <p:childTnLst>
                              <p:par>
                                <p:cTn id="73" presetID="10" presetClass="exit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851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8" grpId="1" animBg="1"/>
      <p:bldP spid="8" grpId="2" animBg="1"/>
      <p:bldP spid="10" grpId="1"/>
      <p:bldP spid="10" grpId="2"/>
      <p:bldP spid="10" grpId="3"/>
      <p:bldP spid="11" grpId="0"/>
      <p:bldP spid="11" grpId="1"/>
      <p:bldP spid="11" grpId="2"/>
      <p:bldP spid="23" grpId="0"/>
      <p:bldP spid="23" grpId="1"/>
      <p:bldP spid="23" grpId="2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 smtClean="0">
                <a:solidFill>
                  <a:srgbClr val="D2F1B5"/>
                </a:solidFill>
                <a:latin typeface="Arial Black" panose="020B0A04020102020204" pitchFamily="34" charset="0"/>
              </a:rPr>
              <a:t>Future Roadmap</a:t>
            </a:r>
            <a:endParaRPr lang="en-IN" sz="6600" dirty="0">
              <a:solidFill>
                <a:srgbClr val="D2F1B5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Add Attendees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M</a:t>
            </a:r>
            <a:r>
              <a:rPr lang="en-IN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ore natural language support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More features integrated with Prorigo server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Booking Room &amp; Time suggestions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Auto Feedback Collector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2" descr="Image result for bot framework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1147" y="4555502"/>
            <a:ext cx="57150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63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 smtClean="0">
                <a:solidFill>
                  <a:srgbClr val="D2F1B5"/>
                </a:solidFill>
                <a:latin typeface="Arial Black" panose="020B0A04020102020204" pitchFamily="34" charset="0"/>
              </a:rPr>
              <a:t>THANK YOU!</a:t>
            </a:r>
            <a:endParaRPr lang="en-IN" sz="6600" dirty="0">
              <a:solidFill>
                <a:srgbClr val="D2F1B5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549" y="2125593"/>
            <a:ext cx="67941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INVITATION </a:t>
            </a:r>
            <a:r>
              <a:rPr lang="en-US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TO </a:t>
            </a:r>
            <a:r>
              <a:rPr lang="en-US" sz="40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ProBOT</a:t>
            </a:r>
            <a:endParaRPr lang="en-US" sz="40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COMING </a:t>
            </a:r>
            <a:r>
              <a:rPr lang="en-US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SOON</a:t>
            </a:r>
            <a:r>
              <a:rPr lang="en-US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!</a:t>
            </a:r>
          </a:p>
        </p:txBody>
      </p:sp>
      <p:pic>
        <p:nvPicPr>
          <p:cNvPr id="4" name="Picture 2" descr="Image result for bot framework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1147" y="4555502"/>
            <a:ext cx="57150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Thats all fol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757" y="-1138976"/>
            <a:ext cx="12441031" cy="938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8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</TotalTime>
  <Words>210</Words>
  <Application>Microsoft Office PowerPoint</Application>
  <PresentationFormat>Custom</PresentationFormat>
  <Paragraphs>58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Capabilities &amp; Features</vt:lpstr>
      <vt:lpstr>Challenges</vt:lpstr>
      <vt:lpstr>Technology Stack</vt:lpstr>
      <vt:lpstr>PowerPoint Presentation</vt:lpstr>
      <vt:lpstr>Future Roadmap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ProBOT</dc:title>
  <dc:creator>Abhishek S</dc:creator>
  <cp:lastModifiedBy>Abhishek Simla</cp:lastModifiedBy>
  <cp:revision>68</cp:revision>
  <dcterms:created xsi:type="dcterms:W3CDTF">2017-09-11T17:28:52Z</dcterms:created>
  <dcterms:modified xsi:type="dcterms:W3CDTF">2017-09-25T07:40:31Z</dcterms:modified>
</cp:coreProperties>
</file>