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  <a:srgbClr val="FFFFFF"/>
    <a:srgbClr val="53FFA1"/>
    <a:srgbClr val="D2F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93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 flipH="1">
            <a:off x="5845629" y="914400"/>
            <a:ext cx="5927268" cy="4963886"/>
          </a:xfrm>
          <a:prstGeom prst="wedgeRectCallou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3810" y="1264584"/>
            <a:ext cx="2795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HI!</a:t>
            </a:r>
            <a:endParaRPr lang="en-IN" sz="9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7489" y="2532689"/>
            <a:ext cx="46615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 AM ProBOT.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I’M AM INTELLIGENT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TO HELP YOU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ACCOMPLISH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 DAILY TASK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 A COOL NEW WAY.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2" y="914400"/>
            <a:ext cx="25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PROHACKATHON –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" y="4440904"/>
            <a:ext cx="1962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Abhishek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Simla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Komal</a:t>
            </a:r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Oswal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Suzanne Christian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Vedang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Mahanjan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72" y="4042909"/>
            <a:ext cx="11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#KAOS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872" y="5793006"/>
            <a:ext cx="317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Kaustubh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Karandikar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Mentor</a:t>
            </a:r>
          </a:p>
        </p:txBody>
      </p:sp>
    </p:spTree>
    <p:extLst>
      <p:ext uri="{BB962C8B-B14F-4D97-AF65-F5344CB8AC3E}">
        <p14:creationId xmlns:p14="http://schemas.microsoft.com/office/powerpoint/2010/main" val="13281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Capabilities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81956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Natural Language Understanding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 room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1 for me from 4pm to 5 pm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Can you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mr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3 for an hour from 6pm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Cancel Booking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Show Holidays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Show me holidays of December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Speech Recognition via Cortana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Booking on multiple 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conf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4 from 4 pm to 5pm for next 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week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Multiple Channels</a:t>
            </a:r>
            <a:endParaRPr lang="en-IN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Challenges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Difficulty in understanding some </a:t>
            </a:r>
            <a:r>
              <a:rPr lang="en-IN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utterrances</a:t>
            </a:r>
            <a:endParaRPr lang="en-IN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Too many types of  date-time entities By LUIS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Connecting to Booking Server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4372" y="1828500"/>
            <a:ext cx="5344733" cy="2240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s b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98" y="2357087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8124" y="25415"/>
            <a:ext cx="631109" cy="6311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</p:pic>
      <p:cxnSp>
        <p:nvCxnSpPr>
          <p:cNvPr id="7" name="Elbow Connector 6"/>
          <p:cNvCxnSpPr/>
          <p:nvPr/>
        </p:nvCxnSpPr>
        <p:spPr>
          <a:xfrm rot="5400000" flipH="1" flipV="1">
            <a:off x="5469227" y="540449"/>
            <a:ext cx="1487531" cy="10302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8" idx="3"/>
          </p:cNvCxnSpPr>
          <p:nvPr/>
        </p:nvCxnSpPr>
        <p:spPr>
          <a:xfrm>
            <a:off x="7359233" y="340970"/>
            <a:ext cx="1961865" cy="1487530"/>
          </a:xfrm>
          <a:prstGeom prst="bentConnector3">
            <a:avLst>
              <a:gd name="adj1" fmla="val 994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3"/>
          </p:cNvCxnSpPr>
          <p:nvPr/>
        </p:nvCxnSpPr>
        <p:spPr>
          <a:xfrm rot="5400000">
            <a:off x="8393984" y="4166818"/>
            <a:ext cx="1721092" cy="15263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5968317" y="4069425"/>
            <a:ext cx="1185934" cy="16930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obile chat windo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097" y="1470287"/>
            <a:ext cx="3313984" cy="33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24481" y="826358"/>
            <a:ext cx="2046827" cy="643929"/>
            <a:chOff x="292467" y="3939334"/>
            <a:chExt cx="1356027" cy="426604"/>
          </a:xfrm>
        </p:grpSpPr>
        <p:pic>
          <p:nvPicPr>
            <p:cNvPr id="1036" name="Picture 12" descr="Image result for skyp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67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sl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79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fb messeng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890" y="3939334"/>
              <a:ext cx="426604" cy="42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/>
          <p:cNvCxnSpPr/>
          <p:nvPr/>
        </p:nvCxnSpPr>
        <p:spPr>
          <a:xfrm>
            <a:off x="2966286" y="2928011"/>
            <a:ext cx="18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2369" y="494200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Book conf-4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from 3 to 4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197502" y="4988176"/>
            <a:ext cx="571754" cy="4376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6489" y="27097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“”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5683" y="294958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{JSON}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51" y="4915953"/>
            <a:ext cx="1749126" cy="17491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C -4.58333E-6 -0.05579 -4.58333E-6 -0.06296 0.00183 -0.12847 C 0.00456 -0.20116 -0.00546 -0.29074 0.11003 -0.29074 L 0.2543 -0.29213 " pathEditMode="fixed" rAng="0" ptsTypes="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23 C -0.0082 -0.04074 -0.01094 -0.09074 -0.0125 -0.12731 C -0.0151 -0.19236 -0.03711 -0.37801 -0.00169 -0.37801 L 0.01367 -0.3791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C 0.04141 -3.7037E-6 -0.00963 -0.00254 0.03203 -0.00254 C 0.08789 -0.00254 0.07774 0.06736 0.07774 0.12361 C 0.07774 0.16551 0.0793 0.15857 0.0793 0.2007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  <p:bldP spid="8" grpId="2" animBg="1"/>
      <p:bldP spid="10" grpId="1"/>
      <p:bldP spid="10" grpId="2"/>
      <p:bldP spid="10" grpId="3"/>
      <p:bldP spid="11" grpId="0"/>
      <p:bldP spid="11" grpId="1"/>
      <p:bldP spid="1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Technology </a:t>
            </a:r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Stack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4" descr="https://luisweb.blob.core.windows.net/prod-assets/images/overview/LuisLogoCirc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luisweb.blob.core.windows.net/prod-assets/images/overview/LuisLogoCircl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bhisheks\Downloads\LuisLogo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4790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14850" y="1885950"/>
            <a:ext cx="3255440" cy="5543550"/>
          </a:xfrm>
          <a:prstGeom prst="rect">
            <a:avLst/>
          </a:prstGeom>
          <a:noFill/>
          <a:ln w="7620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025" y="1885950"/>
            <a:ext cx="3255440" cy="5543550"/>
          </a:xfrm>
          <a:prstGeom prst="rect">
            <a:avLst/>
          </a:prstGeom>
          <a:noFill/>
          <a:ln w="7620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8650" y="1885950"/>
            <a:ext cx="3255440" cy="5543550"/>
          </a:xfrm>
          <a:prstGeom prst="rect">
            <a:avLst/>
          </a:prstGeom>
          <a:noFill/>
          <a:ln w="7620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Image result for nodej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33" y="1885951"/>
            <a:ext cx="1981198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bot framewo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82" y="465772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98" y="2281578"/>
            <a:ext cx="1189943" cy="118994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90916" y="3783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NODE JS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4219" y="6050518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FRAMEWORK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2962" y="3776186"/>
            <a:ext cx="2519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LUIS –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Langugae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Understanding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Intelligent Service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9480" y="3787854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JAVA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SPRING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HTML UNIT</a:t>
            </a:r>
          </a:p>
        </p:txBody>
      </p:sp>
      <p:pic>
        <p:nvPicPr>
          <p:cNvPr id="1037" name="Picture 13" descr="Image result for ngr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530" y="5137987"/>
            <a:ext cx="1317678" cy="7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770522" y="6050518"/>
            <a:ext cx="22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NGROK – Local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Port Forwarding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Roadmap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THANK YOU!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9" y="2125593"/>
            <a:ext cx="9035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INVITATION TO FOLLOW SOON!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t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031" y="-971550"/>
            <a:ext cx="12441031" cy="93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158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Capabilities</vt:lpstr>
      <vt:lpstr>Challenges</vt:lpstr>
      <vt:lpstr>PowerPoint Presentation</vt:lpstr>
      <vt:lpstr>Technology Stack</vt:lpstr>
      <vt:lpstr>Learning</vt:lpstr>
      <vt:lpstr>Future Roadmap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ProBOT</dc:title>
  <dc:creator>Abhishek S</dc:creator>
  <cp:lastModifiedBy>Abhishek Simla</cp:lastModifiedBy>
  <cp:revision>45</cp:revision>
  <dcterms:created xsi:type="dcterms:W3CDTF">2017-09-11T17:28:52Z</dcterms:created>
  <dcterms:modified xsi:type="dcterms:W3CDTF">2017-09-25T05:05:58Z</dcterms:modified>
</cp:coreProperties>
</file>