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CC29-19BE-4F8E-9365-D502AE4695E4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E684-39EF-4605-8DAF-3AEC25E8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5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CC29-19BE-4F8E-9365-D502AE4695E4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E684-39EF-4605-8DAF-3AEC25E8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6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CC29-19BE-4F8E-9365-D502AE4695E4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E684-39EF-4605-8DAF-3AEC25E8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2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CC29-19BE-4F8E-9365-D502AE4695E4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E684-39EF-4605-8DAF-3AEC25E8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2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CC29-19BE-4F8E-9365-D502AE4695E4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E684-39EF-4605-8DAF-3AEC25E8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45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CC29-19BE-4F8E-9365-D502AE4695E4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E684-39EF-4605-8DAF-3AEC25E8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8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CC29-19BE-4F8E-9365-D502AE4695E4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E684-39EF-4605-8DAF-3AEC25E8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06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CC29-19BE-4F8E-9365-D502AE4695E4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E684-39EF-4605-8DAF-3AEC25E8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1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CC29-19BE-4F8E-9365-D502AE4695E4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E684-39EF-4605-8DAF-3AEC25E8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5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CC29-19BE-4F8E-9365-D502AE4695E4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E684-39EF-4605-8DAF-3AEC25E8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6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CC29-19BE-4F8E-9365-D502AE4695E4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E684-39EF-4605-8DAF-3AEC25E8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1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CCC29-19BE-4F8E-9365-D502AE4695E4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2E684-39EF-4605-8DAF-3AEC25E8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21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66692" y="2125013"/>
            <a:ext cx="5344733" cy="22409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ms bo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718" y="2653600"/>
            <a:ext cx="1016919" cy="101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gea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444" y="321928"/>
            <a:ext cx="631109" cy="63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Elbow Connector 6"/>
          <p:cNvCxnSpPr>
            <a:endCxn id="1028" idx="1"/>
          </p:cNvCxnSpPr>
          <p:nvPr/>
        </p:nvCxnSpPr>
        <p:spPr>
          <a:xfrm rot="5400000" flipH="1" flipV="1">
            <a:off x="4111547" y="866118"/>
            <a:ext cx="1487531" cy="10302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1028" idx="3"/>
          </p:cNvCxnSpPr>
          <p:nvPr/>
        </p:nvCxnSpPr>
        <p:spPr>
          <a:xfrm>
            <a:off x="6001553" y="637483"/>
            <a:ext cx="1030263" cy="14875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Image result for meeting room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962" y="5537914"/>
            <a:ext cx="1042160" cy="104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Elbow Connector 14"/>
          <p:cNvCxnSpPr>
            <a:endCxn id="1032" idx="3"/>
          </p:cNvCxnSpPr>
          <p:nvPr/>
        </p:nvCxnSpPr>
        <p:spPr>
          <a:xfrm rot="5400000">
            <a:off x="6592098" y="4574962"/>
            <a:ext cx="1693056" cy="12750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10800000">
            <a:off x="4610637" y="4365938"/>
            <a:ext cx="1185934" cy="16930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Image result for mobile chat window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3" y="2428466"/>
            <a:ext cx="1740434" cy="174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437886" y="2090289"/>
            <a:ext cx="1074950" cy="338178"/>
            <a:chOff x="292467" y="3939334"/>
            <a:chExt cx="1356027" cy="426604"/>
          </a:xfrm>
        </p:grpSpPr>
        <p:pic>
          <p:nvPicPr>
            <p:cNvPr id="1036" name="Picture 12" descr="Image result for skype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467" y="3940935"/>
              <a:ext cx="425003" cy="425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Image result for slack ico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079" y="3940935"/>
              <a:ext cx="425003" cy="425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Image result for fb messenger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1890" y="3939334"/>
              <a:ext cx="426604" cy="426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" name="Straight Arrow Connector 21"/>
          <p:cNvCxnSpPr/>
          <p:nvPr/>
        </p:nvCxnSpPr>
        <p:spPr>
          <a:xfrm>
            <a:off x="1738648" y="2975020"/>
            <a:ext cx="1855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-26344" y="4331983"/>
            <a:ext cx="1359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Book conf-4 </a:t>
            </a:r>
          </a:p>
          <a:p>
            <a:r>
              <a:rPr lang="en-US" dirty="0" smtClean="0"/>
              <a:t>from 3 to 4</a:t>
            </a:r>
            <a:endParaRPr lang="en-US" dirty="0"/>
          </a:p>
        </p:txBody>
      </p:sp>
      <p:sp>
        <p:nvSpPr>
          <p:cNvPr id="8" name="Oval Callout 7"/>
          <p:cNvSpPr/>
          <p:nvPr/>
        </p:nvSpPr>
        <p:spPr>
          <a:xfrm>
            <a:off x="1705766" y="4493565"/>
            <a:ext cx="349905" cy="32316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79065" y="44935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09791" y="297739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“”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11762" y="2965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3.7037E-6 C -0.00065 -0.04236 -0.00065 -0.04791 0.00026 -0.09791 C 0.00156 -0.15324 -0.00326 -0.22152 0.05273 -0.22152 L 0.12265 -0.22268 " pathEditMode="fixed" rAng="0" ptsTypes="AAAA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-1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23 C -0.00026 -0.0419 -0.00456 -0.09352 -0.00703 -0.13125 C -0.0112 -0.19815 -0.04609 -0.38958 0.01003 -0.38958 L 0.03424 -0.39097 " pathEditMode="relative" rAng="0" ptsTypes="AAAA"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" y="-19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3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0.00023 C 0.04154 -0.00023 -0.0095 -0.00301 0.03203 -0.00301 C 0.08802 -0.00301 0.07787 0.0669 0.07787 0.12315 C 0.07787 0.16505 0.07604 0.2588 0.07604 0.30069 " pathEditMode="relative" rAng="0" ptsTypes="AAAA">
                                      <p:cBhvr>
                                        <p:cTn id="4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32" y="1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8" grpId="1" animBg="1"/>
      <p:bldP spid="8" grpId="2" animBg="1"/>
      <p:bldP spid="9" grpId="0"/>
      <p:bldP spid="10" grpId="1"/>
      <p:bldP spid="10" grpId="2"/>
      <p:bldP spid="11" grpId="0"/>
      <p:bldP spid="11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</TotalTime>
  <Words>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ProBOT</dc:title>
  <dc:creator>Abhishek S</dc:creator>
  <cp:lastModifiedBy>Abhishek S</cp:lastModifiedBy>
  <cp:revision>15</cp:revision>
  <dcterms:created xsi:type="dcterms:W3CDTF">2017-09-11T17:28:52Z</dcterms:created>
  <dcterms:modified xsi:type="dcterms:W3CDTF">2017-09-13T18:05:39Z</dcterms:modified>
</cp:coreProperties>
</file>