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1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1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8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4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3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76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0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1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6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E1E1566-7AC6-47C1-936F-BF0413DC6C3E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CB5EF4D-DEE8-4ACA-8421-305A4F039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3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04BC-A900-6960-63A5-0E5472533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Support Assistant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C3F6A-D3D4-A8C7-ED2A-6BE8F2A3D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TEAM: TRAGICBYTES</a:t>
            </a:r>
          </a:p>
          <a:p>
            <a:endParaRPr lang="en-US" sz="2800" dirty="0"/>
          </a:p>
          <a:p>
            <a:r>
              <a:rPr lang="en-US" sz="2800" dirty="0"/>
              <a:t>Team Members: </a:t>
            </a:r>
            <a:r>
              <a:rPr lang="en-US" sz="2800" dirty="0" err="1"/>
              <a:t>Vedang</a:t>
            </a:r>
            <a:r>
              <a:rPr lang="en-US" sz="2800" dirty="0"/>
              <a:t> </a:t>
            </a:r>
            <a:r>
              <a:rPr lang="en-US" sz="2800" dirty="0" err="1"/>
              <a:t>Wajge</a:t>
            </a:r>
            <a:r>
              <a:rPr lang="en-US" sz="2800" dirty="0"/>
              <a:t>               Bhagyesh Patil</a:t>
            </a:r>
          </a:p>
          <a:p>
            <a:r>
              <a:rPr lang="en-US" sz="2800" dirty="0"/>
              <a:t>                             Soham Satpute              Laksh </a:t>
            </a:r>
            <a:r>
              <a:rPr lang="en-US" sz="2800" dirty="0" err="1"/>
              <a:t>Sodhai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635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22A5-EA15-C594-FE94-1648CD4E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: Steps Implemented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27863B-8A88-5770-BBFD-E69C1ECEB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76" y="1691664"/>
            <a:ext cx="1099991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Intelligent Support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uses advanced NLP (e.g., GPT, Gemini AI) for natural language understanding, contextual conversation handling, and intent recognition to resolve user queries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Self-Updating Knowledge Base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dynamic, structured repository (e.g., MongoDB) enables easy content management, while the chatbot continuously learns from user interactions and feedback to improve accuracy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ERP Data Access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via RESTful APIs with secure OAuth2 authentication, the chatbot fetches real-time data (Sales, HR, Finance) to provide users with instant, actionable insights directly within the chat.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Multi-Channel and Scalable Access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Accessible across web, WhatsApp, Teams, Slack, and email, with future support for voice-based interactions, ensuring widespread adoption and user convenience.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97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0907-1D08-93A0-232D-8E1CBAA6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: Steps Implemented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D98FC8-99C2-4671-D21E-99C96C2B5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632619"/>
            <a:ext cx="107727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Escalation and Security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escalates unresolved queries to human support, while role-based access ensures users only access data relevant to their permissions, maintaining security and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Insightful Analytics and Reporting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centralized dashboard (e.g., via Power BI/Tableau) offers performance monitoring, user query trends, and knowledge base gaps, enabling data-driven improvements and support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7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FCC7-67DB-E984-678B-2154CDC4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42A94D-37E3-FBD3-31B1-BC218FF15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909614"/>
            <a:ext cx="113973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Query Understanding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Handling multi-part, context-heavy queries from users.</a:t>
            </a: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fine-tuned NLP models, multi-step intent recognition, and context-aware conversation flow.</a:t>
            </a: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Securely and efficiently fetching ERP data without delays.</a:t>
            </a: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RESTful APIs with OAuth2, caching, and asynchronous data fetching for speed and security.</a:t>
            </a: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Multi-Channel Support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consistent chatbot behavior across platforms (e.g., WhatsApp, Teams).</a:t>
            </a:r>
          </a:p>
          <a:p>
            <a:pPr marL="598932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Modular backend, platform-specific SDKs/webhooks, and extensive cross-platform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9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3064-9811-3EB9-557F-FF038A6E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CE3EB4-7B6D-E8E3-9341-CA3C64322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771118"/>
            <a:ext cx="1130886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4.Knowledge Base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41782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Updating content easily while maintaining relevance and accuracy.</a:t>
            </a:r>
          </a:p>
          <a:p>
            <a:pPr marL="541782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an admin dashboard, AI-driven content checks, and a feedback loop for knowledge updates.</a:t>
            </a:r>
          </a:p>
          <a:p>
            <a:pPr marL="541782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5.Role-Based Access 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41782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Delivering secure, role-specific data to users.</a:t>
            </a:r>
          </a:p>
          <a:p>
            <a:pPr marL="541782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Integrated RBAC using ERP roles, with secure authentication and thorough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1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B534-2BE7-0C8F-7433-B20EF79C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Solution Architecture</a:t>
            </a:r>
            <a:br>
              <a:rPr lang="en-IN" dirty="0"/>
            </a:b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DFD Diagram: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5F0FB65-4354-265D-6167-6736EBA334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5" y="2011363"/>
            <a:ext cx="9065341" cy="450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23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536C-9DDF-0F91-BD3C-E0DCE72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AD8C-464F-E84E-9FCB-1BC75777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9247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 Layer</a:t>
            </a:r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Platforms: Web (React.js), WhatsApp (Twilio API), Microsoft Teams (Bot Framework SDK), Slack (Slack SDK), Email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AI Chatbot Engine</a:t>
            </a:r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Backend: Node.js with Express.js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NLP Models: OpenAI GPT-4 / Google Gemini AI, </a:t>
            </a:r>
            <a:r>
              <a:rPr lang="en-IN" sz="29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900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 Transformers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Knowledge Base Management</a:t>
            </a:r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Database: MongoDB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Admin Dashboard: React.js (Frontend) + Node.js (Backend)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IN" sz="2900" b="1" dirty="0">
                <a:latin typeface="Arial" panose="020B0604020202020204" pitchFamily="34" charset="0"/>
                <a:cs typeface="Arial" panose="020B0604020202020204" pitchFamily="34" charset="0"/>
              </a:rPr>
              <a:t>ERP System Integration</a:t>
            </a:r>
            <a:endParaRPr lang="en-I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RESTful APIs with OAuth2 Authentication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IN" sz="2900" dirty="0">
                <a:latin typeface="Arial" panose="020B0604020202020204" pitchFamily="34" charset="0"/>
                <a:cs typeface="Arial" panose="020B0604020202020204" pitchFamily="34" charset="0"/>
              </a:rPr>
              <a:t>Middleware/API Gateway: AWS API Gateway or Kong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44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066E-EDAE-483E-7E99-EC5D43A6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Screenshot: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AB8C4-06CD-18C0-7173-03B6741A1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70" y="1972034"/>
            <a:ext cx="5771459" cy="3767137"/>
          </a:xfrm>
        </p:spPr>
      </p:pic>
    </p:spTree>
    <p:extLst>
      <p:ext uri="{BB962C8B-B14F-4D97-AF65-F5344CB8AC3E}">
        <p14:creationId xmlns:p14="http://schemas.microsoft.com/office/powerpoint/2010/main" val="124702483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</TotalTime>
  <Words>518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Courier New</vt:lpstr>
      <vt:lpstr>Metropolitan</vt:lpstr>
      <vt:lpstr>AI Support Assistant</vt:lpstr>
      <vt:lpstr>Objectives : Steps Implemented</vt:lpstr>
      <vt:lpstr>Objectives : Steps Implemented</vt:lpstr>
      <vt:lpstr>Challenges And Solutions:</vt:lpstr>
      <vt:lpstr>Challenges And Solutions:</vt:lpstr>
      <vt:lpstr> Solution Architecture DFD Diagram: </vt:lpstr>
      <vt:lpstr>Tech Stack:</vt:lpstr>
      <vt:lpstr>Project Screenshot: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Soham Satpute</dc:creator>
  <cp:lastModifiedBy>Soham Satpute</cp:lastModifiedBy>
  <cp:revision>2</cp:revision>
  <dcterms:created xsi:type="dcterms:W3CDTF">2025-03-22T18:53:55Z</dcterms:created>
  <dcterms:modified xsi:type="dcterms:W3CDTF">2025-03-22T19:25:57Z</dcterms:modified>
</cp:coreProperties>
</file>