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BC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389" y="916299"/>
            <a:ext cx="17777221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1950" y="4174166"/>
            <a:ext cx="15844098" cy="538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7977" y="8715684"/>
              <a:ext cx="1520079" cy="142821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18894" y="6071282"/>
            <a:ext cx="10770870" cy="202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340"/>
              </a:lnSpc>
              <a:spcBef>
                <a:spcPts val="100"/>
              </a:spcBef>
              <a:tabLst>
                <a:tab pos="2955925" algn="l"/>
              </a:tabLst>
            </a:pPr>
            <a:r>
              <a:rPr dirty="0" sz="4650" spc="635" b="1">
                <a:latin typeface="Times New Roman"/>
                <a:cs typeface="Times New Roman"/>
              </a:rPr>
              <a:t>B</a:t>
            </a:r>
            <a:r>
              <a:rPr dirty="0" sz="4650" spc="455" b="1">
                <a:latin typeface="Times New Roman"/>
                <a:cs typeface="Times New Roman"/>
              </a:rPr>
              <a:t>R</a:t>
            </a:r>
            <a:r>
              <a:rPr dirty="0" sz="4650" spc="520" b="1">
                <a:latin typeface="Times New Roman"/>
                <a:cs typeface="Times New Roman"/>
              </a:rPr>
              <a:t>I</a:t>
            </a:r>
            <a:r>
              <a:rPr dirty="0" sz="4650" spc="509" b="1">
                <a:latin typeface="Times New Roman"/>
                <a:cs typeface="Times New Roman"/>
              </a:rPr>
              <a:t>N</a:t>
            </a:r>
            <a:r>
              <a:rPr dirty="0" sz="4650" spc="875" b="1">
                <a:latin typeface="Times New Roman"/>
                <a:cs typeface="Times New Roman"/>
              </a:rPr>
              <a:t>D</a:t>
            </a:r>
            <a:r>
              <a:rPr dirty="0" sz="4650" spc="-145" b="1">
                <a:latin typeface="Times New Roman"/>
                <a:cs typeface="Times New Roman"/>
              </a:rPr>
              <a:t>A</a:t>
            </a:r>
            <a:r>
              <a:rPr dirty="0" sz="4650" b="1">
                <a:latin typeface="Times New Roman"/>
                <a:cs typeface="Times New Roman"/>
              </a:rPr>
              <a:t>	</a:t>
            </a:r>
            <a:r>
              <a:rPr dirty="0" sz="4650" spc="775" b="1">
                <a:latin typeface="Times New Roman"/>
                <a:cs typeface="Times New Roman"/>
              </a:rPr>
              <a:t>P</a:t>
            </a:r>
            <a:r>
              <a:rPr dirty="0" sz="4650" spc="1095" b="1">
                <a:latin typeface="Times New Roman"/>
                <a:cs typeface="Times New Roman"/>
              </a:rPr>
              <a:t>-</a:t>
            </a:r>
            <a:r>
              <a:rPr dirty="0" cap="small" sz="4650" spc="710" b="1">
                <a:latin typeface="Times New Roman"/>
                <a:cs typeface="Times New Roman"/>
              </a:rPr>
              <a:t>2</a:t>
            </a:r>
            <a:r>
              <a:rPr dirty="0" sz="4650" spc="-505" b="1">
                <a:latin typeface="Times New Roman"/>
                <a:cs typeface="Times New Roman"/>
              </a:rPr>
              <a:t>1</a:t>
            </a:r>
            <a:r>
              <a:rPr dirty="0" sz="4650" spc="-700" b="1">
                <a:latin typeface="Times New Roman"/>
                <a:cs typeface="Times New Roman"/>
              </a:rPr>
              <a:t> </a:t>
            </a:r>
            <a:r>
              <a:rPr dirty="0" sz="4650" spc="635" b="1">
                <a:latin typeface="Times New Roman"/>
                <a:cs typeface="Times New Roman"/>
              </a:rPr>
              <a:t>B</a:t>
            </a:r>
            <a:r>
              <a:rPr dirty="0" sz="4650" spc="440" b="1">
                <a:latin typeface="Times New Roman"/>
                <a:cs typeface="Times New Roman"/>
              </a:rPr>
              <a:t>C</a:t>
            </a:r>
            <a:r>
              <a:rPr dirty="0" sz="4650" spc="-80" b="1">
                <a:latin typeface="Times New Roman"/>
                <a:cs typeface="Times New Roman"/>
              </a:rPr>
              <a:t>E</a:t>
            </a:r>
            <a:r>
              <a:rPr dirty="0" sz="4650" spc="-700" b="1">
                <a:latin typeface="Times New Roman"/>
                <a:cs typeface="Times New Roman"/>
              </a:rPr>
              <a:t> </a:t>
            </a:r>
            <a:r>
              <a:rPr dirty="0" sz="4650" spc="1275" b="1">
                <a:latin typeface="Times New Roman"/>
                <a:cs typeface="Times New Roman"/>
              </a:rPr>
              <a:t>0</a:t>
            </a:r>
            <a:r>
              <a:rPr dirty="0" sz="4650" spc="844" b="1">
                <a:latin typeface="Times New Roman"/>
                <a:cs typeface="Times New Roman"/>
              </a:rPr>
              <a:t>9</a:t>
            </a:r>
            <a:r>
              <a:rPr dirty="0" sz="4650" spc="1275" b="1">
                <a:latin typeface="Times New Roman"/>
                <a:cs typeface="Times New Roman"/>
              </a:rPr>
              <a:t>0</a:t>
            </a:r>
            <a:r>
              <a:rPr dirty="0" sz="4650" spc="810" b="1">
                <a:latin typeface="Times New Roman"/>
                <a:cs typeface="Times New Roman"/>
              </a:rPr>
              <a:t>0</a:t>
            </a:r>
            <a:endParaRPr sz="4650">
              <a:latin typeface="Times New Roman"/>
              <a:cs typeface="Times New Roman"/>
            </a:endParaRPr>
          </a:p>
          <a:p>
            <a:pPr marL="89535">
              <a:lnSpc>
                <a:spcPts val="5100"/>
              </a:lnSpc>
              <a:tabLst>
                <a:tab pos="2471420" algn="l"/>
              </a:tabLst>
            </a:pPr>
            <a:r>
              <a:rPr dirty="0" sz="4650" spc="325" b="1">
                <a:latin typeface="Times New Roman"/>
                <a:cs typeface="Times New Roman"/>
              </a:rPr>
              <a:t>V</a:t>
            </a:r>
            <a:r>
              <a:rPr dirty="0" sz="4650" spc="320" b="1">
                <a:latin typeface="Times New Roman"/>
                <a:cs typeface="Times New Roman"/>
              </a:rPr>
              <a:t>AA</a:t>
            </a:r>
            <a:r>
              <a:rPr dirty="0" sz="4650" spc="509" b="1">
                <a:latin typeface="Times New Roman"/>
                <a:cs typeface="Times New Roman"/>
              </a:rPr>
              <a:t>N</a:t>
            </a:r>
            <a:r>
              <a:rPr dirty="0" sz="4650" spc="55" b="1">
                <a:latin typeface="Times New Roman"/>
                <a:cs typeface="Times New Roman"/>
              </a:rPr>
              <a:t>I</a:t>
            </a:r>
            <a:r>
              <a:rPr dirty="0" sz="4650" b="1">
                <a:latin typeface="Times New Roman"/>
                <a:cs typeface="Times New Roman"/>
              </a:rPr>
              <a:t>	</a:t>
            </a:r>
            <a:r>
              <a:rPr dirty="0" sz="4650" spc="350" b="1">
                <a:latin typeface="Times New Roman"/>
                <a:cs typeface="Times New Roman"/>
              </a:rPr>
              <a:t>K</a:t>
            </a:r>
            <a:r>
              <a:rPr dirty="0" sz="4650" spc="690" b="1">
                <a:latin typeface="Times New Roman"/>
                <a:cs typeface="Times New Roman"/>
              </a:rPr>
              <a:t>O</a:t>
            </a:r>
            <a:r>
              <a:rPr dirty="0" sz="4650" spc="700" b="1">
                <a:latin typeface="Times New Roman"/>
                <a:cs typeface="Times New Roman"/>
              </a:rPr>
              <a:t>H</a:t>
            </a:r>
            <a:r>
              <a:rPr dirty="0" sz="4650" spc="270" b="1">
                <a:latin typeface="Times New Roman"/>
                <a:cs typeface="Times New Roman"/>
              </a:rPr>
              <a:t>L</a:t>
            </a:r>
            <a:r>
              <a:rPr dirty="0" sz="4650" spc="520" b="1">
                <a:latin typeface="Times New Roman"/>
                <a:cs typeface="Times New Roman"/>
              </a:rPr>
              <a:t>I</a:t>
            </a:r>
            <a:r>
              <a:rPr dirty="0" sz="4650" spc="1095" b="1">
                <a:latin typeface="Times New Roman"/>
                <a:cs typeface="Times New Roman"/>
              </a:rPr>
              <a:t>-</a:t>
            </a:r>
            <a:r>
              <a:rPr dirty="0" cap="small" sz="4650" spc="710" b="1">
                <a:latin typeface="Times New Roman"/>
                <a:cs typeface="Times New Roman"/>
              </a:rPr>
              <a:t>2</a:t>
            </a:r>
            <a:r>
              <a:rPr dirty="0" sz="4650" spc="-505" b="1">
                <a:latin typeface="Times New Roman"/>
                <a:cs typeface="Times New Roman"/>
              </a:rPr>
              <a:t>1</a:t>
            </a:r>
            <a:r>
              <a:rPr dirty="0" sz="4650" spc="-700" b="1">
                <a:latin typeface="Times New Roman"/>
                <a:cs typeface="Times New Roman"/>
              </a:rPr>
              <a:t> </a:t>
            </a:r>
            <a:r>
              <a:rPr dirty="0" sz="4650" spc="635" b="1">
                <a:latin typeface="Times New Roman"/>
                <a:cs typeface="Times New Roman"/>
              </a:rPr>
              <a:t>B</a:t>
            </a:r>
            <a:r>
              <a:rPr dirty="0" sz="4650" spc="440" b="1">
                <a:latin typeface="Times New Roman"/>
                <a:cs typeface="Times New Roman"/>
              </a:rPr>
              <a:t>C</a:t>
            </a:r>
            <a:r>
              <a:rPr dirty="0" sz="4650" spc="-80" b="1">
                <a:latin typeface="Times New Roman"/>
                <a:cs typeface="Times New Roman"/>
              </a:rPr>
              <a:t>E</a:t>
            </a:r>
            <a:r>
              <a:rPr dirty="0" sz="4650" spc="-700" b="1">
                <a:latin typeface="Times New Roman"/>
                <a:cs typeface="Times New Roman"/>
              </a:rPr>
              <a:t> </a:t>
            </a:r>
            <a:r>
              <a:rPr dirty="0" sz="4650" spc="1275" b="1">
                <a:latin typeface="Times New Roman"/>
                <a:cs typeface="Times New Roman"/>
              </a:rPr>
              <a:t>0</a:t>
            </a:r>
            <a:r>
              <a:rPr dirty="0" sz="4650" spc="869" b="1">
                <a:latin typeface="Times New Roman"/>
                <a:cs typeface="Times New Roman"/>
              </a:rPr>
              <a:t>8</a:t>
            </a:r>
            <a:r>
              <a:rPr dirty="0" sz="4650" spc="844" b="1">
                <a:latin typeface="Times New Roman"/>
                <a:cs typeface="Times New Roman"/>
              </a:rPr>
              <a:t>9</a:t>
            </a:r>
            <a:r>
              <a:rPr dirty="0" cap="small" sz="4650" spc="245" b="1">
                <a:latin typeface="Times New Roman"/>
                <a:cs typeface="Times New Roman"/>
              </a:rPr>
              <a:t>2</a:t>
            </a:r>
            <a:endParaRPr sz="4650">
              <a:latin typeface="Times New Roman"/>
              <a:cs typeface="Times New Roman"/>
            </a:endParaRPr>
          </a:p>
          <a:p>
            <a:pPr marL="41910">
              <a:lnSpc>
                <a:spcPts val="5340"/>
              </a:lnSpc>
              <a:tabLst>
                <a:tab pos="3610610" algn="l"/>
              </a:tabLst>
            </a:pPr>
            <a:r>
              <a:rPr dirty="0" sz="4650" spc="325" b="1">
                <a:latin typeface="Times New Roman"/>
                <a:cs typeface="Times New Roman"/>
              </a:rPr>
              <a:t>V</a:t>
            </a:r>
            <a:r>
              <a:rPr dirty="0" sz="4650" spc="385" b="1">
                <a:latin typeface="Times New Roman"/>
                <a:cs typeface="Times New Roman"/>
              </a:rPr>
              <a:t>E</a:t>
            </a:r>
            <a:r>
              <a:rPr dirty="0" sz="4650" spc="875" b="1">
                <a:latin typeface="Times New Roman"/>
                <a:cs typeface="Times New Roman"/>
              </a:rPr>
              <a:t>D</a:t>
            </a:r>
            <a:r>
              <a:rPr dirty="0" sz="4650" spc="320" b="1">
                <a:latin typeface="Times New Roman"/>
                <a:cs typeface="Times New Roman"/>
              </a:rPr>
              <a:t>A</a:t>
            </a:r>
            <a:r>
              <a:rPr dirty="0" sz="4650" spc="509" b="1">
                <a:latin typeface="Times New Roman"/>
                <a:cs typeface="Times New Roman"/>
              </a:rPr>
              <a:t>N</a:t>
            </a:r>
            <a:r>
              <a:rPr dirty="0" sz="4650" spc="725" b="1">
                <a:latin typeface="Times New Roman"/>
                <a:cs typeface="Times New Roman"/>
              </a:rPr>
              <a:t>S</a:t>
            </a:r>
            <a:r>
              <a:rPr dirty="0" sz="4650" spc="235" b="1">
                <a:latin typeface="Times New Roman"/>
                <a:cs typeface="Times New Roman"/>
              </a:rPr>
              <a:t>H</a:t>
            </a:r>
            <a:r>
              <a:rPr dirty="0" sz="4650" b="1">
                <a:latin typeface="Times New Roman"/>
                <a:cs typeface="Times New Roman"/>
              </a:rPr>
              <a:t>	</a:t>
            </a:r>
            <a:r>
              <a:rPr dirty="0" sz="4650" spc="350" b="1">
                <a:latin typeface="Times New Roman"/>
                <a:cs typeface="Times New Roman"/>
              </a:rPr>
              <a:t>K</a:t>
            </a:r>
            <a:r>
              <a:rPr dirty="0" sz="4650" spc="385" b="1">
                <a:latin typeface="Times New Roman"/>
                <a:cs typeface="Times New Roman"/>
              </a:rPr>
              <a:t>E</a:t>
            </a:r>
            <a:r>
              <a:rPr dirty="0" sz="4650" spc="725" b="1">
                <a:latin typeface="Times New Roman"/>
                <a:cs typeface="Times New Roman"/>
              </a:rPr>
              <a:t>S</a:t>
            </a:r>
            <a:r>
              <a:rPr dirty="0" sz="4650" spc="700" b="1">
                <a:latin typeface="Times New Roman"/>
                <a:cs typeface="Times New Roman"/>
              </a:rPr>
              <a:t>H</a:t>
            </a:r>
            <a:r>
              <a:rPr dirty="0" sz="4650" spc="320" b="1">
                <a:latin typeface="Times New Roman"/>
                <a:cs typeface="Times New Roman"/>
              </a:rPr>
              <a:t>A</a:t>
            </a:r>
            <a:r>
              <a:rPr dirty="0" sz="4650" spc="455" b="1">
                <a:latin typeface="Times New Roman"/>
                <a:cs typeface="Times New Roman"/>
              </a:rPr>
              <a:t>R</a:t>
            </a:r>
            <a:r>
              <a:rPr dirty="0" sz="4650" spc="520" b="1">
                <a:latin typeface="Times New Roman"/>
                <a:cs typeface="Times New Roman"/>
              </a:rPr>
              <a:t>I</a:t>
            </a:r>
            <a:r>
              <a:rPr dirty="0" sz="4650" spc="1095" b="1">
                <a:latin typeface="Times New Roman"/>
                <a:cs typeface="Times New Roman"/>
              </a:rPr>
              <a:t>-</a:t>
            </a:r>
            <a:r>
              <a:rPr dirty="0" cap="small" sz="4650" spc="710" b="1">
                <a:latin typeface="Times New Roman"/>
                <a:cs typeface="Times New Roman"/>
              </a:rPr>
              <a:t>2</a:t>
            </a:r>
            <a:r>
              <a:rPr dirty="0" sz="4650" spc="-505" b="1">
                <a:latin typeface="Times New Roman"/>
                <a:cs typeface="Times New Roman"/>
              </a:rPr>
              <a:t>1</a:t>
            </a:r>
            <a:r>
              <a:rPr dirty="0" sz="4650" spc="-700" b="1">
                <a:latin typeface="Times New Roman"/>
                <a:cs typeface="Times New Roman"/>
              </a:rPr>
              <a:t> </a:t>
            </a:r>
            <a:r>
              <a:rPr dirty="0" sz="4650" spc="635" b="1">
                <a:latin typeface="Times New Roman"/>
                <a:cs typeface="Times New Roman"/>
              </a:rPr>
              <a:t>B</a:t>
            </a:r>
            <a:r>
              <a:rPr dirty="0" sz="4650" spc="440" b="1">
                <a:latin typeface="Times New Roman"/>
                <a:cs typeface="Times New Roman"/>
              </a:rPr>
              <a:t>C</a:t>
            </a:r>
            <a:r>
              <a:rPr dirty="0" sz="4650" spc="-80" b="1">
                <a:latin typeface="Times New Roman"/>
                <a:cs typeface="Times New Roman"/>
              </a:rPr>
              <a:t>E</a:t>
            </a:r>
            <a:r>
              <a:rPr dirty="0" sz="4650" spc="-700" b="1">
                <a:latin typeface="Times New Roman"/>
                <a:cs typeface="Times New Roman"/>
              </a:rPr>
              <a:t> </a:t>
            </a:r>
            <a:r>
              <a:rPr dirty="0" sz="4650" spc="1275" b="1">
                <a:latin typeface="Times New Roman"/>
                <a:cs typeface="Times New Roman"/>
              </a:rPr>
              <a:t>0</a:t>
            </a:r>
            <a:r>
              <a:rPr dirty="0" sz="4650" spc="844" b="1">
                <a:latin typeface="Times New Roman"/>
                <a:cs typeface="Times New Roman"/>
              </a:rPr>
              <a:t>9</a:t>
            </a:r>
            <a:r>
              <a:rPr dirty="0" sz="4650" spc="695" b="1">
                <a:latin typeface="Times New Roman"/>
                <a:cs typeface="Times New Roman"/>
              </a:rPr>
              <a:t>4</a:t>
            </a:r>
            <a:r>
              <a:rPr dirty="0" sz="4650" spc="229" b="1">
                <a:latin typeface="Times New Roman"/>
                <a:cs typeface="Times New Roman"/>
              </a:rPr>
              <a:t>4</a:t>
            </a:r>
            <a:endParaRPr sz="4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3171" y="0"/>
            <a:ext cx="12712700" cy="5059680"/>
          </a:xfrm>
          <a:prstGeom prst="rect"/>
        </p:spPr>
        <p:txBody>
          <a:bodyPr wrap="square" lIns="0" tIns="848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80"/>
              </a:spcBef>
            </a:pPr>
            <a:r>
              <a:rPr dirty="0" sz="17950" spc="-4100" i="1">
                <a:latin typeface="Trebuchet MS"/>
                <a:cs typeface="Trebuchet MS"/>
              </a:rPr>
              <a:t>W</a:t>
            </a:r>
            <a:r>
              <a:rPr dirty="0" sz="17950" spc="-819" i="1">
                <a:latin typeface="Trebuchet MS"/>
                <a:cs typeface="Trebuchet MS"/>
              </a:rPr>
              <a:t>I</a:t>
            </a:r>
            <a:r>
              <a:rPr dirty="0" sz="17950" spc="-1714" i="1">
                <a:latin typeface="Trebuchet MS"/>
                <a:cs typeface="Trebuchet MS"/>
              </a:rPr>
              <a:t>L</a:t>
            </a:r>
            <a:r>
              <a:rPr dirty="0" sz="17950" spc="-2935" i="1">
                <a:latin typeface="Trebuchet MS"/>
                <a:cs typeface="Trebuchet MS"/>
              </a:rPr>
              <a:t>D</a:t>
            </a:r>
            <a:r>
              <a:rPr dirty="0" sz="17950" spc="-2710" i="1">
                <a:latin typeface="Trebuchet MS"/>
                <a:cs typeface="Trebuchet MS"/>
              </a:rPr>
              <a:t>C</a:t>
            </a:r>
            <a:r>
              <a:rPr dirty="0" sz="17950" spc="-1775" i="1">
                <a:latin typeface="Trebuchet MS"/>
                <a:cs typeface="Trebuchet MS"/>
              </a:rPr>
              <a:t>A</a:t>
            </a:r>
            <a:r>
              <a:rPr dirty="0" sz="17950" spc="-2670" i="1">
                <a:latin typeface="Trebuchet MS"/>
                <a:cs typeface="Trebuchet MS"/>
              </a:rPr>
              <a:t>R</a:t>
            </a:r>
            <a:r>
              <a:rPr dirty="0" sz="17950" spc="-2915" i="1">
                <a:latin typeface="Trebuchet MS"/>
                <a:cs typeface="Trebuchet MS"/>
              </a:rPr>
              <a:t>E</a:t>
            </a:r>
            <a:r>
              <a:rPr dirty="0" sz="17950" spc="-3615" i="1">
                <a:latin typeface="Trebuchet MS"/>
                <a:cs typeface="Trebuchet MS"/>
              </a:rPr>
              <a:t>T</a:t>
            </a:r>
            <a:r>
              <a:rPr dirty="0" sz="17950" spc="-2915" i="1">
                <a:latin typeface="Trebuchet MS"/>
                <a:cs typeface="Trebuchet MS"/>
              </a:rPr>
              <a:t>E</a:t>
            </a:r>
            <a:r>
              <a:rPr dirty="0" sz="17950" spc="-2710" i="1">
                <a:latin typeface="Trebuchet MS"/>
                <a:cs typeface="Trebuchet MS"/>
              </a:rPr>
              <a:t>C</a:t>
            </a:r>
            <a:r>
              <a:rPr dirty="0" sz="17950" spc="-3720" i="1">
                <a:latin typeface="Trebuchet MS"/>
                <a:cs typeface="Trebuchet MS"/>
              </a:rPr>
              <a:t>H</a:t>
            </a:r>
            <a:endParaRPr sz="17950">
              <a:latin typeface="Trebuchet MS"/>
              <a:cs typeface="Trebuchet MS"/>
            </a:endParaRPr>
          </a:p>
          <a:p>
            <a:pPr marL="234315">
              <a:lnSpc>
                <a:spcPct val="100000"/>
              </a:lnSpc>
              <a:spcBef>
                <a:spcPts val="2695"/>
              </a:spcBef>
            </a:pPr>
            <a:r>
              <a:rPr dirty="0" sz="7350" spc="-160">
                <a:latin typeface="Times New Roman"/>
                <a:cs typeface="Times New Roman"/>
              </a:rPr>
              <a:t>UNLOCKERS</a:t>
            </a:r>
            <a:endParaRPr sz="7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395034"/>
            <a:ext cx="15283180" cy="1628139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3140"/>
              </a:lnSpc>
              <a:spcBef>
                <a:spcPts val="250"/>
              </a:spcBef>
            </a:pPr>
            <a:r>
              <a:rPr dirty="0" sz="2650" spc="10" b="1">
                <a:latin typeface="Arial"/>
                <a:cs typeface="Arial"/>
              </a:rPr>
              <a:t>WILDCARETECH" </a:t>
            </a:r>
            <a:r>
              <a:rPr dirty="0" sz="2650" spc="-20" b="1">
                <a:latin typeface="Arial"/>
                <a:cs typeface="Arial"/>
              </a:rPr>
              <a:t>COMBINES </a:t>
            </a:r>
            <a:r>
              <a:rPr dirty="0" sz="2650" spc="35" b="1">
                <a:latin typeface="Arial"/>
                <a:cs typeface="Arial"/>
              </a:rPr>
              <a:t>THE </a:t>
            </a:r>
            <a:r>
              <a:rPr dirty="0" sz="2650" spc="30" b="1">
                <a:latin typeface="Arial"/>
                <a:cs typeface="Arial"/>
              </a:rPr>
              <a:t>WORDS </a:t>
            </a:r>
            <a:r>
              <a:rPr dirty="0" sz="2650" spc="-10" b="1">
                <a:latin typeface="Arial"/>
                <a:cs typeface="Arial"/>
              </a:rPr>
              <a:t>"WILDLIFE" </a:t>
            </a:r>
            <a:r>
              <a:rPr dirty="0" sz="2650" spc="195" b="1">
                <a:latin typeface="Arial"/>
                <a:cs typeface="Arial"/>
              </a:rPr>
              <a:t>AND </a:t>
            </a:r>
            <a:r>
              <a:rPr dirty="0" sz="2650" spc="-140" b="1">
                <a:latin typeface="Arial"/>
                <a:cs typeface="Arial"/>
              </a:rPr>
              <a:t>"CARE" </a:t>
            </a:r>
            <a:r>
              <a:rPr dirty="0" sz="2650" spc="254" b="1">
                <a:latin typeface="Arial"/>
                <a:cs typeface="Arial"/>
              </a:rPr>
              <a:t>WITH </a:t>
            </a:r>
            <a:r>
              <a:rPr dirty="0" sz="2650" spc="-120" b="1">
                <a:latin typeface="Arial"/>
                <a:cs typeface="Arial"/>
              </a:rPr>
              <a:t>"TECH" </a:t>
            </a:r>
            <a:r>
              <a:rPr dirty="0" sz="2650" spc="-70" b="1">
                <a:latin typeface="Arial"/>
                <a:cs typeface="Arial"/>
              </a:rPr>
              <a:t>AS </a:t>
            </a:r>
            <a:r>
              <a:rPr dirty="0" sz="2650" spc="245" b="1">
                <a:latin typeface="Arial"/>
                <a:cs typeface="Arial"/>
              </a:rPr>
              <a:t>A </a:t>
            </a:r>
            <a:r>
              <a:rPr dirty="0" sz="2650" spc="250" b="1">
                <a:latin typeface="Arial"/>
                <a:cs typeface="Arial"/>
              </a:rPr>
              <a:t> </a:t>
            </a:r>
            <a:r>
              <a:rPr dirty="0" sz="2650" spc="-25" b="1">
                <a:latin typeface="Arial"/>
                <a:cs typeface="Arial"/>
              </a:rPr>
              <a:t>SHORTENED</a:t>
            </a:r>
            <a:r>
              <a:rPr dirty="0" sz="2650" spc="-35" b="1">
                <a:latin typeface="Arial"/>
                <a:cs typeface="Arial"/>
              </a:rPr>
              <a:t> </a:t>
            </a:r>
            <a:r>
              <a:rPr dirty="0" sz="2650" spc="80" b="1">
                <a:latin typeface="Arial"/>
                <a:cs typeface="Arial"/>
              </a:rPr>
              <a:t>FORM</a:t>
            </a:r>
            <a:r>
              <a:rPr dirty="0" sz="2650" spc="-35" b="1">
                <a:latin typeface="Arial"/>
                <a:cs typeface="Arial"/>
              </a:rPr>
              <a:t> </a:t>
            </a:r>
            <a:r>
              <a:rPr dirty="0" sz="2650" spc="-20" b="1">
                <a:latin typeface="Arial"/>
                <a:cs typeface="Arial"/>
              </a:rPr>
              <a:t>OF</a:t>
            </a:r>
            <a:r>
              <a:rPr dirty="0" sz="2650" spc="-35" b="1">
                <a:latin typeface="Arial"/>
                <a:cs typeface="Arial"/>
              </a:rPr>
              <a:t> </a:t>
            </a:r>
            <a:r>
              <a:rPr dirty="0" sz="2650" spc="-10" b="1">
                <a:latin typeface="Arial"/>
                <a:cs typeface="Arial"/>
              </a:rPr>
              <a:t>TECHNOLOGY.</a:t>
            </a:r>
            <a:r>
              <a:rPr dirty="0" sz="2650" spc="-30" b="1">
                <a:latin typeface="Arial"/>
                <a:cs typeface="Arial"/>
              </a:rPr>
              <a:t> </a:t>
            </a:r>
            <a:r>
              <a:rPr dirty="0" sz="2650" spc="114" b="1">
                <a:latin typeface="Arial"/>
                <a:cs typeface="Arial"/>
              </a:rPr>
              <a:t>IT</a:t>
            </a:r>
            <a:r>
              <a:rPr dirty="0" sz="2650" spc="-35" b="1">
                <a:latin typeface="Arial"/>
                <a:cs typeface="Arial"/>
              </a:rPr>
              <a:t> </a:t>
            </a:r>
            <a:r>
              <a:rPr dirty="0" sz="2650" spc="-60" b="1">
                <a:latin typeface="Arial"/>
                <a:cs typeface="Arial"/>
              </a:rPr>
              <a:t>SIGNIFIES</a:t>
            </a:r>
            <a:r>
              <a:rPr dirty="0" sz="2650" spc="-35" b="1">
                <a:latin typeface="Arial"/>
                <a:cs typeface="Arial"/>
              </a:rPr>
              <a:t> </a:t>
            </a:r>
            <a:r>
              <a:rPr dirty="0" sz="2650" spc="35" b="1">
                <a:latin typeface="Arial"/>
                <a:cs typeface="Arial"/>
              </a:rPr>
              <a:t>THE</a:t>
            </a:r>
            <a:r>
              <a:rPr dirty="0" sz="2650" spc="-35" b="1">
                <a:latin typeface="Arial"/>
                <a:cs typeface="Arial"/>
              </a:rPr>
              <a:t> </a:t>
            </a:r>
            <a:r>
              <a:rPr dirty="0" sz="2650" spc="25" b="1">
                <a:latin typeface="Arial"/>
                <a:cs typeface="Arial"/>
              </a:rPr>
              <a:t>COMPANY'S</a:t>
            </a:r>
            <a:r>
              <a:rPr dirty="0" sz="2650" spc="-30" b="1">
                <a:latin typeface="Arial"/>
                <a:cs typeface="Arial"/>
              </a:rPr>
              <a:t> </a:t>
            </a:r>
            <a:r>
              <a:rPr dirty="0" sz="2650" spc="-85" b="1">
                <a:latin typeface="Arial"/>
                <a:cs typeface="Arial"/>
              </a:rPr>
              <a:t>FOCUS</a:t>
            </a:r>
            <a:r>
              <a:rPr dirty="0" sz="2650" spc="-35" b="1">
                <a:latin typeface="Arial"/>
                <a:cs typeface="Arial"/>
              </a:rPr>
              <a:t> </a:t>
            </a:r>
            <a:r>
              <a:rPr dirty="0" sz="2650" spc="100" b="1">
                <a:latin typeface="Arial"/>
                <a:cs typeface="Arial"/>
              </a:rPr>
              <a:t>ON</a:t>
            </a:r>
            <a:r>
              <a:rPr dirty="0" sz="2650" spc="-35" b="1">
                <a:latin typeface="Arial"/>
                <a:cs typeface="Arial"/>
              </a:rPr>
              <a:t> </a:t>
            </a:r>
            <a:r>
              <a:rPr dirty="0" sz="2650" spc="70" b="1">
                <a:latin typeface="Arial"/>
                <a:cs typeface="Arial"/>
              </a:rPr>
              <a:t>PROVIDING </a:t>
            </a:r>
            <a:r>
              <a:rPr dirty="0" sz="2650" spc="-720" b="1">
                <a:latin typeface="Arial"/>
                <a:cs typeface="Arial"/>
              </a:rPr>
              <a:t> </a:t>
            </a:r>
            <a:r>
              <a:rPr dirty="0" sz="2650" spc="175" b="1">
                <a:latin typeface="Arial"/>
                <a:cs typeface="Arial"/>
              </a:rPr>
              <a:t>INNOVATIVE </a:t>
            </a:r>
            <a:r>
              <a:rPr dirty="0" sz="2650" spc="-20" b="1">
                <a:latin typeface="Arial"/>
                <a:cs typeface="Arial"/>
              </a:rPr>
              <a:t>SOLUTIONS </a:t>
            </a:r>
            <a:r>
              <a:rPr dirty="0" sz="2650" spc="-35" b="1">
                <a:latin typeface="Arial"/>
                <a:cs typeface="Arial"/>
              </a:rPr>
              <a:t>FOR </a:t>
            </a:r>
            <a:r>
              <a:rPr dirty="0" sz="2650" spc="35" b="1">
                <a:latin typeface="Arial"/>
                <a:cs typeface="Arial"/>
              </a:rPr>
              <a:t>THE </a:t>
            </a:r>
            <a:r>
              <a:rPr dirty="0" sz="2650" spc="-5" b="1">
                <a:latin typeface="Arial"/>
                <a:cs typeface="Arial"/>
              </a:rPr>
              <a:t>WELL-BEING </a:t>
            </a:r>
            <a:r>
              <a:rPr dirty="0" sz="2650" spc="-20" b="1">
                <a:latin typeface="Arial"/>
                <a:cs typeface="Arial"/>
              </a:rPr>
              <a:t>OF </a:t>
            </a:r>
            <a:r>
              <a:rPr dirty="0" sz="2650" spc="175" b="1">
                <a:latin typeface="Arial"/>
                <a:cs typeface="Arial"/>
              </a:rPr>
              <a:t>WILD </a:t>
            </a:r>
            <a:r>
              <a:rPr dirty="0" sz="2650" spc="125" b="1">
                <a:latin typeface="Arial"/>
                <a:cs typeface="Arial"/>
              </a:rPr>
              <a:t>ANIMALS </a:t>
            </a:r>
            <a:r>
              <a:rPr dirty="0" sz="2650" spc="-10" b="1">
                <a:latin typeface="Arial"/>
                <a:cs typeface="Arial"/>
              </a:rPr>
              <a:t>USING </a:t>
            </a:r>
            <a:r>
              <a:rPr dirty="0" sz="2650" spc="120" b="1">
                <a:latin typeface="Arial"/>
                <a:cs typeface="Arial"/>
              </a:rPr>
              <a:t>ADVANCED </a:t>
            </a:r>
            <a:r>
              <a:rPr dirty="0" sz="2650" spc="125" b="1">
                <a:latin typeface="Arial"/>
                <a:cs typeface="Arial"/>
              </a:rPr>
              <a:t> </a:t>
            </a:r>
            <a:r>
              <a:rPr dirty="0" sz="2650" spc="5" b="1">
                <a:latin typeface="Arial"/>
                <a:cs typeface="Arial"/>
              </a:rPr>
              <a:t>TECHNOLOGY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4296565"/>
            <a:ext cx="1456055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70" b="1">
                <a:latin typeface="Arial"/>
                <a:cs typeface="Arial"/>
              </a:rPr>
              <a:t>WILDLIFE</a:t>
            </a:r>
            <a:r>
              <a:rPr dirty="0" sz="2650" spc="-45" b="1">
                <a:latin typeface="Arial"/>
                <a:cs typeface="Arial"/>
              </a:rPr>
              <a:t> </a:t>
            </a:r>
            <a:r>
              <a:rPr dirty="0" sz="2650" spc="-25" b="1">
                <a:latin typeface="Arial"/>
                <a:cs typeface="Arial"/>
              </a:rPr>
              <a:t>CAMERAS:</a:t>
            </a:r>
            <a:r>
              <a:rPr dirty="0" sz="2650" spc="-45" b="1">
                <a:latin typeface="Arial"/>
                <a:cs typeface="Arial"/>
              </a:rPr>
              <a:t> </a:t>
            </a:r>
            <a:r>
              <a:rPr dirty="0" sz="2650" spc="-175" b="1">
                <a:latin typeface="Arial"/>
                <a:cs typeface="Arial"/>
              </a:rPr>
              <a:t>SET</a:t>
            </a:r>
            <a:r>
              <a:rPr dirty="0" sz="2650" spc="-45" b="1">
                <a:latin typeface="Arial"/>
                <a:cs typeface="Arial"/>
              </a:rPr>
              <a:t> </a:t>
            </a:r>
            <a:r>
              <a:rPr dirty="0" sz="2650" spc="35" b="1">
                <a:latin typeface="Arial"/>
                <a:cs typeface="Arial"/>
              </a:rPr>
              <a:t>UP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120" b="1">
                <a:latin typeface="Arial"/>
                <a:cs typeface="Arial"/>
              </a:rPr>
              <a:t>MOTION-ACTIVATED</a:t>
            </a:r>
            <a:r>
              <a:rPr dirty="0" sz="2650" spc="-45" b="1">
                <a:latin typeface="Arial"/>
                <a:cs typeface="Arial"/>
              </a:rPr>
              <a:t> </a:t>
            </a:r>
            <a:r>
              <a:rPr dirty="0" sz="2650" spc="70" b="1">
                <a:latin typeface="Arial"/>
                <a:cs typeface="Arial"/>
              </a:rPr>
              <a:t>WILDLIFE</a:t>
            </a:r>
            <a:r>
              <a:rPr dirty="0" sz="2650" spc="-45" b="1">
                <a:latin typeface="Arial"/>
                <a:cs typeface="Arial"/>
              </a:rPr>
              <a:t> </a:t>
            </a:r>
            <a:r>
              <a:rPr dirty="0" sz="2650" spc="15" b="1">
                <a:latin typeface="Arial"/>
                <a:cs typeface="Arial"/>
              </a:rPr>
              <a:t>CAMERAS</a:t>
            </a:r>
            <a:r>
              <a:rPr dirty="0" sz="2650" spc="-45" b="1">
                <a:latin typeface="Arial"/>
                <a:cs typeface="Arial"/>
              </a:rPr>
              <a:t> </a:t>
            </a:r>
            <a:r>
              <a:rPr dirty="0" sz="2650" spc="185" b="1">
                <a:latin typeface="Arial"/>
                <a:cs typeface="Arial"/>
              </a:rPr>
              <a:t>IN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-50" b="1">
                <a:latin typeface="Arial"/>
                <a:cs typeface="Arial"/>
              </a:rPr>
              <a:t>STRATEGIC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4695384"/>
            <a:ext cx="1460246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10" b="1">
                <a:latin typeface="Arial"/>
                <a:cs typeface="Arial"/>
              </a:rPr>
              <a:t>LOCATIONS</a:t>
            </a:r>
            <a:r>
              <a:rPr dirty="0" sz="2650" spc="-45" b="1">
                <a:latin typeface="Arial"/>
                <a:cs typeface="Arial"/>
              </a:rPr>
              <a:t> </a:t>
            </a:r>
            <a:r>
              <a:rPr dirty="0" sz="2650" spc="30" b="1">
                <a:latin typeface="Arial"/>
                <a:cs typeface="Arial"/>
              </a:rPr>
              <a:t>TO</a:t>
            </a:r>
            <a:r>
              <a:rPr dirty="0" sz="2650" spc="-45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CAPTURE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IMAGES</a:t>
            </a:r>
            <a:r>
              <a:rPr dirty="0" sz="2650" spc="-45" b="1">
                <a:latin typeface="Arial"/>
                <a:cs typeface="Arial"/>
              </a:rPr>
              <a:t> OR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5" b="1">
                <a:latin typeface="Arial"/>
                <a:cs typeface="Arial"/>
              </a:rPr>
              <a:t>VIDEOS</a:t>
            </a:r>
            <a:r>
              <a:rPr dirty="0" sz="2650" spc="-45" b="1">
                <a:latin typeface="Arial"/>
                <a:cs typeface="Arial"/>
              </a:rPr>
              <a:t> </a:t>
            </a:r>
            <a:r>
              <a:rPr dirty="0" sz="2650" spc="-20" b="1">
                <a:latin typeface="Arial"/>
                <a:cs typeface="Arial"/>
              </a:rPr>
              <a:t>OF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125" b="1">
                <a:latin typeface="Arial"/>
                <a:cs typeface="Arial"/>
              </a:rPr>
              <a:t>ANIMALS</a:t>
            </a:r>
            <a:r>
              <a:rPr dirty="0" sz="2650" spc="-45" b="1">
                <a:latin typeface="Arial"/>
                <a:cs typeface="Arial"/>
              </a:rPr>
              <a:t> </a:t>
            </a:r>
            <a:r>
              <a:rPr dirty="0" sz="2650" spc="-65" b="1">
                <a:latin typeface="Arial"/>
                <a:cs typeface="Arial"/>
              </a:rPr>
              <a:t>PASSING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40" b="1">
                <a:latin typeface="Arial"/>
                <a:cs typeface="Arial"/>
              </a:rPr>
              <a:t>THROUGH.</a:t>
            </a:r>
            <a:r>
              <a:rPr dirty="0" sz="2650" spc="-45" b="1">
                <a:latin typeface="Arial"/>
                <a:cs typeface="Arial"/>
              </a:rPr>
              <a:t> </a:t>
            </a:r>
            <a:r>
              <a:rPr dirty="0" sz="2650" spc="-95" b="1">
                <a:latin typeface="Arial"/>
                <a:cs typeface="Arial"/>
              </a:rPr>
              <a:t>THESE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5094203"/>
            <a:ext cx="15151735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15" b="1">
                <a:latin typeface="Arial"/>
                <a:cs typeface="Arial"/>
              </a:rPr>
              <a:t>CAMERAS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20" b="1">
                <a:latin typeface="Arial"/>
                <a:cs typeface="Arial"/>
              </a:rPr>
              <a:t>OFTEN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175" b="1">
                <a:latin typeface="Arial"/>
                <a:cs typeface="Arial"/>
              </a:rPr>
              <a:t>HAVE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70" b="1">
                <a:latin typeface="Arial"/>
                <a:cs typeface="Arial"/>
              </a:rPr>
              <a:t>BUILT-IN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110" b="1">
                <a:latin typeface="Arial"/>
                <a:cs typeface="Arial"/>
              </a:rPr>
              <a:t>TIME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-20" b="1">
                <a:latin typeface="Arial"/>
                <a:cs typeface="Arial"/>
              </a:rPr>
              <a:t>STAMPS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195" b="1">
                <a:latin typeface="Arial"/>
                <a:cs typeface="Arial"/>
              </a:rPr>
              <a:t>AND</a:t>
            </a:r>
            <a:r>
              <a:rPr dirty="0" sz="2650" spc="-35" b="1">
                <a:latin typeface="Arial"/>
                <a:cs typeface="Arial"/>
              </a:rPr>
              <a:t> </a:t>
            </a:r>
            <a:r>
              <a:rPr dirty="0" sz="2650" spc="100" b="1">
                <a:latin typeface="Arial"/>
                <a:cs typeface="Arial"/>
              </a:rPr>
              <a:t>CAN</a:t>
            </a:r>
            <a:r>
              <a:rPr dirty="0" sz="2650" spc="-40" b="1">
                <a:latin typeface="Arial"/>
                <a:cs typeface="Arial"/>
              </a:rPr>
              <a:t> HELP </a:t>
            </a:r>
            <a:r>
              <a:rPr dirty="0" sz="2650" spc="90" b="1">
                <a:latin typeface="Arial"/>
                <a:cs typeface="Arial"/>
              </a:rPr>
              <a:t>IDENTIFY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35" b="1">
                <a:latin typeface="Arial"/>
                <a:cs typeface="Arial"/>
              </a:rPr>
              <a:t>THE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85" b="1">
                <a:latin typeface="Arial"/>
                <a:cs typeface="Arial"/>
              </a:rPr>
              <a:t>ANIMALS'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5493022"/>
            <a:ext cx="372110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-65" b="1">
                <a:latin typeface="Arial"/>
                <a:cs typeface="Arial"/>
              </a:rPr>
              <a:t>ROUTES</a:t>
            </a:r>
            <a:r>
              <a:rPr dirty="0" sz="2650" spc="-75" b="1">
                <a:latin typeface="Arial"/>
                <a:cs typeface="Arial"/>
              </a:rPr>
              <a:t> </a:t>
            </a:r>
            <a:r>
              <a:rPr dirty="0" sz="2650" spc="195" b="1">
                <a:latin typeface="Arial"/>
                <a:cs typeface="Arial"/>
              </a:rPr>
              <a:t>AND</a:t>
            </a:r>
            <a:r>
              <a:rPr dirty="0" sz="2650" spc="-70" b="1">
                <a:latin typeface="Arial"/>
                <a:cs typeface="Arial"/>
              </a:rPr>
              <a:t> </a:t>
            </a:r>
            <a:r>
              <a:rPr dirty="0" sz="2650" spc="5" b="1">
                <a:latin typeface="Arial"/>
                <a:cs typeface="Arial"/>
              </a:rPr>
              <a:t>HABITS.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026" y="6224389"/>
            <a:ext cx="15222855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70" b="1">
                <a:latin typeface="Arial"/>
                <a:cs typeface="Arial"/>
              </a:rPr>
              <a:t>WILDLIFE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15" b="1">
                <a:latin typeface="Arial"/>
                <a:cs typeface="Arial"/>
              </a:rPr>
              <a:t>CAMERAS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-5" b="1">
                <a:latin typeface="Arial"/>
                <a:cs typeface="Arial"/>
              </a:rPr>
              <a:t>ARE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75" b="1">
                <a:latin typeface="Arial"/>
                <a:cs typeface="Arial"/>
              </a:rPr>
              <a:t>VALUABLE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-80" b="1">
                <a:latin typeface="Arial"/>
                <a:cs typeface="Arial"/>
              </a:rPr>
              <a:t>TOOLS</a:t>
            </a:r>
            <a:r>
              <a:rPr dirty="0" sz="2650" spc="-35" b="1">
                <a:latin typeface="Arial"/>
                <a:cs typeface="Arial"/>
              </a:rPr>
              <a:t> FOR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40" b="1">
                <a:latin typeface="Arial"/>
                <a:cs typeface="Arial"/>
              </a:rPr>
              <a:t>STUDYING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195" b="1">
                <a:latin typeface="Arial"/>
                <a:cs typeface="Arial"/>
              </a:rPr>
              <a:t>AND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100" b="1">
                <a:latin typeface="Arial"/>
                <a:cs typeface="Arial"/>
              </a:rPr>
              <a:t>MONITORING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70" b="1">
                <a:latin typeface="Arial"/>
                <a:cs typeface="Arial"/>
              </a:rPr>
              <a:t>WILDLIFE</a:t>
            </a:r>
            <a:endParaRPr sz="2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6623208"/>
            <a:ext cx="15673705" cy="1628139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3140"/>
              </a:lnSpc>
              <a:spcBef>
                <a:spcPts val="250"/>
              </a:spcBef>
            </a:pPr>
            <a:r>
              <a:rPr dirty="0" sz="2650" spc="10" b="1">
                <a:latin typeface="Arial"/>
                <a:cs typeface="Arial"/>
              </a:rPr>
              <a:t>POPULATIONS. </a:t>
            </a:r>
            <a:r>
              <a:rPr dirty="0" sz="2650" spc="75" b="1">
                <a:latin typeface="Arial"/>
                <a:cs typeface="Arial"/>
              </a:rPr>
              <a:t>THEY </a:t>
            </a:r>
            <a:r>
              <a:rPr dirty="0" sz="2650" spc="40" b="1">
                <a:latin typeface="Arial"/>
                <a:cs typeface="Arial"/>
              </a:rPr>
              <a:t>PROVIDE </a:t>
            </a:r>
            <a:r>
              <a:rPr dirty="0" sz="2650" spc="-114" b="1">
                <a:latin typeface="Arial"/>
                <a:cs typeface="Arial"/>
              </a:rPr>
              <a:t>RESEARCHERS </a:t>
            </a:r>
            <a:r>
              <a:rPr dirty="0" sz="2650" spc="254" b="1">
                <a:latin typeface="Arial"/>
                <a:cs typeface="Arial"/>
              </a:rPr>
              <a:t>WITH </a:t>
            </a:r>
            <a:r>
              <a:rPr dirty="0" sz="2650" spc="-15" b="1">
                <a:latin typeface="Arial"/>
                <a:cs typeface="Arial"/>
              </a:rPr>
              <a:t>INSIGHTS </a:t>
            </a:r>
            <a:r>
              <a:rPr dirty="0" sz="2650" spc="114" b="1">
                <a:latin typeface="Arial"/>
                <a:cs typeface="Arial"/>
              </a:rPr>
              <a:t>INTO </a:t>
            </a:r>
            <a:r>
              <a:rPr dirty="0" sz="2650" spc="35" b="1">
                <a:latin typeface="Arial"/>
                <a:cs typeface="Arial"/>
              </a:rPr>
              <a:t>THE </a:t>
            </a:r>
            <a:r>
              <a:rPr dirty="0" sz="2650" spc="50" b="1">
                <a:latin typeface="Arial"/>
                <a:cs typeface="Arial"/>
              </a:rPr>
              <a:t>BEHAVIOR, </a:t>
            </a:r>
            <a:r>
              <a:rPr dirty="0" sz="2650" spc="55" b="1">
                <a:latin typeface="Arial"/>
                <a:cs typeface="Arial"/>
              </a:rPr>
              <a:t> ABUNDANCE,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195" b="1">
                <a:latin typeface="Arial"/>
                <a:cs typeface="Arial"/>
              </a:rPr>
              <a:t>AND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50" b="1">
                <a:latin typeface="Arial"/>
                <a:cs typeface="Arial"/>
              </a:rPr>
              <a:t>DISTRIBUTION</a:t>
            </a:r>
            <a:r>
              <a:rPr dirty="0" sz="2650" spc="-35" b="1">
                <a:latin typeface="Arial"/>
                <a:cs typeface="Arial"/>
              </a:rPr>
              <a:t> </a:t>
            </a:r>
            <a:r>
              <a:rPr dirty="0" sz="2650" spc="-20" b="1">
                <a:latin typeface="Arial"/>
                <a:cs typeface="Arial"/>
              </a:rPr>
              <a:t>OF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80" b="1">
                <a:latin typeface="Arial"/>
                <a:cs typeface="Arial"/>
              </a:rPr>
              <a:t>VARIOUS</a:t>
            </a:r>
            <a:r>
              <a:rPr dirty="0" sz="2650" spc="-35" b="1">
                <a:latin typeface="Arial"/>
                <a:cs typeface="Arial"/>
              </a:rPr>
              <a:t> </a:t>
            </a:r>
            <a:r>
              <a:rPr dirty="0" sz="2650" spc="-190" b="1">
                <a:latin typeface="Arial"/>
                <a:cs typeface="Arial"/>
              </a:rPr>
              <a:t>SPECIES.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BY</a:t>
            </a:r>
            <a:r>
              <a:rPr dirty="0" sz="2650" spc="-35" b="1">
                <a:latin typeface="Arial"/>
                <a:cs typeface="Arial"/>
              </a:rPr>
              <a:t> </a:t>
            </a:r>
            <a:r>
              <a:rPr dirty="0" sz="2650" spc="40" b="1">
                <a:latin typeface="Arial"/>
                <a:cs typeface="Arial"/>
              </a:rPr>
              <a:t>CAPTURING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IMAGES</a:t>
            </a:r>
            <a:r>
              <a:rPr dirty="0" sz="2650" spc="-35" b="1">
                <a:latin typeface="Arial"/>
                <a:cs typeface="Arial"/>
              </a:rPr>
              <a:t> </a:t>
            </a:r>
            <a:r>
              <a:rPr dirty="0" sz="2650" spc="-45" b="1">
                <a:latin typeface="Arial"/>
                <a:cs typeface="Arial"/>
              </a:rPr>
              <a:t>OR</a:t>
            </a:r>
            <a:r>
              <a:rPr dirty="0" sz="2650" spc="-40" b="1">
                <a:latin typeface="Arial"/>
                <a:cs typeface="Arial"/>
              </a:rPr>
              <a:t> </a:t>
            </a:r>
            <a:r>
              <a:rPr dirty="0" sz="2650" spc="-20" b="1">
                <a:latin typeface="Arial"/>
                <a:cs typeface="Arial"/>
              </a:rPr>
              <a:t>VIDEOS, </a:t>
            </a:r>
            <a:r>
              <a:rPr dirty="0" sz="2650" spc="-720" b="1">
                <a:latin typeface="Arial"/>
                <a:cs typeface="Arial"/>
              </a:rPr>
              <a:t> </a:t>
            </a:r>
            <a:r>
              <a:rPr dirty="0" sz="2650" spc="-85" b="1">
                <a:latin typeface="Arial"/>
                <a:cs typeface="Arial"/>
              </a:rPr>
              <a:t>SCIENTISTS </a:t>
            </a:r>
            <a:r>
              <a:rPr dirty="0" sz="2650" spc="100" b="1">
                <a:latin typeface="Arial"/>
                <a:cs typeface="Arial"/>
              </a:rPr>
              <a:t>CAN </a:t>
            </a:r>
            <a:r>
              <a:rPr dirty="0" sz="2650" spc="15" b="1">
                <a:latin typeface="Arial"/>
                <a:cs typeface="Arial"/>
              </a:rPr>
              <a:t>GATHER </a:t>
            </a:r>
            <a:r>
              <a:rPr dirty="0" sz="2650" spc="180" b="1">
                <a:latin typeface="Arial"/>
                <a:cs typeface="Arial"/>
              </a:rPr>
              <a:t>DATA </a:t>
            </a:r>
            <a:r>
              <a:rPr dirty="0" sz="2650" spc="100" b="1">
                <a:latin typeface="Arial"/>
                <a:cs typeface="Arial"/>
              </a:rPr>
              <a:t>ON </a:t>
            </a:r>
            <a:r>
              <a:rPr dirty="0" sz="2650" spc="210" b="1">
                <a:latin typeface="Arial"/>
                <a:cs typeface="Arial"/>
              </a:rPr>
              <a:t>ANIMAL </a:t>
            </a:r>
            <a:r>
              <a:rPr dirty="0" sz="2650" spc="60" b="1">
                <a:latin typeface="Arial"/>
                <a:cs typeface="Arial"/>
              </a:rPr>
              <a:t>MOVEMENTS, </a:t>
            </a:r>
            <a:r>
              <a:rPr dirty="0" sz="2650" spc="150" b="1">
                <a:latin typeface="Arial"/>
                <a:cs typeface="Arial"/>
              </a:rPr>
              <a:t>ACTIVITY </a:t>
            </a:r>
            <a:r>
              <a:rPr dirty="0" sz="2650" spc="-25" b="1">
                <a:latin typeface="Arial"/>
                <a:cs typeface="Arial"/>
              </a:rPr>
              <a:t>PATTERNS, </a:t>
            </a:r>
            <a:r>
              <a:rPr dirty="0" sz="2650" spc="-30" b="1">
                <a:latin typeface="Arial"/>
                <a:cs typeface="Arial"/>
              </a:rPr>
              <a:t>FEEDING </a:t>
            </a:r>
            <a:r>
              <a:rPr dirty="0" sz="2650" spc="-25" b="1">
                <a:latin typeface="Arial"/>
                <a:cs typeface="Arial"/>
              </a:rPr>
              <a:t> </a:t>
            </a:r>
            <a:r>
              <a:rPr dirty="0" sz="2650" spc="5" b="1">
                <a:latin typeface="Arial"/>
                <a:cs typeface="Arial"/>
              </a:rPr>
              <a:t>HABITS,</a:t>
            </a:r>
            <a:r>
              <a:rPr dirty="0" sz="2650" spc="-50" b="1">
                <a:latin typeface="Arial"/>
                <a:cs typeface="Arial"/>
              </a:rPr>
              <a:t> </a:t>
            </a:r>
            <a:r>
              <a:rPr dirty="0" sz="2650" spc="195" b="1">
                <a:latin typeface="Arial"/>
                <a:cs typeface="Arial"/>
              </a:rPr>
              <a:t>AND</a:t>
            </a:r>
            <a:r>
              <a:rPr dirty="0" sz="2650" spc="-45" b="1">
                <a:latin typeface="Arial"/>
                <a:cs typeface="Arial"/>
              </a:rPr>
              <a:t> </a:t>
            </a:r>
            <a:r>
              <a:rPr dirty="0" sz="2650" spc="35" b="1">
                <a:latin typeface="Arial"/>
                <a:cs typeface="Arial"/>
              </a:rPr>
              <a:t>INTERACTIONS</a:t>
            </a:r>
            <a:r>
              <a:rPr dirty="0" sz="2650" spc="-45" b="1">
                <a:latin typeface="Arial"/>
                <a:cs typeface="Arial"/>
              </a:rPr>
              <a:t> </a:t>
            </a:r>
            <a:r>
              <a:rPr dirty="0" sz="2650" spc="254" b="1">
                <a:latin typeface="Arial"/>
                <a:cs typeface="Arial"/>
              </a:rPr>
              <a:t>WITH</a:t>
            </a:r>
            <a:r>
              <a:rPr dirty="0" sz="2650" spc="-45" b="1">
                <a:latin typeface="Arial"/>
                <a:cs typeface="Arial"/>
              </a:rPr>
              <a:t> </a:t>
            </a:r>
            <a:r>
              <a:rPr dirty="0" sz="2650" spc="10" b="1">
                <a:latin typeface="Arial"/>
                <a:cs typeface="Arial"/>
              </a:rPr>
              <a:t>OTHER</a:t>
            </a:r>
            <a:r>
              <a:rPr dirty="0" sz="2650" spc="-45" b="1">
                <a:latin typeface="Arial"/>
                <a:cs typeface="Arial"/>
              </a:rPr>
              <a:t> </a:t>
            </a:r>
            <a:r>
              <a:rPr dirty="0" sz="2650" spc="-190" b="1">
                <a:latin typeface="Arial"/>
                <a:cs typeface="Arial"/>
              </a:rPr>
              <a:t>SPECIES.</a:t>
            </a:r>
            <a:endParaRPr sz="26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1161" y="4890170"/>
            <a:ext cx="1990725" cy="1309370"/>
          </a:xfrm>
          <a:custGeom>
            <a:avLst/>
            <a:gdLst/>
            <a:ahLst/>
            <a:cxnLst/>
            <a:rect l="l" t="t" r="r" b="b"/>
            <a:pathLst>
              <a:path w="1990725" h="1309370">
                <a:moveTo>
                  <a:pt x="1452056" y="0"/>
                </a:moveTo>
                <a:lnTo>
                  <a:pt x="1990569" y="0"/>
                </a:lnTo>
                <a:lnTo>
                  <a:pt x="1990569" y="276034"/>
                </a:lnTo>
                <a:lnTo>
                  <a:pt x="1923204" y="276034"/>
                </a:lnTo>
                <a:lnTo>
                  <a:pt x="1672637" y="1309109"/>
                </a:lnTo>
                <a:lnTo>
                  <a:pt x="1169449" y="1309109"/>
                </a:lnTo>
                <a:lnTo>
                  <a:pt x="1016234" y="582465"/>
                </a:lnTo>
                <a:lnTo>
                  <a:pt x="999392" y="582465"/>
                </a:lnTo>
                <a:lnTo>
                  <a:pt x="837961" y="1309109"/>
                </a:lnTo>
                <a:lnTo>
                  <a:pt x="334773" y="1309109"/>
                </a:lnTo>
                <a:lnTo>
                  <a:pt x="67365" y="276034"/>
                </a:lnTo>
                <a:lnTo>
                  <a:pt x="0" y="276034"/>
                </a:lnTo>
                <a:lnTo>
                  <a:pt x="0" y="0"/>
                </a:lnTo>
                <a:lnTo>
                  <a:pt x="622720" y="0"/>
                </a:lnTo>
                <a:lnTo>
                  <a:pt x="622720" y="276034"/>
                </a:lnTo>
                <a:lnTo>
                  <a:pt x="558641" y="276034"/>
                </a:lnTo>
                <a:lnTo>
                  <a:pt x="624363" y="705284"/>
                </a:lnTo>
                <a:lnTo>
                  <a:pt x="641204" y="705284"/>
                </a:lnTo>
                <a:lnTo>
                  <a:pt x="800992" y="0"/>
                </a:lnTo>
                <a:lnTo>
                  <a:pt x="1285285" y="0"/>
                </a:lnTo>
                <a:lnTo>
                  <a:pt x="1433571" y="705284"/>
                </a:lnTo>
                <a:lnTo>
                  <a:pt x="1450413" y="705284"/>
                </a:lnTo>
                <a:lnTo>
                  <a:pt x="1516135" y="276034"/>
                </a:lnTo>
                <a:lnTo>
                  <a:pt x="1452056" y="276034"/>
                </a:lnTo>
                <a:lnTo>
                  <a:pt x="1452056" y="0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35985" y="4890170"/>
            <a:ext cx="639445" cy="1309370"/>
          </a:xfrm>
          <a:custGeom>
            <a:avLst/>
            <a:gdLst/>
            <a:ahLst/>
            <a:cxnLst/>
            <a:rect l="l" t="t" r="r" b="b"/>
            <a:pathLst>
              <a:path w="639445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639150" y="0"/>
                </a:lnTo>
                <a:lnTo>
                  <a:pt x="639150" y="276034"/>
                </a:lnTo>
                <a:lnTo>
                  <a:pt x="555354" y="276034"/>
                </a:lnTo>
                <a:lnTo>
                  <a:pt x="555354" y="1033075"/>
                </a:lnTo>
                <a:lnTo>
                  <a:pt x="639150" y="1033075"/>
                </a:lnTo>
                <a:lnTo>
                  <a:pt x="639150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13242" y="4890170"/>
            <a:ext cx="1041400" cy="1309370"/>
          </a:xfrm>
          <a:custGeom>
            <a:avLst/>
            <a:gdLst/>
            <a:ahLst/>
            <a:cxnLst/>
            <a:rect l="l" t="t" r="r" b="b"/>
            <a:pathLst>
              <a:path w="1041400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709802" y="0"/>
                </a:lnTo>
                <a:lnTo>
                  <a:pt x="709802" y="276034"/>
                </a:lnTo>
                <a:lnTo>
                  <a:pt x="555355" y="276034"/>
                </a:lnTo>
                <a:lnTo>
                  <a:pt x="555355" y="1033075"/>
                </a:lnTo>
                <a:lnTo>
                  <a:pt x="706516" y="1033075"/>
                </a:lnTo>
                <a:lnTo>
                  <a:pt x="706516" y="878216"/>
                </a:lnTo>
                <a:lnTo>
                  <a:pt x="1041290" y="878216"/>
                </a:lnTo>
                <a:lnTo>
                  <a:pt x="1041290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82487" y="4890170"/>
            <a:ext cx="1296035" cy="1309370"/>
          </a:xfrm>
          <a:custGeom>
            <a:avLst/>
            <a:gdLst/>
            <a:ahLst/>
            <a:cxnLst/>
            <a:rect l="l" t="t" r="r" b="b"/>
            <a:pathLst>
              <a:path w="1296035" h="1309370">
                <a:moveTo>
                  <a:pt x="0" y="1033075"/>
                </a:moveTo>
                <a:lnTo>
                  <a:pt x="84207" y="1033075"/>
                </a:lnTo>
                <a:lnTo>
                  <a:pt x="84207" y="277677"/>
                </a:lnTo>
                <a:lnTo>
                  <a:pt x="0" y="277677"/>
                </a:lnTo>
                <a:lnTo>
                  <a:pt x="0" y="0"/>
                </a:lnTo>
                <a:lnTo>
                  <a:pt x="683103" y="0"/>
                </a:lnTo>
                <a:lnTo>
                  <a:pt x="738141" y="1540"/>
                </a:lnTo>
                <a:lnTo>
                  <a:pt x="790871" y="6161"/>
                </a:lnTo>
                <a:lnTo>
                  <a:pt x="841292" y="13863"/>
                </a:lnTo>
                <a:lnTo>
                  <a:pt x="889405" y="24645"/>
                </a:lnTo>
                <a:lnTo>
                  <a:pt x="935210" y="38509"/>
                </a:lnTo>
                <a:lnTo>
                  <a:pt x="978706" y="55453"/>
                </a:lnTo>
                <a:lnTo>
                  <a:pt x="1019893" y="75478"/>
                </a:lnTo>
                <a:lnTo>
                  <a:pt x="1058772" y="98583"/>
                </a:lnTo>
                <a:lnTo>
                  <a:pt x="1095343" y="124770"/>
                </a:lnTo>
                <a:lnTo>
                  <a:pt x="1129605" y="154037"/>
                </a:lnTo>
                <a:lnTo>
                  <a:pt x="1158406" y="183636"/>
                </a:lnTo>
                <a:lnTo>
                  <a:pt x="1184464" y="216419"/>
                </a:lnTo>
                <a:lnTo>
                  <a:pt x="1207779" y="252386"/>
                </a:lnTo>
                <a:lnTo>
                  <a:pt x="1228351" y="291538"/>
                </a:lnTo>
                <a:lnTo>
                  <a:pt x="1246181" y="333874"/>
                </a:lnTo>
                <a:lnTo>
                  <a:pt x="1261267" y="379394"/>
                </a:lnTo>
                <a:lnTo>
                  <a:pt x="1273610" y="428099"/>
                </a:lnTo>
                <a:lnTo>
                  <a:pt x="1283211" y="479988"/>
                </a:lnTo>
                <a:lnTo>
                  <a:pt x="1290068" y="535061"/>
                </a:lnTo>
                <a:lnTo>
                  <a:pt x="1294183" y="593318"/>
                </a:lnTo>
                <a:lnTo>
                  <a:pt x="1295554" y="654760"/>
                </a:lnTo>
                <a:lnTo>
                  <a:pt x="1294183" y="716130"/>
                </a:lnTo>
                <a:lnTo>
                  <a:pt x="1290068" y="774323"/>
                </a:lnTo>
                <a:lnTo>
                  <a:pt x="1283211" y="829339"/>
                </a:lnTo>
                <a:lnTo>
                  <a:pt x="1273610" y="881177"/>
                </a:lnTo>
                <a:lnTo>
                  <a:pt x="1261267" y="929837"/>
                </a:lnTo>
                <a:lnTo>
                  <a:pt x="1246181" y="975320"/>
                </a:lnTo>
                <a:lnTo>
                  <a:pt x="1228351" y="1017625"/>
                </a:lnTo>
                <a:lnTo>
                  <a:pt x="1207779" y="1056753"/>
                </a:lnTo>
                <a:lnTo>
                  <a:pt x="1184464" y="1092704"/>
                </a:lnTo>
                <a:lnTo>
                  <a:pt x="1158406" y="1125477"/>
                </a:lnTo>
                <a:lnTo>
                  <a:pt x="1129605" y="1155072"/>
                </a:lnTo>
                <a:lnTo>
                  <a:pt x="1095343" y="1184339"/>
                </a:lnTo>
                <a:lnTo>
                  <a:pt x="1058772" y="1210526"/>
                </a:lnTo>
                <a:lnTo>
                  <a:pt x="1019893" y="1233631"/>
                </a:lnTo>
                <a:lnTo>
                  <a:pt x="978706" y="1253656"/>
                </a:lnTo>
                <a:lnTo>
                  <a:pt x="935210" y="1270600"/>
                </a:lnTo>
                <a:lnTo>
                  <a:pt x="889405" y="1284464"/>
                </a:lnTo>
                <a:lnTo>
                  <a:pt x="841292" y="1295246"/>
                </a:lnTo>
                <a:lnTo>
                  <a:pt x="790871" y="1302948"/>
                </a:lnTo>
                <a:lnTo>
                  <a:pt x="738141" y="1307569"/>
                </a:lnTo>
                <a:lnTo>
                  <a:pt x="683103" y="1309109"/>
                </a:lnTo>
                <a:lnTo>
                  <a:pt x="0" y="1309109"/>
                </a:lnTo>
                <a:lnTo>
                  <a:pt x="0" y="1033075"/>
                </a:lnTo>
                <a:close/>
              </a:path>
              <a:path w="1296035" h="1309370">
                <a:moveTo>
                  <a:pt x="652706" y="1033075"/>
                </a:moveTo>
                <a:lnTo>
                  <a:pt x="702717" y="1025578"/>
                </a:lnTo>
                <a:lnTo>
                  <a:pt x="738556" y="1003089"/>
                </a:lnTo>
                <a:lnTo>
                  <a:pt x="760121" y="964272"/>
                </a:lnTo>
                <a:lnTo>
                  <a:pt x="767310" y="908613"/>
                </a:lnTo>
                <a:lnTo>
                  <a:pt x="767310" y="400496"/>
                </a:lnTo>
                <a:lnTo>
                  <a:pt x="760147" y="346044"/>
                </a:lnTo>
                <a:lnTo>
                  <a:pt x="738659" y="307149"/>
                </a:lnTo>
                <a:lnTo>
                  <a:pt x="702845" y="283813"/>
                </a:lnTo>
                <a:lnTo>
                  <a:pt x="652706" y="276034"/>
                </a:lnTo>
                <a:lnTo>
                  <a:pt x="555355" y="276034"/>
                </a:lnTo>
                <a:lnTo>
                  <a:pt x="555355" y="1033075"/>
                </a:lnTo>
                <a:lnTo>
                  <a:pt x="652706" y="1033075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95498" y="4866756"/>
            <a:ext cx="1161415" cy="1356360"/>
          </a:xfrm>
          <a:custGeom>
            <a:avLst/>
            <a:gdLst/>
            <a:ahLst/>
            <a:cxnLst/>
            <a:rect l="l" t="t" r="r" b="b"/>
            <a:pathLst>
              <a:path w="1161415" h="1356360">
                <a:moveTo>
                  <a:pt x="662975" y="1355937"/>
                </a:moveTo>
                <a:lnTo>
                  <a:pt x="606371" y="1354603"/>
                </a:lnTo>
                <a:lnTo>
                  <a:pt x="552170" y="1350600"/>
                </a:lnTo>
                <a:lnTo>
                  <a:pt x="500373" y="1343930"/>
                </a:lnTo>
                <a:lnTo>
                  <a:pt x="450979" y="1334591"/>
                </a:lnTo>
                <a:lnTo>
                  <a:pt x="403989" y="1322583"/>
                </a:lnTo>
                <a:lnTo>
                  <a:pt x="359402" y="1307908"/>
                </a:lnTo>
                <a:lnTo>
                  <a:pt x="317219" y="1290564"/>
                </a:lnTo>
                <a:lnTo>
                  <a:pt x="277439" y="1270552"/>
                </a:lnTo>
                <a:lnTo>
                  <a:pt x="240063" y="1247872"/>
                </a:lnTo>
                <a:lnTo>
                  <a:pt x="205090" y="1222523"/>
                </a:lnTo>
                <a:lnTo>
                  <a:pt x="172521" y="1194506"/>
                </a:lnTo>
                <a:lnTo>
                  <a:pt x="142579" y="1163556"/>
                </a:lnTo>
                <a:lnTo>
                  <a:pt x="115489" y="1129408"/>
                </a:lnTo>
                <a:lnTo>
                  <a:pt x="91250" y="1092062"/>
                </a:lnTo>
                <a:lnTo>
                  <a:pt x="69863" y="1051519"/>
                </a:lnTo>
                <a:lnTo>
                  <a:pt x="51328" y="1007777"/>
                </a:lnTo>
                <a:lnTo>
                  <a:pt x="35644" y="960838"/>
                </a:lnTo>
                <a:lnTo>
                  <a:pt x="22812" y="910701"/>
                </a:lnTo>
                <a:lnTo>
                  <a:pt x="12832" y="857366"/>
                </a:lnTo>
                <a:lnTo>
                  <a:pt x="5703" y="800833"/>
                </a:lnTo>
                <a:lnTo>
                  <a:pt x="1425" y="741102"/>
                </a:lnTo>
                <a:lnTo>
                  <a:pt x="0" y="678174"/>
                </a:lnTo>
                <a:lnTo>
                  <a:pt x="1145" y="622837"/>
                </a:lnTo>
                <a:lnTo>
                  <a:pt x="4581" y="569854"/>
                </a:lnTo>
                <a:lnTo>
                  <a:pt x="10307" y="519227"/>
                </a:lnTo>
                <a:lnTo>
                  <a:pt x="18324" y="470954"/>
                </a:lnTo>
                <a:lnTo>
                  <a:pt x="28632" y="425036"/>
                </a:lnTo>
                <a:lnTo>
                  <a:pt x="41230" y="381472"/>
                </a:lnTo>
                <a:lnTo>
                  <a:pt x="56119" y="340264"/>
                </a:lnTo>
                <a:lnTo>
                  <a:pt x="73298" y="301410"/>
                </a:lnTo>
                <a:lnTo>
                  <a:pt x="92768" y="264911"/>
                </a:lnTo>
                <a:lnTo>
                  <a:pt x="114529" y="230767"/>
                </a:lnTo>
                <a:lnTo>
                  <a:pt x="138580" y="198978"/>
                </a:lnTo>
                <a:lnTo>
                  <a:pt x="164922" y="169543"/>
                </a:lnTo>
                <a:lnTo>
                  <a:pt x="193554" y="142463"/>
                </a:lnTo>
                <a:lnTo>
                  <a:pt x="224477" y="117738"/>
                </a:lnTo>
                <a:lnTo>
                  <a:pt x="257691" y="95368"/>
                </a:lnTo>
                <a:lnTo>
                  <a:pt x="293195" y="75352"/>
                </a:lnTo>
                <a:lnTo>
                  <a:pt x="330989" y="57691"/>
                </a:lnTo>
                <a:lnTo>
                  <a:pt x="371075" y="42385"/>
                </a:lnTo>
                <a:lnTo>
                  <a:pt x="413451" y="29434"/>
                </a:lnTo>
                <a:lnTo>
                  <a:pt x="458117" y="18838"/>
                </a:lnTo>
                <a:lnTo>
                  <a:pt x="505074" y="10596"/>
                </a:lnTo>
                <a:lnTo>
                  <a:pt x="554322" y="4709"/>
                </a:lnTo>
                <a:lnTo>
                  <a:pt x="605860" y="1177"/>
                </a:lnTo>
                <a:lnTo>
                  <a:pt x="659689" y="0"/>
                </a:lnTo>
                <a:lnTo>
                  <a:pt x="712324" y="1072"/>
                </a:lnTo>
                <a:lnTo>
                  <a:pt x="763704" y="4290"/>
                </a:lnTo>
                <a:lnTo>
                  <a:pt x="813829" y="9653"/>
                </a:lnTo>
                <a:lnTo>
                  <a:pt x="862699" y="17160"/>
                </a:lnTo>
                <a:lnTo>
                  <a:pt x="910313" y="26813"/>
                </a:lnTo>
                <a:lnTo>
                  <a:pt x="956672" y="38612"/>
                </a:lnTo>
                <a:lnTo>
                  <a:pt x="1020906" y="58457"/>
                </a:lnTo>
                <a:lnTo>
                  <a:pt x="1076410" y="79380"/>
                </a:lnTo>
                <a:lnTo>
                  <a:pt x="1123186" y="101382"/>
                </a:lnTo>
                <a:lnTo>
                  <a:pt x="1161234" y="124462"/>
                </a:lnTo>
                <a:lnTo>
                  <a:pt x="1161234" y="545086"/>
                </a:lnTo>
                <a:lnTo>
                  <a:pt x="757451" y="545086"/>
                </a:lnTo>
                <a:lnTo>
                  <a:pt x="757451" y="423910"/>
                </a:lnTo>
                <a:lnTo>
                  <a:pt x="755654" y="394155"/>
                </a:lnTo>
                <a:lnTo>
                  <a:pt x="741277" y="347122"/>
                </a:lnTo>
                <a:lnTo>
                  <a:pt x="712549" y="316546"/>
                </a:lnTo>
                <a:lnTo>
                  <a:pt x="669624" y="301347"/>
                </a:lnTo>
                <a:lnTo>
                  <a:pt x="642847" y="299448"/>
                </a:lnTo>
                <a:lnTo>
                  <a:pt x="616071" y="301347"/>
                </a:lnTo>
                <a:lnTo>
                  <a:pt x="573146" y="316546"/>
                </a:lnTo>
                <a:lnTo>
                  <a:pt x="544418" y="347122"/>
                </a:lnTo>
                <a:lnTo>
                  <a:pt x="530041" y="394155"/>
                </a:lnTo>
                <a:lnTo>
                  <a:pt x="528244" y="423910"/>
                </a:lnTo>
                <a:lnTo>
                  <a:pt x="528244" y="932027"/>
                </a:lnTo>
                <a:lnTo>
                  <a:pt x="535432" y="987686"/>
                </a:lnTo>
                <a:lnTo>
                  <a:pt x="556997" y="1026503"/>
                </a:lnTo>
                <a:lnTo>
                  <a:pt x="592837" y="1048992"/>
                </a:lnTo>
                <a:lnTo>
                  <a:pt x="642847" y="1056489"/>
                </a:lnTo>
                <a:lnTo>
                  <a:pt x="669624" y="1054614"/>
                </a:lnTo>
                <a:lnTo>
                  <a:pt x="712549" y="1039622"/>
                </a:lnTo>
                <a:lnTo>
                  <a:pt x="741277" y="1009199"/>
                </a:lnTo>
                <a:lnTo>
                  <a:pt x="755654" y="961961"/>
                </a:lnTo>
                <a:lnTo>
                  <a:pt x="757451" y="932027"/>
                </a:lnTo>
                <a:lnTo>
                  <a:pt x="757451" y="795653"/>
                </a:lnTo>
                <a:lnTo>
                  <a:pt x="1161234" y="795653"/>
                </a:lnTo>
                <a:lnTo>
                  <a:pt x="1161234" y="1231475"/>
                </a:lnTo>
                <a:lnTo>
                  <a:pt x="1122570" y="1254555"/>
                </a:lnTo>
                <a:lnTo>
                  <a:pt x="1075589" y="1276556"/>
                </a:lnTo>
                <a:lnTo>
                  <a:pt x="1020290" y="1297480"/>
                </a:lnTo>
                <a:lnTo>
                  <a:pt x="956672" y="1317325"/>
                </a:lnTo>
                <a:lnTo>
                  <a:pt x="910861" y="1329123"/>
                </a:lnTo>
                <a:lnTo>
                  <a:pt x="863794" y="1338776"/>
                </a:lnTo>
                <a:lnTo>
                  <a:pt x="815472" y="1346284"/>
                </a:lnTo>
                <a:lnTo>
                  <a:pt x="765895" y="1351647"/>
                </a:lnTo>
                <a:lnTo>
                  <a:pt x="715063" y="1354864"/>
                </a:lnTo>
                <a:lnTo>
                  <a:pt x="662975" y="1355937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77539" y="4890170"/>
            <a:ext cx="1315720" cy="1309370"/>
          </a:xfrm>
          <a:custGeom>
            <a:avLst/>
            <a:gdLst/>
            <a:ahLst/>
            <a:cxnLst/>
            <a:rect l="l" t="t" r="r" b="b"/>
            <a:pathLst>
              <a:path w="1315720" h="1309370">
                <a:moveTo>
                  <a:pt x="1248316" y="1033075"/>
                </a:moveTo>
                <a:lnTo>
                  <a:pt x="1315682" y="1033075"/>
                </a:lnTo>
                <a:lnTo>
                  <a:pt x="1315682" y="1309109"/>
                </a:lnTo>
                <a:lnTo>
                  <a:pt x="656403" y="1309109"/>
                </a:lnTo>
                <a:lnTo>
                  <a:pt x="656403" y="1033075"/>
                </a:lnTo>
                <a:lnTo>
                  <a:pt x="757040" y="1033075"/>
                </a:lnTo>
                <a:lnTo>
                  <a:pt x="730341" y="898755"/>
                </a:lnTo>
                <a:lnTo>
                  <a:pt x="501544" y="898755"/>
                </a:lnTo>
                <a:lnTo>
                  <a:pt x="474434" y="1033075"/>
                </a:lnTo>
                <a:lnTo>
                  <a:pt x="575482" y="1033075"/>
                </a:lnTo>
                <a:lnTo>
                  <a:pt x="575482" y="1309109"/>
                </a:lnTo>
                <a:lnTo>
                  <a:pt x="0" y="1309109"/>
                </a:lnTo>
                <a:lnTo>
                  <a:pt x="0" y="1033075"/>
                </a:lnTo>
                <a:lnTo>
                  <a:pt x="67365" y="1033075"/>
                </a:lnTo>
                <a:lnTo>
                  <a:pt x="351615" y="0"/>
                </a:lnTo>
                <a:lnTo>
                  <a:pt x="964067" y="0"/>
                </a:lnTo>
                <a:lnTo>
                  <a:pt x="1248316" y="1033075"/>
                </a:lnTo>
                <a:close/>
              </a:path>
              <a:path w="1315720" h="1309370">
                <a:moveTo>
                  <a:pt x="538514" y="720072"/>
                </a:moveTo>
                <a:lnTo>
                  <a:pt x="693372" y="720072"/>
                </a:lnTo>
                <a:lnTo>
                  <a:pt x="624364" y="385298"/>
                </a:lnTo>
                <a:lnTo>
                  <a:pt x="607522" y="385298"/>
                </a:lnTo>
                <a:lnTo>
                  <a:pt x="538514" y="720072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817739" y="4890170"/>
            <a:ext cx="1285875" cy="1309370"/>
          </a:xfrm>
          <a:custGeom>
            <a:avLst/>
            <a:gdLst/>
            <a:ahLst/>
            <a:cxnLst/>
            <a:rect l="l" t="t" r="r" b="b"/>
            <a:pathLst>
              <a:path w="1285875" h="1309370">
                <a:moveTo>
                  <a:pt x="0" y="1033075"/>
                </a:moveTo>
                <a:lnTo>
                  <a:pt x="84207" y="1033075"/>
                </a:lnTo>
                <a:lnTo>
                  <a:pt x="84207" y="276034"/>
                </a:lnTo>
                <a:lnTo>
                  <a:pt x="0" y="276034"/>
                </a:lnTo>
                <a:lnTo>
                  <a:pt x="0" y="0"/>
                </a:lnTo>
                <a:lnTo>
                  <a:pt x="772238" y="0"/>
                </a:lnTo>
                <a:lnTo>
                  <a:pt x="832110" y="1819"/>
                </a:lnTo>
                <a:lnTo>
                  <a:pt x="887789" y="7276"/>
                </a:lnTo>
                <a:lnTo>
                  <a:pt x="939278" y="16371"/>
                </a:lnTo>
                <a:lnTo>
                  <a:pt x="986574" y="29105"/>
                </a:lnTo>
                <a:lnTo>
                  <a:pt x="1029680" y="45477"/>
                </a:lnTo>
                <a:lnTo>
                  <a:pt x="1068593" y="65487"/>
                </a:lnTo>
                <a:lnTo>
                  <a:pt x="1103316" y="89136"/>
                </a:lnTo>
                <a:lnTo>
                  <a:pt x="1133721" y="116875"/>
                </a:lnTo>
                <a:lnTo>
                  <a:pt x="1159448" y="149158"/>
                </a:lnTo>
                <a:lnTo>
                  <a:pt x="1180498" y="185984"/>
                </a:lnTo>
                <a:lnTo>
                  <a:pt x="1196870" y="227354"/>
                </a:lnTo>
                <a:lnTo>
                  <a:pt x="1208564" y="273268"/>
                </a:lnTo>
                <a:lnTo>
                  <a:pt x="1215580" y="323725"/>
                </a:lnTo>
                <a:lnTo>
                  <a:pt x="1217919" y="378725"/>
                </a:lnTo>
                <a:lnTo>
                  <a:pt x="1215070" y="433126"/>
                </a:lnTo>
                <a:lnTo>
                  <a:pt x="1206521" y="483779"/>
                </a:lnTo>
                <a:lnTo>
                  <a:pt x="1192272" y="530683"/>
                </a:lnTo>
                <a:lnTo>
                  <a:pt x="1172324" y="573839"/>
                </a:lnTo>
                <a:lnTo>
                  <a:pt x="1147293" y="611963"/>
                </a:lnTo>
                <a:lnTo>
                  <a:pt x="1117384" y="643772"/>
                </a:lnTo>
                <a:lnTo>
                  <a:pt x="1082598" y="669265"/>
                </a:lnTo>
                <a:lnTo>
                  <a:pt x="1042933" y="688443"/>
                </a:lnTo>
                <a:lnTo>
                  <a:pt x="1044987" y="705284"/>
                </a:lnTo>
                <a:lnTo>
                  <a:pt x="1094313" y="717755"/>
                </a:lnTo>
                <a:lnTo>
                  <a:pt x="1134670" y="738465"/>
                </a:lnTo>
                <a:lnTo>
                  <a:pt x="1166060" y="767412"/>
                </a:lnTo>
                <a:lnTo>
                  <a:pt x="1188481" y="804598"/>
                </a:lnTo>
                <a:lnTo>
                  <a:pt x="1201933" y="850022"/>
                </a:lnTo>
                <a:lnTo>
                  <a:pt x="1206418" y="903684"/>
                </a:lnTo>
                <a:lnTo>
                  <a:pt x="1206418" y="1033075"/>
                </a:lnTo>
                <a:lnTo>
                  <a:pt x="1285285" y="1033075"/>
                </a:lnTo>
                <a:lnTo>
                  <a:pt x="1285285" y="1309109"/>
                </a:lnTo>
                <a:lnTo>
                  <a:pt x="752112" y="1309109"/>
                </a:lnTo>
                <a:lnTo>
                  <a:pt x="752112" y="913542"/>
                </a:lnTo>
                <a:lnTo>
                  <a:pt x="750905" y="882863"/>
                </a:lnTo>
                <a:lnTo>
                  <a:pt x="741252" y="833366"/>
                </a:lnTo>
                <a:lnTo>
                  <a:pt x="721766" y="799093"/>
                </a:lnTo>
                <a:lnTo>
                  <a:pt x="672012" y="769363"/>
                </a:lnTo>
                <a:lnTo>
                  <a:pt x="622309" y="760429"/>
                </a:lnTo>
                <a:lnTo>
                  <a:pt x="555354" y="757451"/>
                </a:lnTo>
                <a:lnTo>
                  <a:pt x="555354" y="1033075"/>
                </a:lnTo>
                <a:lnTo>
                  <a:pt x="666261" y="1033075"/>
                </a:lnTo>
                <a:lnTo>
                  <a:pt x="666261" y="1309109"/>
                </a:lnTo>
                <a:lnTo>
                  <a:pt x="0" y="1309109"/>
                </a:lnTo>
                <a:lnTo>
                  <a:pt x="0" y="1033075"/>
                </a:lnTo>
                <a:close/>
              </a:path>
              <a:path w="1285875" h="1309370">
                <a:moveTo>
                  <a:pt x="646134" y="552069"/>
                </a:moveTo>
                <a:lnTo>
                  <a:pt x="688854" y="545599"/>
                </a:lnTo>
                <a:lnTo>
                  <a:pt x="729853" y="511223"/>
                </a:lnTo>
                <a:lnTo>
                  <a:pt x="741971" y="470352"/>
                </a:lnTo>
                <a:lnTo>
                  <a:pt x="743486" y="444448"/>
                </a:lnTo>
                <a:lnTo>
                  <a:pt x="743486" y="383655"/>
                </a:lnTo>
                <a:lnTo>
                  <a:pt x="737427" y="335595"/>
                </a:lnTo>
                <a:lnTo>
                  <a:pt x="705592" y="290822"/>
                </a:lnTo>
                <a:lnTo>
                  <a:pt x="669034" y="277677"/>
                </a:lnTo>
                <a:lnTo>
                  <a:pt x="646134" y="276034"/>
                </a:lnTo>
                <a:lnTo>
                  <a:pt x="555354" y="276034"/>
                </a:lnTo>
                <a:lnTo>
                  <a:pt x="555354" y="552069"/>
                </a:lnTo>
                <a:lnTo>
                  <a:pt x="646134" y="55206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34290" y="4890170"/>
            <a:ext cx="1136015" cy="1309370"/>
          </a:xfrm>
          <a:custGeom>
            <a:avLst/>
            <a:gdLst/>
            <a:ahLst/>
            <a:cxnLst/>
            <a:rect l="l" t="t" r="r" b="b"/>
            <a:pathLst>
              <a:path w="1136015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1135766" y="0"/>
                </a:lnTo>
                <a:lnTo>
                  <a:pt x="1135766" y="508117"/>
                </a:lnTo>
                <a:lnTo>
                  <a:pt x="758683" y="508117"/>
                </a:lnTo>
                <a:lnTo>
                  <a:pt x="758683" y="276034"/>
                </a:lnTo>
                <a:lnTo>
                  <a:pt x="555355" y="276034"/>
                </a:lnTo>
                <a:lnTo>
                  <a:pt x="555355" y="541799"/>
                </a:lnTo>
                <a:lnTo>
                  <a:pt x="703230" y="541799"/>
                </a:lnTo>
                <a:lnTo>
                  <a:pt x="703230" y="733627"/>
                </a:lnTo>
                <a:lnTo>
                  <a:pt x="555355" y="733627"/>
                </a:lnTo>
                <a:lnTo>
                  <a:pt x="555355" y="1033075"/>
                </a:lnTo>
                <a:lnTo>
                  <a:pt x="758683" y="1033075"/>
                </a:lnTo>
                <a:lnTo>
                  <a:pt x="758683" y="767310"/>
                </a:lnTo>
                <a:lnTo>
                  <a:pt x="1135766" y="767310"/>
                </a:lnTo>
                <a:lnTo>
                  <a:pt x="1135766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494207" y="4890170"/>
            <a:ext cx="1266190" cy="1309370"/>
          </a:xfrm>
          <a:custGeom>
            <a:avLst/>
            <a:gdLst/>
            <a:ahLst/>
            <a:cxnLst/>
            <a:rect l="l" t="t" r="r" b="b"/>
            <a:pathLst>
              <a:path w="1266190" h="1309370">
                <a:moveTo>
                  <a:pt x="1265569" y="407479"/>
                </a:moveTo>
                <a:lnTo>
                  <a:pt x="975978" y="407479"/>
                </a:lnTo>
                <a:lnTo>
                  <a:pt x="975978" y="276034"/>
                </a:lnTo>
                <a:lnTo>
                  <a:pt x="868358" y="276034"/>
                </a:lnTo>
                <a:lnTo>
                  <a:pt x="868358" y="1033075"/>
                </a:lnTo>
                <a:lnTo>
                  <a:pt x="986247" y="1033075"/>
                </a:lnTo>
                <a:lnTo>
                  <a:pt x="986247" y="1309109"/>
                </a:lnTo>
                <a:lnTo>
                  <a:pt x="279320" y="1309109"/>
                </a:lnTo>
                <a:lnTo>
                  <a:pt x="279320" y="1033075"/>
                </a:lnTo>
                <a:lnTo>
                  <a:pt x="397210" y="1033075"/>
                </a:lnTo>
                <a:lnTo>
                  <a:pt x="397210" y="276034"/>
                </a:lnTo>
                <a:lnTo>
                  <a:pt x="289589" y="276034"/>
                </a:lnTo>
                <a:lnTo>
                  <a:pt x="289589" y="407479"/>
                </a:lnTo>
                <a:lnTo>
                  <a:pt x="0" y="407479"/>
                </a:lnTo>
                <a:lnTo>
                  <a:pt x="0" y="0"/>
                </a:lnTo>
                <a:lnTo>
                  <a:pt x="1265569" y="0"/>
                </a:lnTo>
                <a:lnTo>
                  <a:pt x="1265569" y="40747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887380" y="4890170"/>
            <a:ext cx="1136015" cy="1309370"/>
          </a:xfrm>
          <a:custGeom>
            <a:avLst/>
            <a:gdLst/>
            <a:ahLst/>
            <a:cxnLst/>
            <a:rect l="l" t="t" r="r" b="b"/>
            <a:pathLst>
              <a:path w="1136015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1135766" y="0"/>
                </a:lnTo>
                <a:lnTo>
                  <a:pt x="1135766" y="508117"/>
                </a:lnTo>
                <a:lnTo>
                  <a:pt x="758683" y="508117"/>
                </a:lnTo>
                <a:lnTo>
                  <a:pt x="758683" y="276034"/>
                </a:lnTo>
                <a:lnTo>
                  <a:pt x="555355" y="276034"/>
                </a:lnTo>
                <a:lnTo>
                  <a:pt x="555355" y="541799"/>
                </a:lnTo>
                <a:lnTo>
                  <a:pt x="703230" y="541799"/>
                </a:lnTo>
                <a:lnTo>
                  <a:pt x="703230" y="733627"/>
                </a:lnTo>
                <a:lnTo>
                  <a:pt x="555355" y="733627"/>
                </a:lnTo>
                <a:lnTo>
                  <a:pt x="555355" y="1033075"/>
                </a:lnTo>
                <a:lnTo>
                  <a:pt x="758683" y="1033075"/>
                </a:lnTo>
                <a:lnTo>
                  <a:pt x="758683" y="767310"/>
                </a:lnTo>
                <a:lnTo>
                  <a:pt x="1135766" y="767310"/>
                </a:lnTo>
                <a:lnTo>
                  <a:pt x="1135766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147297" y="4866756"/>
            <a:ext cx="1161415" cy="1356360"/>
          </a:xfrm>
          <a:custGeom>
            <a:avLst/>
            <a:gdLst/>
            <a:ahLst/>
            <a:cxnLst/>
            <a:rect l="l" t="t" r="r" b="b"/>
            <a:pathLst>
              <a:path w="1161415" h="1356360">
                <a:moveTo>
                  <a:pt x="662975" y="1355937"/>
                </a:moveTo>
                <a:lnTo>
                  <a:pt x="606371" y="1354603"/>
                </a:lnTo>
                <a:lnTo>
                  <a:pt x="552170" y="1350600"/>
                </a:lnTo>
                <a:lnTo>
                  <a:pt x="500373" y="1343930"/>
                </a:lnTo>
                <a:lnTo>
                  <a:pt x="450979" y="1334591"/>
                </a:lnTo>
                <a:lnTo>
                  <a:pt x="403989" y="1322583"/>
                </a:lnTo>
                <a:lnTo>
                  <a:pt x="359402" y="1307908"/>
                </a:lnTo>
                <a:lnTo>
                  <a:pt x="317219" y="1290564"/>
                </a:lnTo>
                <a:lnTo>
                  <a:pt x="277440" y="1270552"/>
                </a:lnTo>
                <a:lnTo>
                  <a:pt x="240063" y="1247872"/>
                </a:lnTo>
                <a:lnTo>
                  <a:pt x="205091" y="1222523"/>
                </a:lnTo>
                <a:lnTo>
                  <a:pt x="172522" y="1194506"/>
                </a:lnTo>
                <a:lnTo>
                  <a:pt x="142580" y="1163556"/>
                </a:lnTo>
                <a:lnTo>
                  <a:pt x="115489" y="1129408"/>
                </a:lnTo>
                <a:lnTo>
                  <a:pt x="91251" y="1092062"/>
                </a:lnTo>
                <a:lnTo>
                  <a:pt x="69864" y="1051519"/>
                </a:lnTo>
                <a:lnTo>
                  <a:pt x="51328" y="1007777"/>
                </a:lnTo>
                <a:lnTo>
                  <a:pt x="35644" y="960838"/>
                </a:lnTo>
                <a:lnTo>
                  <a:pt x="22812" y="910701"/>
                </a:lnTo>
                <a:lnTo>
                  <a:pt x="12832" y="857366"/>
                </a:lnTo>
                <a:lnTo>
                  <a:pt x="5703" y="800833"/>
                </a:lnTo>
                <a:lnTo>
                  <a:pt x="1425" y="741102"/>
                </a:lnTo>
                <a:lnTo>
                  <a:pt x="0" y="678174"/>
                </a:lnTo>
                <a:lnTo>
                  <a:pt x="1145" y="622837"/>
                </a:lnTo>
                <a:lnTo>
                  <a:pt x="4581" y="569854"/>
                </a:lnTo>
                <a:lnTo>
                  <a:pt x="10307" y="519227"/>
                </a:lnTo>
                <a:lnTo>
                  <a:pt x="18324" y="470954"/>
                </a:lnTo>
                <a:lnTo>
                  <a:pt x="28632" y="425036"/>
                </a:lnTo>
                <a:lnTo>
                  <a:pt x="41230" y="381472"/>
                </a:lnTo>
                <a:lnTo>
                  <a:pt x="56119" y="340264"/>
                </a:lnTo>
                <a:lnTo>
                  <a:pt x="73298" y="301410"/>
                </a:lnTo>
                <a:lnTo>
                  <a:pt x="92769" y="264911"/>
                </a:lnTo>
                <a:lnTo>
                  <a:pt x="114529" y="230767"/>
                </a:lnTo>
                <a:lnTo>
                  <a:pt x="138580" y="198978"/>
                </a:lnTo>
                <a:lnTo>
                  <a:pt x="164922" y="169543"/>
                </a:lnTo>
                <a:lnTo>
                  <a:pt x="193555" y="142463"/>
                </a:lnTo>
                <a:lnTo>
                  <a:pt x="224478" y="117738"/>
                </a:lnTo>
                <a:lnTo>
                  <a:pt x="257691" y="95368"/>
                </a:lnTo>
                <a:lnTo>
                  <a:pt x="293195" y="75352"/>
                </a:lnTo>
                <a:lnTo>
                  <a:pt x="330990" y="57691"/>
                </a:lnTo>
                <a:lnTo>
                  <a:pt x="371075" y="42385"/>
                </a:lnTo>
                <a:lnTo>
                  <a:pt x="413451" y="29434"/>
                </a:lnTo>
                <a:lnTo>
                  <a:pt x="458118" y="18838"/>
                </a:lnTo>
                <a:lnTo>
                  <a:pt x="505075" y="10596"/>
                </a:lnTo>
                <a:lnTo>
                  <a:pt x="554322" y="4709"/>
                </a:lnTo>
                <a:lnTo>
                  <a:pt x="605861" y="1177"/>
                </a:lnTo>
                <a:lnTo>
                  <a:pt x="659689" y="0"/>
                </a:lnTo>
                <a:lnTo>
                  <a:pt x="712324" y="1072"/>
                </a:lnTo>
                <a:lnTo>
                  <a:pt x="763704" y="4290"/>
                </a:lnTo>
                <a:lnTo>
                  <a:pt x="813829" y="9653"/>
                </a:lnTo>
                <a:lnTo>
                  <a:pt x="862699" y="17160"/>
                </a:lnTo>
                <a:lnTo>
                  <a:pt x="910313" y="26813"/>
                </a:lnTo>
                <a:lnTo>
                  <a:pt x="956672" y="38612"/>
                </a:lnTo>
                <a:lnTo>
                  <a:pt x="1020906" y="58457"/>
                </a:lnTo>
                <a:lnTo>
                  <a:pt x="1076411" y="79380"/>
                </a:lnTo>
                <a:lnTo>
                  <a:pt x="1123187" y="101382"/>
                </a:lnTo>
                <a:lnTo>
                  <a:pt x="1161234" y="124462"/>
                </a:lnTo>
                <a:lnTo>
                  <a:pt x="1161234" y="545086"/>
                </a:lnTo>
                <a:lnTo>
                  <a:pt x="757451" y="545086"/>
                </a:lnTo>
                <a:lnTo>
                  <a:pt x="757451" y="423910"/>
                </a:lnTo>
                <a:lnTo>
                  <a:pt x="755654" y="394155"/>
                </a:lnTo>
                <a:lnTo>
                  <a:pt x="741277" y="347122"/>
                </a:lnTo>
                <a:lnTo>
                  <a:pt x="712549" y="316546"/>
                </a:lnTo>
                <a:lnTo>
                  <a:pt x="669624" y="301347"/>
                </a:lnTo>
                <a:lnTo>
                  <a:pt x="642847" y="299448"/>
                </a:lnTo>
                <a:lnTo>
                  <a:pt x="616071" y="301347"/>
                </a:lnTo>
                <a:lnTo>
                  <a:pt x="573146" y="316546"/>
                </a:lnTo>
                <a:lnTo>
                  <a:pt x="544418" y="347122"/>
                </a:lnTo>
                <a:lnTo>
                  <a:pt x="530041" y="394155"/>
                </a:lnTo>
                <a:lnTo>
                  <a:pt x="528244" y="423910"/>
                </a:lnTo>
                <a:lnTo>
                  <a:pt x="528244" y="932027"/>
                </a:lnTo>
                <a:lnTo>
                  <a:pt x="535432" y="987686"/>
                </a:lnTo>
                <a:lnTo>
                  <a:pt x="556998" y="1026503"/>
                </a:lnTo>
                <a:lnTo>
                  <a:pt x="592837" y="1048992"/>
                </a:lnTo>
                <a:lnTo>
                  <a:pt x="642847" y="1056489"/>
                </a:lnTo>
                <a:lnTo>
                  <a:pt x="669624" y="1054614"/>
                </a:lnTo>
                <a:lnTo>
                  <a:pt x="712549" y="1039622"/>
                </a:lnTo>
                <a:lnTo>
                  <a:pt x="741277" y="1009199"/>
                </a:lnTo>
                <a:lnTo>
                  <a:pt x="755654" y="961961"/>
                </a:lnTo>
                <a:lnTo>
                  <a:pt x="757451" y="932027"/>
                </a:lnTo>
                <a:lnTo>
                  <a:pt x="757451" y="795653"/>
                </a:lnTo>
                <a:lnTo>
                  <a:pt x="1161234" y="795653"/>
                </a:lnTo>
                <a:lnTo>
                  <a:pt x="1161234" y="1231475"/>
                </a:lnTo>
                <a:lnTo>
                  <a:pt x="1122571" y="1254555"/>
                </a:lnTo>
                <a:lnTo>
                  <a:pt x="1075589" y="1276556"/>
                </a:lnTo>
                <a:lnTo>
                  <a:pt x="1020289" y="1297480"/>
                </a:lnTo>
                <a:lnTo>
                  <a:pt x="956672" y="1317325"/>
                </a:lnTo>
                <a:lnTo>
                  <a:pt x="910861" y="1329123"/>
                </a:lnTo>
                <a:lnTo>
                  <a:pt x="863794" y="1338776"/>
                </a:lnTo>
                <a:lnTo>
                  <a:pt x="815472" y="1346284"/>
                </a:lnTo>
                <a:lnTo>
                  <a:pt x="765895" y="1351647"/>
                </a:lnTo>
                <a:lnTo>
                  <a:pt x="715063" y="1354864"/>
                </a:lnTo>
                <a:lnTo>
                  <a:pt x="662975" y="1355937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442894" y="4890170"/>
            <a:ext cx="1346200" cy="1309370"/>
          </a:xfrm>
          <a:custGeom>
            <a:avLst/>
            <a:gdLst/>
            <a:ahLst/>
            <a:cxnLst/>
            <a:rect l="l" t="t" r="r" b="b"/>
            <a:pathLst>
              <a:path w="1346200" h="1309370">
                <a:moveTo>
                  <a:pt x="1346077" y="276034"/>
                </a:moveTo>
                <a:lnTo>
                  <a:pt x="1261872" y="276034"/>
                </a:lnTo>
                <a:lnTo>
                  <a:pt x="1261872" y="1033075"/>
                </a:lnTo>
                <a:lnTo>
                  <a:pt x="1346077" y="1033075"/>
                </a:lnTo>
                <a:lnTo>
                  <a:pt x="1346077" y="1309109"/>
                </a:lnTo>
                <a:lnTo>
                  <a:pt x="709803" y="1309109"/>
                </a:lnTo>
                <a:lnTo>
                  <a:pt x="709803" y="1033075"/>
                </a:lnTo>
                <a:lnTo>
                  <a:pt x="790723" y="1033075"/>
                </a:lnTo>
                <a:lnTo>
                  <a:pt x="790723" y="755397"/>
                </a:lnTo>
                <a:lnTo>
                  <a:pt x="555355" y="755397"/>
                </a:lnTo>
                <a:lnTo>
                  <a:pt x="555355" y="1033075"/>
                </a:lnTo>
                <a:lnTo>
                  <a:pt x="635864" y="1033075"/>
                </a:lnTo>
                <a:lnTo>
                  <a:pt x="635864" y="1309109"/>
                </a:lnTo>
                <a:lnTo>
                  <a:pt x="0" y="1309109"/>
                </a:ln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635864" y="0"/>
                </a:lnTo>
                <a:lnTo>
                  <a:pt x="635864" y="276034"/>
                </a:lnTo>
                <a:lnTo>
                  <a:pt x="555355" y="276034"/>
                </a:lnTo>
                <a:lnTo>
                  <a:pt x="555355" y="531941"/>
                </a:lnTo>
                <a:lnTo>
                  <a:pt x="790723" y="531941"/>
                </a:lnTo>
                <a:lnTo>
                  <a:pt x="790723" y="276034"/>
                </a:lnTo>
                <a:lnTo>
                  <a:pt x="709803" y="276034"/>
                </a:lnTo>
                <a:lnTo>
                  <a:pt x="709803" y="0"/>
                </a:lnTo>
                <a:lnTo>
                  <a:pt x="1346077" y="0"/>
                </a:lnTo>
                <a:lnTo>
                  <a:pt x="1346077" y="276034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8333" y="4504084"/>
            <a:ext cx="16247110" cy="2044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250" spc="3440">
                <a:latin typeface="Verdana"/>
                <a:cs typeface="Verdana"/>
              </a:rPr>
              <a:t>W</a:t>
            </a:r>
            <a:r>
              <a:rPr dirty="0" sz="13250" spc="540">
                <a:latin typeface="Verdana"/>
                <a:cs typeface="Verdana"/>
              </a:rPr>
              <a:t>I</a:t>
            </a:r>
            <a:r>
              <a:rPr dirty="0" sz="13250" spc="1830">
                <a:latin typeface="Verdana"/>
                <a:cs typeface="Verdana"/>
              </a:rPr>
              <a:t>L</a:t>
            </a:r>
            <a:r>
              <a:rPr dirty="0" sz="13250" spc="994">
                <a:latin typeface="Verdana"/>
                <a:cs typeface="Verdana"/>
              </a:rPr>
              <a:t>D</a:t>
            </a:r>
            <a:r>
              <a:rPr dirty="0" sz="13250" spc="865">
                <a:latin typeface="Verdana"/>
                <a:cs typeface="Verdana"/>
              </a:rPr>
              <a:t>C</a:t>
            </a:r>
            <a:r>
              <a:rPr dirty="0" sz="13250" spc="2175">
                <a:latin typeface="Verdana"/>
                <a:cs typeface="Verdana"/>
              </a:rPr>
              <a:t>A</a:t>
            </a:r>
            <a:r>
              <a:rPr dirty="0" sz="13250" spc="1939">
                <a:latin typeface="Verdana"/>
                <a:cs typeface="Verdana"/>
              </a:rPr>
              <a:t>R</a:t>
            </a:r>
            <a:r>
              <a:rPr dirty="0" sz="13250" spc="1620">
                <a:latin typeface="Verdana"/>
                <a:cs typeface="Verdana"/>
              </a:rPr>
              <a:t>E</a:t>
            </a:r>
            <a:r>
              <a:rPr dirty="0" sz="13250" spc="2720">
                <a:latin typeface="Verdana"/>
                <a:cs typeface="Verdana"/>
              </a:rPr>
              <a:t>T</a:t>
            </a:r>
            <a:r>
              <a:rPr dirty="0" sz="13250" spc="1620">
                <a:latin typeface="Verdana"/>
                <a:cs typeface="Verdana"/>
              </a:rPr>
              <a:t>E</a:t>
            </a:r>
            <a:r>
              <a:rPr dirty="0" sz="13250" spc="865">
                <a:latin typeface="Verdana"/>
                <a:cs typeface="Verdana"/>
              </a:rPr>
              <a:t>C</a:t>
            </a:r>
            <a:r>
              <a:rPr dirty="0" sz="13250" spc="1170">
                <a:latin typeface="Verdana"/>
                <a:cs typeface="Verdana"/>
              </a:rPr>
              <a:t>H</a:t>
            </a:r>
            <a:endParaRPr sz="13250">
              <a:latin typeface="Verdana"/>
              <a:cs typeface="Verdan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7977" y="8715685"/>
            <a:ext cx="1520079" cy="1428213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194318" y="300101"/>
            <a:ext cx="903478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260" b="0">
                <a:latin typeface="Verdana"/>
                <a:cs typeface="Verdana"/>
              </a:rPr>
              <a:t>INTRODUCTION</a:t>
            </a:r>
            <a:endParaRPr sz="9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C5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21641" y="3887952"/>
            <a:ext cx="1990725" cy="1309370"/>
          </a:xfrm>
          <a:custGeom>
            <a:avLst/>
            <a:gdLst/>
            <a:ahLst/>
            <a:cxnLst/>
            <a:rect l="l" t="t" r="r" b="b"/>
            <a:pathLst>
              <a:path w="1990725" h="1309370">
                <a:moveTo>
                  <a:pt x="1452056" y="0"/>
                </a:moveTo>
                <a:lnTo>
                  <a:pt x="1990569" y="0"/>
                </a:lnTo>
                <a:lnTo>
                  <a:pt x="1990569" y="276034"/>
                </a:lnTo>
                <a:lnTo>
                  <a:pt x="1923204" y="276034"/>
                </a:lnTo>
                <a:lnTo>
                  <a:pt x="1672637" y="1309109"/>
                </a:lnTo>
                <a:lnTo>
                  <a:pt x="1169449" y="1309109"/>
                </a:lnTo>
                <a:lnTo>
                  <a:pt x="1016234" y="582465"/>
                </a:lnTo>
                <a:lnTo>
                  <a:pt x="999392" y="582465"/>
                </a:lnTo>
                <a:lnTo>
                  <a:pt x="837961" y="1309109"/>
                </a:lnTo>
                <a:lnTo>
                  <a:pt x="334773" y="1309109"/>
                </a:lnTo>
                <a:lnTo>
                  <a:pt x="67365" y="276034"/>
                </a:lnTo>
                <a:lnTo>
                  <a:pt x="0" y="276034"/>
                </a:lnTo>
                <a:lnTo>
                  <a:pt x="0" y="0"/>
                </a:lnTo>
                <a:lnTo>
                  <a:pt x="622720" y="0"/>
                </a:lnTo>
                <a:lnTo>
                  <a:pt x="622720" y="276034"/>
                </a:lnTo>
                <a:lnTo>
                  <a:pt x="558641" y="276034"/>
                </a:lnTo>
                <a:lnTo>
                  <a:pt x="624363" y="705284"/>
                </a:lnTo>
                <a:lnTo>
                  <a:pt x="641204" y="705284"/>
                </a:lnTo>
                <a:lnTo>
                  <a:pt x="800992" y="0"/>
                </a:lnTo>
                <a:lnTo>
                  <a:pt x="1285285" y="0"/>
                </a:lnTo>
                <a:lnTo>
                  <a:pt x="1433571" y="705284"/>
                </a:lnTo>
                <a:lnTo>
                  <a:pt x="1450413" y="705284"/>
                </a:lnTo>
                <a:lnTo>
                  <a:pt x="1516135" y="276034"/>
                </a:lnTo>
                <a:lnTo>
                  <a:pt x="1452056" y="276034"/>
                </a:lnTo>
                <a:lnTo>
                  <a:pt x="1452056" y="0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36465" y="3887952"/>
            <a:ext cx="639445" cy="1309370"/>
          </a:xfrm>
          <a:custGeom>
            <a:avLst/>
            <a:gdLst/>
            <a:ahLst/>
            <a:cxnLst/>
            <a:rect l="l" t="t" r="r" b="b"/>
            <a:pathLst>
              <a:path w="639445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639150" y="0"/>
                </a:lnTo>
                <a:lnTo>
                  <a:pt x="639150" y="276034"/>
                </a:lnTo>
                <a:lnTo>
                  <a:pt x="555354" y="276034"/>
                </a:lnTo>
                <a:lnTo>
                  <a:pt x="555354" y="1033075"/>
                </a:lnTo>
                <a:lnTo>
                  <a:pt x="639150" y="1033075"/>
                </a:lnTo>
                <a:lnTo>
                  <a:pt x="639150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13722" y="3887952"/>
            <a:ext cx="1041400" cy="1309370"/>
          </a:xfrm>
          <a:custGeom>
            <a:avLst/>
            <a:gdLst/>
            <a:ahLst/>
            <a:cxnLst/>
            <a:rect l="l" t="t" r="r" b="b"/>
            <a:pathLst>
              <a:path w="1041400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709802" y="0"/>
                </a:lnTo>
                <a:lnTo>
                  <a:pt x="709802" y="276034"/>
                </a:lnTo>
                <a:lnTo>
                  <a:pt x="555355" y="276034"/>
                </a:lnTo>
                <a:lnTo>
                  <a:pt x="555355" y="1033075"/>
                </a:lnTo>
                <a:lnTo>
                  <a:pt x="706516" y="1033075"/>
                </a:lnTo>
                <a:lnTo>
                  <a:pt x="706516" y="878216"/>
                </a:lnTo>
                <a:lnTo>
                  <a:pt x="1041290" y="878216"/>
                </a:lnTo>
                <a:lnTo>
                  <a:pt x="1041290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82967" y="3887952"/>
            <a:ext cx="1296035" cy="1309370"/>
          </a:xfrm>
          <a:custGeom>
            <a:avLst/>
            <a:gdLst/>
            <a:ahLst/>
            <a:cxnLst/>
            <a:rect l="l" t="t" r="r" b="b"/>
            <a:pathLst>
              <a:path w="1296035" h="1309370">
                <a:moveTo>
                  <a:pt x="0" y="1033075"/>
                </a:moveTo>
                <a:lnTo>
                  <a:pt x="84207" y="1033075"/>
                </a:lnTo>
                <a:lnTo>
                  <a:pt x="84207" y="277677"/>
                </a:lnTo>
                <a:lnTo>
                  <a:pt x="0" y="277677"/>
                </a:lnTo>
                <a:lnTo>
                  <a:pt x="0" y="0"/>
                </a:lnTo>
                <a:lnTo>
                  <a:pt x="683103" y="0"/>
                </a:lnTo>
                <a:lnTo>
                  <a:pt x="738141" y="1540"/>
                </a:lnTo>
                <a:lnTo>
                  <a:pt x="790871" y="6161"/>
                </a:lnTo>
                <a:lnTo>
                  <a:pt x="841292" y="13863"/>
                </a:lnTo>
                <a:lnTo>
                  <a:pt x="889405" y="24645"/>
                </a:lnTo>
                <a:lnTo>
                  <a:pt x="935210" y="38509"/>
                </a:lnTo>
                <a:lnTo>
                  <a:pt x="978706" y="55453"/>
                </a:lnTo>
                <a:lnTo>
                  <a:pt x="1019893" y="75478"/>
                </a:lnTo>
                <a:lnTo>
                  <a:pt x="1058772" y="98583"/>
                </a:lnTo>
                <a:lnTo>
                  <a:pt x="1095343" y="124770"/>
                </a:lnTo>
                <a:lnTo>
                  <a:pt x="1129605" y="154037"/>
                </a:lnTo>
                <a:lnTo>
                  <a:pt x="1158406" y="183636"/>
                </a:lnTo>
                <a:lnTo>
                  <a:pt x="1184464" y="216419"/>
                </a:lnTo>
                <a:lnTo>
                  <a:pt x="1207779" y="252386"/>
                </a:lnTo>
                <a:lnTo>
                  <a:pt x="1228351" y="291538"/>
                </a:lnTo>
                <a:lnTo>
                  <a:pt x="1246181" y="333874"/>
                </a:lnTo>
                <a:lnTo>
                  <a:pt x="1261267" y="379394"/>
                </a:lnTo>
                <a:lnTo>
                  <a:pt x="1273610" y="428099"/>
                </a:lnTo>
                <a:lnTo>
                  <a:pt x="1283211" y="479988"/>
                </a:lnTo>
                <a:lnTo>
                  <a:pt x="1290068" y="535061"/>
                </a:lnTo>
                <a:lnTo>
                  <a:pt x="1294183" y="593318"/>
                </a:lnTo>
                <a:lnTo>
                  <a:pt x="1295554" y="654760"/>
                </a:lnTo>
                <a:lnTo>
                  <a:pt x="1294183" y="716130"/>
                </a:lnTo>
                <a:lnTo>
                  <a:pt x="1290068" y="774323"/>
                </a:lnTo>
                <a:lnTo>
                  <a:pt x="1283211" y="829339"/>
                </a:lnTo>
                <a:lnTo>
                  <a:pt x="1273610" y="881177"/>
                </a:lnTo>
                <a:lnTo>
                  <a:pt x="1261267" y="929837"/>
                </a:lnTo>
                <a:lnTo>
                  <a:pt x="1246181" y="975320"/>
                </a:lnTo>
                <a:lnTo>
                  <a:pt x="1228351" y="1017625"/>
                </a:lnTo>
                <a:lnTo>
                  <a:pt x="1207779" y="1056753"/>
                </a:lnTo>
                <a:lnTo>
                  <a:pt x="1184464" y="1092704"/>
                </a:lnTo>
                <a:lnTo>
                  <a:pt x="1158406" y="1125477"/>
                </a:lnTo>
                <a:lnTo>
                  <a:pt x="1129605" y="1155072"/>
                </a:lnTo>
                <a:lnTo>
                  <a:pt x="1095343" y="1184339"/>
                </a:lnTo>
                <a:lnTo>
                  <a:pt x="1058772" y="1210526"/>
                </a:lnTo>
                <a:lnTo>
                  <a:pt x="1019893" y="1233631"/>
                </a:lnTo>
                <a:lnTo>
                  <a:pt x="978706" y="1253656"/>
                </a:lnTo>
                <a:lnTo>
                  <a:pt x="935210" y="1270600"/>
                </a:lnTo>
                <a:lnTo>
                  <a:pt x="889405" y="1284464"/>
                </a:lnTo>
                <a:lnTo>
                  <a:pt x="841292" y="1295246"/>
                </a:lnTo>
                <a:lnTo>
                  <a:pt x="790871" y="1302948"/>
                </a:lnTo>
                <a:lnTo>
                  <a:pt x="738141" y="1307569"/>
                </a:lnTo>
                <a:lnTo>
                  <a:pt x="683103" y="1309109"/>
                </a:lnTo>
                <a:lnTo>
                  <a:pt x="0" y="1309109"/>
                </a:lnTo>
                <a:lnTo>
                  <a:pt x="0" y="1033075"/>
                </a:lnTo>
                <a:close/>
              </a:path>
              <a:path w="1296035" h="1309370">
                <a:moveTo>
                  <a:pt x="652706" y="1033075"/>
                </a:moveTo>
                <a:lnTo>
                  <a:pt x="702717" y="1025578"/>
                </a:lnTo>
                <a:lnTo>
                  <a:pt x="738556" y="1003089"/>
                </a:lnTo>
                <a:lnTo>
                  <a:pt x="760121" y="964272"/>
                </a:lnTo>
                <a:lnTo>
                  <a:pt x="767310" y="908613"/>
                </a:lnTo>
                <a:lnTo>
                  <a:pt x="767310" y="400496"/>
                </a:lnTo>
                <a:lnTo>
                  <a:pt x="760147" y="346044"/>
                </a:lnTo>
                <a:lnTo>
                  <a:pt x="738659" y="307149"/>
                </a:lnTo>
                <a:lnTo>
                  <a:pt x="702845" y="283813"/>
                </a:lnTo>
                <a:lnTo>
                  <a:pt x="652706" y="276034"/>
                </a:lnTo>
                <a:lnTo>
                  <a:pt x="555355" y="276034"/>
                </a:lnTo>
                <a:lnTo>
                  <a:pt x="555355" y="1033075"/>
                </a:lnTo>
                <a:lnTo>
                  <a:pt x="652706" y="1033075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5978" y="3864538"/>
            <a:ext cx="1161415" cy="1356360"/>
          </a:xfrm>
          <a:custGeom>
            <a:avLst/>
            <a:gdLst/>
            <a:ahLst/>
            <a:cxnLst/>
            <a:rect l="l" t="t" r="r" b="b"/>
            <a:pathLst>
              <a:path w="1161415" h="1356360">
                <a:moveTo>
                  <a:pt x="662975" y="1355937"/>
                </a:moveTo>
                <a:lnTo>
                  <a:pt x="606371" y="1354603"/>
                </a:lnTo>
                <a:lnTo>
                  <a:pt x="552170" y="1350600"/>
                </a:lnTo>
                <a:lnTo>
                  <a:pt x="500373" y="1343930"/>
                </a:lnTo>
                <a:lnTo>
                  <a:pt x="450979" y="1334591"/>
                </a:lnTo>
                <a:lnTo>
                  <a:pt x="403989" y="1322583"/>
                </a:lnTo>
                <a:lnTo>
                  <a:pt x="359402" y="1307908"/>
                </a:lnTo>
                <a:lnTo>
                  <a:pt x="317219" y="1290564"/>
                </a:lnTo>
                <a:lnTo>
                  <a:pt x="277439" y="1270552"/>
                </a:lnTo>
                <a:lnTo>
                  <a:pt x="240063" y="1247872"/>
                </a:lnTo>
                <a:lnTo>
                  <a:pt x="205090" y="1222523"/>
                </a:lnTo>
                <a:lnTo>
                  <a:pt x="172521" y="1194506"/>
                </a:lnTo>
                <a:lnTo>
                  <a:pt x="142579" y="1163556"/>
                </a:lnTo>
                <a:lnTo>
                  <a:pt x="115489" y="1129408"/>
                </a:lnTo>
                <a:lnTo>
                  <a:pt x="91250" y="1092062"/>
                </a:lnTo>
                <a:lnTo>
                  <a:pt x="69863" y="1051519"/>
                </a:lnTo>
                <a:lnTo>
                  <a:pt x="51328" y="1007777"/>
                </a:lnTo>
                <a:lnTo>
                  <a:pt x="35644" y="960838"/>
                </a:lnTo>
                <a:lnTo>
                  <a:pt x="22812" y="910701"/>
                </a:lnTo>
                <a:lnTo>
                  <a:pt x="12832" y="857366"/>
                </a:lnTo>
                <a:lnTo>
                  <a:pt x="5703" y="800833"/>
                </a:lnTo>
                <a:lnTo>
                  <a:pt x="1425" y="741102"/>
                </a:lnTo>
                <a:lnTo>
                  <a:pt x="0" y="678174"/>
                </a:lnTo>
                <a:lnTo>
                  <a:pt x="1145" y="622837"/>
                </a:lnTo>
                <a:lnTo>
                  <a:pt x="4581" y="569854"/>
                </a:lnTo>
                <a:lnTo>
                  <a:pt x="10307" y="519227"/>
                </a:lnTo>
                <a:lnTo>
                  <a:pt x="18324" y="470954"/>
                </a:lnTo>
                <a:lnTo>
                  <a:pt x="28632" y="425036"/>
                </a:lnTo>
                <a:lnTo>
                  <a:pt x="41230" y="381472"/>
                </a:lnTo>
                <a:lnTo>
                  <a:pt x="56119" y="340264"/>
                </a:lnTo>
                <a:lnTo>
                  <a:pt x="73298" y="301410"/>
                </a:lnTo>
                <a:lnTo>
                  <a:pt x="92768" y="264911"/>
                </a:lnTo>
                <a:lnTo>
                  <a:pt x="114529" y="230767"/>
                </a:lnTo>
                <a:lnTo>
                  <a:pt x="138580" y="198978"/>
                </a:lnTo>
                <a:lnTo>
                  <a:pt x="164922" y="169543"/>
                </a:lnTo>
                <a:lnTo>
                  <a:pt x="193554" y="142463"/>
                </a:lnTo>
                <a:lnTo>
                  <a:pt x="224477" y="117738"/>
                </a:lnTo>
                <a:lnTo>
                  <a:pt x="257691" y="95368"/>
                </a:lnTo>
                <a:lnTo>
                  <a:pt x="293195" y="75352"/>
                </a:lnTo>
                <a:lnTo>
                  <a:pt x="330989" y="57691"/>
                </a:lnTo>
                <a:lnTo>
                  <a:pt x="371075" y="42385"/>
                </a:lnTo>
                <a:lnTo>
                  <a:pt x="413451" y="29434"/>
                </a:lnTo>
                <a:lnTo>
                  <a:pt x="458117" y="18838"/>
                </a:lnTo>
                <a:lnTo>
                  <a:pt x="505074" y="10596"/>
                </a:lnTo>
                <a:lnTo>
                  <a:pt x="554322" y="4709"/>
                </a:lnTo>
                <a:lnTo>
                  <a:pt x="605860" y="1177"/>
                </a:lnTo>
                <a:lnTo>
                  <a:pt x="659689" y="0"/>
                </a:lnTo>
                <a:lnTo>
                  <a:pt x="712324" y="1072"/>
                </a:lnTo>
                <a:lnTo>
                  <a:pt x="763704" y="4290"/>
                </a:lnTo>
                <a:lnTo>
                  <a:pt x="813829" y="9653"/>
                </a:lnTo>
                <a:lnTo>
                  <a:pt x="862699" y="17160"/>
                </a:lnTo>
                <a:lnTo>
                  <a:pt x="910313" y="26813"/>
                </a:lnTo>
                <a:lnTo>
                  <a:pt x="956672" y="38612"/>
                </a:lnTo>
                <a:lnTo>
                  <a:pt x="1020906" y="58457"/>
                </a:lnTo>
                <a:lnTo>
                  <a:pt x="1076410" y="79380"/>
                </a:lnTo>
                <a:lnTo>
                  <a:pt x="1123186" y="101382"/>
                </a:lnTo>
                <a:lnTo>
                  <a:pt x="1161234" y="124462"/>
                </a:lnTo>
                <a:lnTo>
                  <a:pt x="1161234" y="545086"/>
                </a:lnTo>
                <a:lnTo>
                  <a:pt x="757451" y="545086"/>
                </a:lnTo>
                <a:lnTo>
                  <a:pt x="757451" y="423910"/>
                </a:lnTo>
                <a:lnTo>
                  <a:pt x="755654" y="394155"/>
                </a:lnTo>
                <a:lnTo>
                  <a:pt x="741277" y="347122"/>
                </a:lnTo>
                <a:lnTo>
                  <a:pt x="712549" y="316546"/>
                </a:lnTo>
                <a:lnTo>
                  <a:pt x="669624" y="301347"/>
                </a:lnTo>
                <a:lnTo>
                  <a:pt x="642847" y="299448"/>
                </a:lnTo>
                <a:lnTo>
                  <a:pt x="616071" y="301347"/>
                </a:lnTo>
                <a:lnTo>
                  <a:pt x="573146" y="316546"/>
                </a:lnTo>
                <a:lnTo>
                  <a:pt x="544418" y="347122"/>
                </a:lnTo>
                <a:lnTo>
                  <a:pt x="530041" y="394155"/>
                </a:lnTo>
                <a:lnTo>
                  <a:pt x="528244" y="423910"/>
                </a:lnTo>
                <a:lnTo>
                  <a:pt x="528244" y="932027"/>
                </a:lnTo>
                <a:lnTo>
                  <a:pt x="535432" y="987686"/>
                </a:lnTo>
                <a:lnTo>
                  <a:pt x="556997" y="1026503"/>
                </a:lnTo>
                <a:lnTo>
                  <a:pt x="592837" y="1048992"/>
                </a:lnTo>
                <a:lnTo>
                  <a:pt x="642847" y="1056489"/>
                </a:lnTo>
                <a:lnTo>
                  <a:pt x="669624" y="1054614"/>
                </a:lnTo>
                <a:lnTo>
                  <a:pt x="712549" y="1039622"/>
                </a:lnTo>
                <a:lnTo>
                  <a:pt x="741277" y="1009199"/>
                </a:lnTo>
                <a:lnTo>
                  <a:pt x="755654" y="961961"/>
                </a:lnTo>
                <a:lnTo>
                  <a:pt x="757451" y="932027"/>
                </a:lnTo>
                <a:lnTo>
                  <a:pt x="757451" y="795653"/>
                </a:lnTo>
                <a:lnTo>
                  <a:pt x="1161234" y="795653"/>
                </a:lnTo>
                <a:lnTo>
                  <a:pt x="1161234" y="1231475"/>
                </a:lnTo>
                <a:lnTo>
                  <a:pt x="1122570" y="1254555"/>
                </a:lnTo>
                <a:lnTo>
                  <a:pt x="1075589" y="1276556"/>
                </a:lnTo>
                <a:lnTo>
                  <a:pt x="1020290" y="1297480"/>
                </a:lnTo>
                <a:lnTo>
                  <a:pt x="956672" y="1317325"/>
                </a:lnTo>
                <a:lnTo>
                  <a:pt x="910861" y="1329123"/>
                </a:lnTo>
                <a:lnTo>
                  <a:pt x="863794" y="1338776"/>
                </a:lnTo>
                <a:lnTo>
                  <a:pt x="815472" y="1346284"/>
                </a:lnTo>
                <a:lnTo>
                  <a:pt x="765895" y="1351647"/>
                </a:lnTo>
                <a:lnTo>
                  <a:pt x="715063" y="1354864"/>
                </a:lnTo>
                <a:lnTo>
                  <a:pt x="662975" y="1355937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78019" y="3887952"/>
            <a:ext cx="1315720" cy="1309370"/>
          </a:xfrm>
          <a:custGeom>
            <a:avLst/>
            <a:gdLst/>
            <a:ahLst/>
            <a:cxnLst/>
            <a:rect l="l" t="t" r="r" b="b"/>
            <a:pathLst>
              <a:path w="1315720" h="1309370">
                <a:moveTo>
                  <a:pt x="1248316" y="1033075"/>
                </a:moveTo>
                <a:lnTo>
                  <a:pt x="1315682" y="1033075"/>
                </a:lnTo>
                <a:lnTo>
                  <a:pt x="1315682" y="1309109"/>
                </a:lnTo>
                <a:lnTo>
                  <a:pt x="656403" y="1309109"/>
                </a:lnTo>
                <a:lnTo>
                  <a:pt x="656403" y="1033075"/>
                </a:lnTo>
                <a:lnTo>
                  <a:pt x="757040" y="1033075"/>
                </a:lnTo>
                <a:lnTo>
                  <a:pt x="730341" y="898755"/>
                </a:lnTo>
                <a:lnTo>
                  <a:pt x="501544" y="898755"/>
                </a:lnTo>
                <a:lnTo>
                  <a:pt x="474434" y="1033075"/>
                </a:lnTo>
                <a:lnTo>
                  <a:pt x="575482" y="1033075"/>
                </a:lnTo>
                <a:lnTo>
                  <a:pt x="575482" y="1309109"/>
                </a:lnTo>
                <a:lnTo>
                  <a:pt x="0" y="1309109"/>
                </a:lnTo>
                <a:lnTo>
                  <a:pt x="0" y="1033075"/>
                </a:lnTo>
                <a:lnTo>
                  <a:pt x="67365" y="1033075"/>
                </a:lnTo>
                <a:lnTo>
                  <a:pt x="351615" y="0"/>
                </a:lnTo>
                <a:lnTo>
                  <a:pt x="964067" y="0"/>
                </a:lnTo>
                <a:lnTo>
                  <a:pt x="1248316" y="1033075"/>
                </a:lnTo>
                <a:close/>
              </a:path>
              <a:path w="1315720" h="1309370">
                <a:moveTo>
                  <a:pt x="538514" y="720072"/>
                </a:moveTo>
                <a:lnTo>
                  <a:pt x="693372" y="720072"/>
                </a:lnTo>
                <a:lnTo>
                  <a:pt x="624364" y="385298"/>
                </a:lnTo>
                <a:lnTo>
                  <a:pt x="607522" y="385298"/>
                </a:lnTo>
                <a:lnTo>
                  <a:pt x="538514" y="720072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18219" y="3887952"/>
            <a:ext cx="1285875" cy="1309370"/>
          </a:xfrm>
          <a:custGeom>
            <a:avLst/>
            <a:gdLst/>
            <a:ahLst/>
            <a:cxnLst/>
            <a:rect l="l" t="t" r="r" b="b"/>
            <a:pathLst>
              <a:path w="1285875" h="1309370">
                <a:moveTo>
                  <a:pt x="0" y="1033075"/>
                </a:moveTo>
                <a:lnTo>
                  <a:pt x="84207" y="1033075"/>
                </a:lnTo>
                <a:lnTo>
                  <a:pt x="84207" y="276034"/>
                </a:lnTo>
                <a:lnTo>
                  <a:pt x="0" y="276034"/>
                </a:lnTo>
                <a:lnTo>
                  <a:pt x="0" y="0"/>
                </a:lnTo>
                <a:lnTo>
                  <a:pt x="772238" y="0"/>
                </a:lnTo>
                <a:lnTo>
                  <a:pt x="832110" y="1819"/>
                </a:lnTo>
                <a:lnTo>
                  <a:pt x="887789" y="7276"/>
                </a:lnTo>
                <a:lnTo>
                  <a:pt x="939278" y="16371"/>
                </a:lnTo>
                <a:lnTo>
                  <a:pt x="986574" y="29105"/>
                </a:lnTo>
                <a:lnTo>
                  <a:pt x="1029680" y="45477"/>
                </a:lnTo>
                <a:lnTo>
                  <a:pt x="1068593" y="65487"/>
                </a:lnTo>
                <a:lnTo>
                  <a:pt x="1103316" y="89136"/>
                </a:lnTo>
                <a:lnTo>
                  <a:pt x="1133721" y="116875"/>
                </a:lnTo>
                <a:lnTo>
                  <a:pt x="1159448" y="149158"/>
                </a:lnTo>
                <a:lnTo>
                  <a:pt x="1180498" y="185984"/>
                </a:lnTo>
                <a:lnTo>
                  <a:pt x="1196870" y="227354"/>
                </a:lnTo>
                <a:lnTo>
                  <a:pt x="1208564" y="273268"/>
                </a:lnTo>
                <a:lnTo>
                  <a:pt x="1215580" y="323725"/>
                </a:lnTo>
                <a:lnTo>
                  <a:pt x="1217919" y="378725"/>
                </a:lnTo>
                <a:lnTo>
                  <a:pt x="1215070" y="433126"/>
                </a:lnTo>
                <a:lnTo>
                  <a:pt x="1206521" y="483779"/>
                </a:lnTo>
                <a:lnTo>
                  <a:pt x="1192272" y="530683"/>
                </a:lnTo>
                <a:lnTo>
                  <a:pt x="1172324" y="573839"/>
                </a:lnTo>
                <a:lnTo>
                  <a:pt x="1147293" y="611963"/>
                </a:lnTo>
                <a:lnTo>
                  <a:pt x="1117384" y="643772"/>
                </a:lnTo>
                <a:lnTo>
                  <a:pt x="1082598" y="669265"/>
                </a:lnTo>
                <a:lnTo>
                  <a:pt x="1042933" y="688443"/>
                </a:lnTo>
                <a:lnTo>
                  <a:pt x="1044987" y="705284"/>
                </a:lnTo>
                <a:lnTo>
                  <a:pt x="1094313" y="717755"/>
                </a:lnTo>
                <a:lnTo>
                  <a:pt x="1134670" y="738465"/>
                </a:lnTo>
                <a:lnTo>
                  <a:pt x="1166060" y="767412"/>
                </a:lnTo>
                <a:lnTo>
                  <a:pt x="1188481" y="804598"/>
                </a:lnTo>
                <a:lnTo>
                  <a:pt x="1201933" y="850022"/>
                </a:lnTo>
                <a:lnTo>
                  <a:pt x="1206418" y="903684"/>
                </a:lnTo>
                <a:lnTo>
                  <a:pt x="1206418" y="1033075"/>
                </a:lnTo>
                <a:lnTo>
                  <a:pt x="1285285" y="1033075"/>
                </a:lnTo>
                <a:lnTo>
                  <a:pt x="1285285" y="1309109"/>
                </a:lnTo>
                <a:lnTo>
                  <a:pt x="752112" y="1309109"/>
                </a:lnTo>
                <a:lnTo>
                  <a:pt x="752112" y="913542"/>
                </a:lnTo>
                <a:lnTo>
                  <a:pt x="750905" y="882863"/>
                </a:lnTo>
                <a:lnTo>
                  <a:pt x="741252" y="833366"/>
                </a:lnTo>
                <a:lnTo>
                  <a:pt x="721766" y="799093"/>
                </a:lnTo>
                <a:lnTo>
                  <a:pt x="672012" y="769363"/>
                </a:lnTo>
                <a:lnTo>
                  <a:pt x="622309" y="760429"/>
                </a:lnTo>
                <a:lnTo>
                  <a:pt x="555354" y="757451"/>
                </a:lnTo>
                <a:lnTo>
                  <a:pt x="555354" y="1033075"/>
                </a:lnTo>
                <a:lnTo>
                  <a:pt x="666261" y="1033075"/>
                </a:lnTo>
                <a:lnTo>
                  <a:pt x="666261" y="1309109"/>
                </a:lnTo>
                <a:lnTo>
                  <a:pt x="0" y="1309109"/>
                </a:lnTo>
                <a:lnTo>
                  <a:pt x="0" y="1033075"/>
                </a:lnTo>
                <a:close/>
              </a:path>
              <a:path w="1285875" h="1309370">
                <a:moveTo>
                  <a:pt x="646134" y="552069"/>
                </a:moveTo>
                <a:lnTo>
                  <a:pt x="688854" y="545599"/>
                </a:lnTo>
                <a:lnTo>
                  <a:pt x="729853" y="511223"/>
                </a:lnTo>
                <a:lnTo>
                  <a:pt x="741971" y="470352"/>
                </a:lnTo>
                <a:lnTo>
                  <a:pt x="743486" y="444448"/>
                </a:lnTo>
                <a:lnTo>
                  <a:pt x="743486" y="383655"/>
                </a:lnTo>
                <a:lnTo>
                  <a:pt x="737427" y="335595"/>
                </a:lnTo>
                <a:lnTo>
                  <a:pt x="705592" y="290822"/>
                </a:lnTo>
                <a:lnTo>
                  <a:pt x="669034" y="277677"/>
                </a:lnTo>
                <a:lnTo>
                  <a:pt x="646134" y="276034"/>
                </a:lnTo>
                <a:lnTo>
                  <a:pt x="555354" y="276034"/>
                </a:lnTo>
                <a:lnTo>
                  <a:pt x="555354" y="552069"/>
                </a:lnTo>
                <a:lnTo>
                  <a:pt x="646134" y="55206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534770" y="3887952"/>
            <a:ext cx="1136015" cy="1309370"/>
          </a:xfrm>
          <a:custGeom>
            <a:avLst/>
            <a:gdLst/>
            <a:ahLst/>
            <a:cxnLst/>
            <a:rect l="l" t="t" r="r" b="b"/>
            <a:pathLst>
              <a:path w="1136015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1135766" y="0"/>
                </a:lnTo>
                <a:lnTo>
                  <a:pt x="1135766" y="508117"/>
                </a:lnTo>
                <a:lnTo>
                  <a:pt x="758683" y="508117"/>
                </a:lnTo>
                <a:lnTo>
                  <a:pt x="758683" y="276034"/>
                </a:lnTo>
                <a:lnTo>
                  <a:pt x="555355" y="276034"/>
                </a:lnTo>
                <a:lnTo>
                  <a:pt x="555355" y="541799"/>
                </a:lnTo>
                <a:lnTo>
                  <a:pt x="703230" y="541799"/>
                </a:lnTo>
                <a:lnTo>
                  <a:pt x="703230" y="733627"/>
                </a:lnTo>
                <a:lnTo>
                  <a:pt x="555355" y="733627"/>
                </a:lnTo>
                <a:lnTo>
                  <a:pt x="555355" y="1033075"/>
                </a:lnTo>
                <a:lnTo>
                  <a:pt x="758683" y="1033075"/>
                </a:lnTo>
                <a:lnTo>
                  <a:pt x="758683" y="767310"/>
                </a:lnTo>
                <a:lnTo>
                  <a:pt x="1135766" y="767310"/>
                </a:lnTo>
                <a:lnTo>
                  <a:pt x="1135766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794687" y="3887952"/>
            <a:ext cx="1266190" cy="1309370"/>
          </a:xfrm>
          <a:custGeom>
            <a:avLst/>
            <a:gdLst/>
            <a:ahLst/>
            <a:cxnLst/>
            <a:rect l="l" t="t" r="r" b="b"/>
            <a:pathLst>
              <a:path w="1266190" h="1309370">
                <a:moveTo>
                  <a:pt x="1265569" y="407479"/>
                </a:moveTo>
                <a:lnTo>
                  <a:pt x="975978" y="407479"/>
                </a:lnTo>
                <a:lnTo>
                  <a:pt x="975978" y="276034"/>
                </a:lnTo>
                <a:lnTo>
                  <a:pt x="868358" y="276034"/>
                </a:lnTo>
                <a:lnTo>
                  <a:pt x="868358" y="1033075"/>
                </a:lnTo>
                <a:lnTo>
                  <a:pt x="986247" y="1033075"/>
                </a:lnTo>
                <a:lnTo>
                  <a:pt x="986247" y="1309109"/>
                </a:lnTo>
                <a:lnTo>
                  <a:pt x="279320" y="1309109"/>
                </a:lnTo>
                <a:lnTo>
                  <a:pt x="279320" y="1033075"/>
                </a:lnTo>
                <a:lnTo>
                  <a:pt x="397210" y="1033075"/>
                </a:lnTo>
                <a:lnTo>
                  <a:pt x="397210" y="276034"/>
                </a:lnTo>
                <a:lnTo>
                  <a:pt x="289589" y="276034"/>
                </a:lnTo>
                <a:lnTo>
                  <a:pt x="289589" y="407479"/>
                </a:lnTo>
                <a:lnTo>
                  <a:pt x="0" y="407479"/>
                </a:lnTo>
                <a:lnTo>
                  <a:pt x="0" y="0"/>
                </a:lnTo>
                <a:lnTo>
                  <a:pt x="1265569" y="0"/>
                </a:lnTo>
                <a:lnTo>
                  <a:pt x="1265569" y="40747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187860" y="3887952"/>
            <a:ext cx="1136015" cy="1309370"/>
          </a:xfrm>
          <a:custGeom>
            <a:avLst/>
            <a:gdLst/>
            <a:ahLst/>
            <a:cxnLst/>
            <a:rect l="l" t="t" r="r" b="b"/>
            <a:pathLst>
              <a:path w="1136015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1135766" y="0"/>
                </a:lnTo>
                <a:lnTo>
                  <a:pt x="1135766" y="508117"/>
                </a:lnTo>
                <a:lnTo>
                  <a:pt x="758683" y="508117"/>
                </a:lnTo>
                <a:lnTo>
                  <a:pt x="758683" y="276034"/>
                </a:lnTo>
                <a:lnTo>
                  <a:pt x="555355" y="276034"/>
                </a:lnTo>
                <a:lnTo>
                  <a:pt x="555355" y="541799"/>
                </a:lnTo>
                <a:lnTo>
                  <a:pt x="703230" y="541799"/>
                </a:lnTo>
                <a:lnTo>
                  <a:pt x="703230" y="733627"/>
                </a:lnTo>
                <a:lnTo>
                  <a:pt x="555355" y="733627"/>
                </a:lnTo>
                <a:lnTo>
                  <a:pt x="555355" y="1033075"/>
                </a:lnTo>
                <a:lnTo>
                  <a:pt x="758683" y="1033075"/>
                </a:lnTo>
                <a:lnTo>
                  <a:pt x="758683" y="767310"/>
                </a:lnTo>
                <a:lnTo>
                  <a:pt x="1135766" y="767310"/>
                </a:lnTo>
                <a:lnTo>
                  <a:pt x="1135766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447777" y="3864538"/>
            <a:ext cx="1161415" cy="1356360"/>
          </a:xfrm>
          <a:custGeom>
            <a:avLst/>
            <a:gdLst/>
            <a:ahLst/>
            <a:cxnLst/>
            <a:rect l="l" t="t" r="r" b="b"/>
            <a:pathLst>
              <a:path w="1161415" h="1356360">
                <a:moveTo>
                  <a:pt x="662975" y="1355937"/>
                </a:moveTo>
                <a:lnTo>
                  <a:pt x="606371" y="1354603"/>
                </a:lnTo>
                <a:lnTo>
                  <a:pt x="552170" y="1350600"/>
                </a:lnTo>
                <a:lnTo>
                  <a:pt x="500373" y="1343930"/>
                </a:lnTo>
                <a:lnTo>
                  <a:pt x="450979" y="1334591"/>
                </a:lnTo>
                <a:lnTo>
                  <a:pt x="403989" y="1322583"/>
                </a:lnTo>
                <a:lnTo>
                  <a:pt x="359402" y="1307908"/>
                </a:lnTo>
                <a:lnTo>
                  <a:pt x="317219" y="1290564"/>
                </a:lnTo>
                <a:lnTo>
                  <a:pt x="277440" y="1270552"/>
                </a:lnTo>
                <a:lnTo>
                  <a:pt x="240063" y="1247872"/>
                </a:lnTo>
                <a:lnTo>
                  <a:pt x="205091" y="1222523"/>
                </a:lnTo>
                <a:lnTo>
                  <a:pt x="172522" y="1194506"/>
                </a:lnTo>
                <a:lnTo>
                  <a:pt x="142580" y="1163556"/>
                </a:lnTo>
                <a:lnTo>
                  <a:pt x="115489" y="1129408"/>
                </a:lnTo>
                <a:lnTo>
                  <a:pt x="91251" y="1092062"/>
                </a:lnTo>
                <a:lnTo>
                  <a:pt x="69864" y="1051519"/>
                </a:lnTo>
                <a:lnTo>
                  <a:pt x="51328" y="1007777"/>
                </a:lnTo>
                <a:lnTo>
                  <a:pt x="35644" y="960838"/>
                </a:lnTo>
                <a:lnTo>
                  <a:pt x="22812" y="910701"/>
                </a:lnTo>
                <a:lnTo>
                  <a:pt x="12832" y="857366"/>
                </a:lnTo>
                <a:lnTo>
                  <a:pt x="5703" y="800833"/>
                </a:lnTo>
                <a:lnTo>
                  <a:pt x="1425" y="741102"/>
                </a:lnTo>
                <a:lnTo>
                  <a:pt x="0" y="678174"/>
                </a:lnTo>
                <a:lnTo>
                  <a:pt x="1145" y="622837"/>
                </a:lnTo>
                <a:lnTo>
                  <a:pt x="4581" y="569854"/>
                </a:lnTo>
                <a:lnTo>
                  <a:pt x="10307" y="519227"/>
                </a:lnTo>
                <a:lnTo>
                  <a:pt x="18324" y="470954"/>
                </a:lnTo>
                <a:lnTo>
                  <a:pt x="28632" y="425036"/>
                </a:lnTo>
                <a:lnTo>
                  <a:pt x="41230" y="381472"/>
                </a:lnTo>
                <a:lnTo>
                  <a:pt x="56119" y="340264"/>
                </a:lnTo>
                <a:lnTo>
                  <a:pt x="73298" y="301410"/>
                </a:lnTo>
                <a:lnTo>
                  <a:pt x="92769" y="264911"/>
                </a:lnTo>
                <a:lnTo>
                  <a:pt x="114529" y="230767"/>
                </a:lnTo>
                <a:lnTo>
                  <a:pt x="138580" y="198978"/>
                </a:lnTo>
                <a:lnTo>
                  <a:pt x="164922" y="169543"/>
                </a:lnTo>
                <a:lnTo>
                  <a:pt x="193555" y="142463"/>
                </a:lnTo>
                <a:lnTo>
                  <a:pt x="224478" y="117738"/>
                </a:lnTo>
                <a:lnTo>
                  <a:pt x="257691" y="95368"/>
                </a:lnTo>
                <a:lnTo>
                  <a:pt x="293195" y="75352"/>
                </a:lnTo>
                <a:lnTo>
                  <a:pt x="330990" y="57691"/>
                </a:lnTo>
                <a:lnTo>
                  <a:pt x="371075" y="42385"/>
                </a:lnTo>
                <a:lnTo>
                  <a:pt x="413451" y="29434"/>
                </a:lnTo>
                <a:lnTo>
                  <a:pt x="458118" y="18838"/>
                </a:lnTo>
                <a:lnTo>
                  <a:pt x="505075" y="10596"/>
                </a:lnTo>
                <a:lnTo>
                  <a:pt x="554322" y="4709"/>
                </a:lnTo>
                <a:lnTo>
                  <a:pt x="605861" y="1177"/>
                </a:lnTo>
                <a:lnTo>
                  <a:pt x="659689" y="0"/>
                </a:lnTo>
                <a:lnTo>
                  <a:pt x="712324" y="1072"/>
                </a:lnTo>
                <a:lnTo>
                  <a:pt x="763704" y="4290"/>
                </a:lnTo>
                <a:lnTo>
                  <a:pt x="813829" y="9653"/>
                </a:lnTo>
                <a:lnTo>
                  <a:pt x="862699" y="17160"/>
                </a:lnTo>
                <a:lnTo>
                  <a:pt x="910313" y="26813"/>
                </a:lnTo>
                <a:lnTo>
                  <a:pt x="956672" y="38612"/>
                </a:lnTo>
                <a:lnTo>
                  <a:pt x="1020906" y="58457"/>
                </a:lnTo>
                <a:lnTo>
                  <a:pt x="1076411" y="79380"/>
                </a:lnTo>
                <a:lnTo>
                  <a:pt x="1123187" y="101382"/>
                </a:lnTo>
                <a:lnTo>
                  <a:pt x="1161234" y="124462"/>
                </a:lnTo>
                <a:lnTo>
                  <a:pt x="1161234" y="545086"/>
                </a:lnTo>
                <a:lnTo>
                  <a:pt x="757451" y="545086"/>
                </a:lnTo>
                <a:lnTo>
                  <a:pt x="757451" y="423910"/>
                </a:lnTo>
                <a:lnTo>
                  <a:pt x="755654" y="394155"/>
                </a:lnTo>
                <a:lnTo>
                  <a:pt x="741277" y="347122"/>
                </a:lnTo>
                <a:lnTo>
                  <a:pt x="712549" y="316546"/>
                </a:lnTo>
                <a:lnTo>
                  <a:pt x="669624" y="301347"/>
                </a:lnTo>
                <a:lnTo>
                  <a:pt x="642847" y="299448"/>
                </a:lnTo>
                <a:lnTo>
                  <a:pt x="616071" y="301347"/>
                </a:lnTo>
                <a:lnTo>
                  <a:pt x="573146" y="316546"/>
                </a:lnTo>
                <a:lnTo>
                  <a:pt x="544418" y="347122"/>
                </a:lnTo>
                <a:lnTo>
                  <a:pt x="530041" y="394155"/>
                </a:lnTo>
                <a:lnTo>
                  <a:pt x="528244" y="423910"/>
                </a:lnTo>
                <a:lnTo>
                  <a:pt x="528244" y="932027"/>
                </a:lnTo>
                <a:lnTo>
                  <a:pt x="535432" y="987686"/>
                </a:lnTo>
                <a:lnTo>
                  <a:pt x="556998" y="1026503"/>
                </a:lnTo>
                <a:lnTo>
                  <a:pt x="592837" y="1048992"/>
                </a:lnTo>
                <a:lnTo>
                  <a:pt x="642847" y="1056489"/>
                </a:lnTo>
                <a:lnTo>
                  <a:pt x="669624" y="1054614"/>
                </a:lnTo>
                <a:lnTo>
                  <a:pt x="712549" y="1039622"/>
                </a:lnTo>
                <a:lnTo>
                  <a:pt x="741277" y="1009199"/>
                </a:lnTo>
                <a:lnTo>
                  <a:pt x="755654" y="961961"/>
                </a:lnTo>
                <a:lnTo>
                  <a:pt x="757451" y="932027"/>
                </a:lnTo>
                <a:lnTo>
                  <a:pt x="757451" y="795653"/>
                </a:lnTo>
                <a:lnTo>
                  <a:pt x="1161234" y="795653"/>
                </a:lnTo>
                <a:lnTo>
                  <a:pt x="1161234" y="1231475"/>
                </a:lnTo>
                <a:lnTo>
                  <a:pt x="1122571" y="1254555"/>
                </a:lnTo>
                <a:lnTo>
                  <a:pt x="1075589" y="1276556"/>
                </a:lnTo>
                <a:lnTo>
                  <a:pt x="1020289" y="1297480"/>
                </a:lnTo>
                <a:lnTo>
                  <a:pt x="956672" y="1317325"/>
                </a:lnTo>
                <a:lnTo>
                  <a:pt x="910861" y="1329123"/>
                </a:lnTo>
                <a:lnTo>
                  <a:pt x="863794" y="1338776"/>
                </a:lnTo>
                <a:lnTo>
                  <a:pt x="815472" y="1346284"/>
                </a:lnTo>
                <a:lnTo>
                  <a:pt x="765895" y="1351647"/>
                </a:lnTo>
                <a:lnTo>
                  <a:pt x="715063" y="1354864"/>
                </a:lnTo>
                <a:lnTo>
                  <a:pt x="662975" y="1355937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743373" y="3887952"/>
            <a:ext cx="1346200" cy="1309370"/>
          </a:xfrm>
          <a:custGeom>
            <a:avLst/>
            <a:gdLst/>
            <a:ahLst/>
            <a:cxnLst/>
            <a:rect l="l" t="t" r="r" b="b"/>
            <a:pathLst>
              <a:path w="1346200" h="1309370">
                <a:moveTo>
                  <a:pt x="1346077" y="276034"/>
                </a:moveTo>
                <a:lnTo>
                  <a:pt x="1261872" y="276034"/>
                </a:lnTo>
                <a:lnTo>
                  <a:pt x="1261872" y="1033075"/>
                </a:lnTo>
                <a:lnTo>
                  <a:pt x="1346077" y="1033075"/>
                </a:lnTo>
                <a:lnTo>
                  <a:pt x="1346077" y="1309109"/>
                </a:lnTo>
                <a:lnTo>
                  <a:pt x="709803" y="1309109"/>
                </a:lnTo>
                <a:lnTo>
                  <a:pt x="709803" y="1033075"/>
                </a:lnTo>
                <a:lnTo>
                  <a:pt x="790723" y="1033075"/>
                </a:lnTo>
                <a:lnTo>
                  <a:pt x="790723" y="755397"/>
                </a:lnTo>
                <a:lnTo>
                  <a:pt x="555355" y="755397"/>
                </a:lnTo>
                <a:lnTo>
                  <a:pt x="555355" y="1033075"/>
                </a:lnTo>
                <a:lnTo>
                  <a:pt x="635864" y="1033075"/>
                </a:lnTo>
                <a:lnTo>
                  <a:pt x="635864" y="1309109"/>
                </a:lnTo>
                <a:lnTo>
                  <a:pt x="0" y="1309109"/>
                </a:ln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635864" y="0"/>
                </a:lnTo>
                <a:lnTo>
                  <a:pt x="635864" y="276034"/>
                </a:lnTo>
                <a:lnTo>
                  <a:pt x="555355" y="276034"/>
                </a:lnTo>
                <a:lnTo>
                  <a:pt x="555355" y="531941"/>
                </a:lnTo>
                <a:lnTo>
                  <a:pt x="790723" y="531941"/>
                </a:lnTo>
                <a:lnTo>
                  <a:pt x="790723" y="276034"/>
                </a:lnTo>
                <a:lnTo>
                  <a:pt x="709803" y="276034"/>
                </a:lnTo>
                <a:lnTo>
                  <a:pt x="709803" y="0"/>
                </a:lnTo>
                <a:lnTo>
                  <a:pt x="1346077" y="0"/>
                </a:lnTo>
                <a:lnTo>
                  <a:pt x="1346077" y="276034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8813" y="3501866"/>
            <a:ext cx="16247110" cy="2044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250" spc="3440">
                <a:latin typeface="Verdana"/>
                <a:cs typeface="Verdana"/>
              </a:rPr>
              <a:t>W</a:t>
            </a:r>
            <a:r>
              <a:rPr dirty="0" sz="13250" spc="540">
                <a:latin typeface="Verdana"/>
                <a:cs typeface="Verdana"/>
              </a:rPr>
              <a:t>I</a:t>
            </a:r>
            <a:r>
              <a:rPr dirty="0" sz="13250" spc="1830">
                <a:latin typeface="Verdana"/>
                <a:cs typeface="Verdana"/>
              </a:rPr>
              <a:t>L</a:t>
            </a:r>
            <a:r>
              <a:rPr dirty="0" sz="13250" spc="994">
                <a:latin typeface="Verdana"/>
                <a:cs typeface="Verdana"/>
              </a:rPr>
              <a:t>D</a:t>
            </a:r>
            <a:r>
              <a:rPr dirty="0" sz="13250" spc="865">
                <a:latin typeface="Verdana"/>
                <a:cs typeface="Verdana"/>
              </a:rPr>
              <a:t>C</a:t>
            </a:r>
            <a:r>
              <a:rPr dirty="0" sz="13250" spc="2175">
                <a:latin typeface="Verdana"/>
                <a:cs typeface="Verdana"/>
              </a:rPr>
              <a:t>A</a:t>
            </a:r>
            <a:r>
              <a:rPr dirty="0" sz="13250" spc="1939">
                <a:latin typeface="Verdana"/>
                <a:cs typeface="Verdana"/>
              </a:rPr>
              <a:t>R</a:t>
            </a:r>
            <a:r>
              <a:rPr dirty="0" sz="13250" spc="1620">
                <a:latin typeface="Verdana"/>
                <a:cs typeface="Verdana"/>
              </a:rPr>
              <a:t>E</a:t>
            </a:r>
            <a:r>
              <a:rPr dirty="0" sz="13250" spc="2720">
                <a:latin typeface="Verdana"/>
                <a:cs typeface="Verdana"/>
              </a:rPr>
              <a:t>T</a:t>
            </a:r>
            <a:r>
              <a:rPr dirty="0" sz="13250" spc="1620">
                <a:latin typeface="Verdana"/>
                <a:cs typeface="Verdana"/>
              </a:rPr>
              <a:t>E</a:t>
            </a:r>
            <a:r>
              <a:rPr dirty="0" sz="13250" spc="865">
                <a:latin typeface="Verdana"/>
                <a:cs typeface="Verdana"/>
              </a:rPr>
              <a:t>C</a:t>
            </a:r>
            <a:r>
              <a:rPr dirty="0" sz="13250" spc="1170">
                <a:latin typeface="Verdana"/>
                <a:cs typeface="Verdana"/>
              </a:rPr>
              <a:t>H</a:t>
            </a:r>
            <a:endParaRPr sz="132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6095" y="2951426"/>
            <a:ext cx="15967075" cy="710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0" spc="65" b="1">
                <a:latin typeface="Arial"/>
                <a:cs typeface="Arial"/>
              </a:rPr>
              <a:t>Image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-20" b="1">
                <a:latin typeface="Arial"/>
                <a:cs typeface="Arial"/>
              </a:rPr>
              <a:t>processing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55" b="1">
                <a:latin typeface="Arial"/>
                <a:cs typeface="Arial"/>
              </a:rPr>
              <a:t>enables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-114" b="1">
                <a:latin typeface="Arial"/>
                <a:cs typeface="Arial"/>
              </a:rPr>
              <a:t>us</a:t>
            </a:r>
            <a:r>
              <a:rPr dirty="0" sz="4500" spc="-190" b="1">
                <a:latin typeface="Arial"/>
                <a:cs typeface="Arial"/>
              </a:rPr>
              <a:t> </a:t>
            </a:r>
            <a:r>
              <a:rPr dirty="0" sz="4500" spc="220" b="1">
                <a:latin typeface="Arial"/>
                <a:cs typeface="Arial"/>
              </a:rPr>
              <a:t>to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155" b="1">
                <a:latin typeface="Arial"/>
                <a:cs typeface="Arial"/>
              </a:rPr>
              <a:t>remotely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135" b="1">
                <a:latin typeface="Arial"/>
                <a:cs typeface="Arial"/>
              </a:rPr>
              <a:t>monitor</a:t>
            </a:r>
            <a:r>
              <a:rPr dirty="0" sz="4500" spc="-190" b="1">
                <a:latin typeface="Arial"/>
                <a:cs typeface="Arial"/>
              </a:rPr>
              <a:t> </a:t>
            </a:r>
            <a:r>
              <a:rPr dirty="0" sz="4500" spc="114" b="1">
                <a:latin typeface="Arial"/>
                <a:cs typeface="Arial"/>
              </a:rPr>
              <a:t>wildlife</a:t>
            </a:r>
            <a:endParaRPr sz="4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6227" y="3750142"/>
            <a:ext cx="16412210" cy="710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0" spc="80" b="1">
                <a:latin typeface="Arial"/>
                <a:cs typeface="Arial"/>
              </a:rPr>
              <a:t>populations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70" b="1">
                <a:latin typeface="Arial"/>
                <a:cs typeface="Arial"/>
              </a:rPr>
              <a:t>in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155" b="1">
                <a:latin typeface="Arial"/>
                <a:cs typeface="Arial"/>
              </a:rPr>
              <a:t>their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125" b="1">
                <a:latin typeface="Arial"/>
                <a:cs typeface="Arial"/>
              </a:rPr>
              <a:t>natural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90" b="1">
                <a:latin typeface="Arial"/>
                <a:cs typeface="Arial"/>
              </a:rPr>
              <a:t>habitats.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10" b="1">
                <a:latin typeface="Arial"/>
                <a:cs typeface="Arial"/>
              </a:rPr>
              <a:t>Through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35" b="1">
                <a:latin typeface="Arial"/>
                <a:cs typeface="Arial"/>
              </a:rPr>
              <a:t>cameras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90" b="1">
                <a:latin typeface="Arial"/>
                <a:cs typeface="Arial"/>
              </a:rPr>
              <a:t>and</a:t>
            </a:r>
            <a:endParaRPr sz="4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8736" y="4548856"/>
            <a:ext cx="2825750" cy="710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73655" algn="l"/>
              </a:tabLst>
            </a:pPr>
            <a:r>
              <a:rPr dirty="0" sz="4500" spc="-280" b="1">
                <a:latin typeface="Arial"/>
                <a:cs typeface="Arial"/>
              </a:rPr>
              <a:t>s</a:t>
            </a:r>
            <a:r>
              <a:rPr dirty="0" sz="4500" spc="120" b="1">
                <a:latin typeface="Arial"/>
                <a:cs typeface="Arial"/>
              </a:rPr>
              <a:t>e</a:t>
            </a:r>
            <a:r>
              <a:rPr dirty="0" sz="4500" spc="80" b="1">
                <a:latin typeface="Arial"/>
                <a:cs typeface="Arial"/>
              </a:rPr>
              <a:t>n</a:t>
            </a:r>
            <a:r>
              <a:rPr dirty="0" sz="4500" spc="-280" b="1">
                <a:latin typeface="Arial"/>
                <a:cs typeface="Arial"/>
              </a:rPr>
              <a:t>s</a:t>
            </a:r>
            <a:r>
              <a:rPr dirty="0" sz="4500" spc="60" b="1">
                <a:latin typeface="Arial"/>
                <a:cs typeface="Arial"/>
              </a:rPr>
              <a:t>o</a:t>
            </a:r>
            <a:r>
              <a:rPr dirty="0" sz="4500" spc="140" b="1">
                <a:latin typeface="Arial"/>
                <a:cs typeface="Arial"/>
              </a:rPr>
              <a:t>r</a:t>
            </a:r>
            <a:r>
              <a:rPr dirty="0" sz="4500" spc="-275" b="1">
                <a:latin typeface="Arial"/>
                <a:cs typeface="Arial"/>
              </a:rPr>
              <a:t>s</a:t>
            </a:r>
            <a:r>
              <a:rPr dirty="0" sz="4500" b="1">
                <a:latin typeface="Arial"/>
                <a:cs typeface="Arial"/>
              </a:rPr>
              <a:t>	</a:t>
            </a:r>
            <a:r>
              <a:rPr dirty="0" sz="4500" spc="380" b="1"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86600" y="4548856"/>
            <a:ext cx="13729335" cy="710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670" algn="l"/>
              </a:tabLst>
            </a:pPr>
            <a:r>
              <a:rPr dirty="0" sz="4500" spc="-275" b="1">
                <a:latin typeface="Arial"/>
                <a:cs typeface="Arial"/>
              </a:rPr>
              <a:t>s	</a:t>
            </a:r>
            <a:r>
              <a:rPr dirty="0" sz="4500" spc="80" b="1">
                <a:latin typeface="Arial"/>
                <a:cs typeface="Arial"/>
              </a:rPr>
              <a:t>rategically</a:t>
            </a:r>
            <a:r>
              <a:rPr dirty="0" sz="4500" spc="-190" b="1">
                <a:latin typeface="Arial"/>
                <a:cs typeface="Arial"/>
              </a:rPr>
              <a:t> </a:t>
            </a:r>
            <a:r>
              <a:rPr dirty="0" sz="4500" spc="95" b="1">
                <a:latin typeface="Arial"/>
                <a:cs typeface="Arial"/>
              </a:rPr>
              <a:t>placed</a:t>
            </a:r>
            <a:r>
              <a:rPr dirty="0" sz="4500" spc="-190" b="1">
                <a:latin typeface="Arial"/>
                <a:cs typeface="Arial"/>
              </a:rPr>
              <a:t> </a:t>
            </a:r>
            <a:r>
              <a:rPr dirty="0" sz="4500" spc="70" b="1">
                <a:latin typeface="Arial"/>
                <a:cs typeface="Arial"/>
              </a:rPr>
              <a:t>in</a:t>
            </a:r>
            <a:r>
              <a:rPr dirty="0" sz="4500" spc="-185" b="1">
                <a:latin typeface="Arial"/>
                <a:cs typeface="Arial"/>
              </a:rPr>
              <a:t> </a:t>
            </a:r>
            <a:r>
              <a:rPr dirty="0" sz="4500" spc="170" b="1">
                <a:latin typeface="Arial"/>
                <a:cs typeface="Arial"/>
              </a:rPr>
              <a:t>different</a:t>
            </a:r>
            <a:r>
              <a:rPr dirty="0" sz="4500" spc="-190" b="1">
                <a:latin typeface="Arial"/>
                <a:cs typeface="Arial"/>
              </a:rPr>
              <a:t> </a:t>
            </a:r>
            <a:r>
              <a:rPr dirty="0" sz="4500" spc="50" b="1">
                <a:latin typeface="Arial"/>
                <a:cs typeface="Arial"/>
              </a:rPr>
              <a:t>locations,</a:t>
            </a:r>
            <a:r>
              <a:rPr dirty="0" sz="4500" spc="-185" b="1">
                <a:latin typeface="Arial"/>
                <a:cs typeface="Arial"/>
              </a:rPr>
              <a:t> </a:t>
            </a:r>
            <a:r>
              <a:rPr dirty="0" sz="4500" spc="80" b="1">
                <a:latin typeface="Arial"/>
                <a:cs typeface="Arial"/>
              </a:rPr>
              <a:t>we</a:t>
            </a:r>
            <a:r>
              <a:rPr dirty="0" sz="4500" spc="-190" b="1">
                <a:latin typeface="Arial"/>
                <a:cs typeface="Arial"/>
              </a:rPr>
              <a:t> </a:t>
            </a:r>
            <a:r>
              <a:rPr dirty="0" sz="4500" spc="35" b="1">
                <a:latin typeface="Arial"/>
                <a:cs typeface="Arial"/>
              </a:rPr>
              <a:t>can</a:t>
            </a:r>
            <a:endParaRPr sz="4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6181" y="5233906"/>
            <a:ext cx="17092295" cy="322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4500" spc="120" b="1">
                <a:latin typeface="Arial"/>
                <a:cs typeface="Arial"/>
              </a:rPr>
              <a:t>capture </a:t>
            </a:r>
            <a:r>
              <a:rPr dirty="0" sz="4500" spc="-20" b="1">
                <a:latin typeface="Arial"/>
                <a:cs typeface="Arial"/>
              </a:rPr>
              <a:t>images </a:t>
            </a:r>
            <a:r>
              <a:rPr dirty="0" sz="4500" spc="90" b="1">
                <a:latin typeface="Arial"/>
                <a:cs typeface="Arial"/>
              </a:rPr>
              <a:t>and </a:t>
            </a:r>
            <a:r>
              <a:rPr dirty="0" sz="4500" spc="35" b="1">
                <a:latin typeface="Arial"/>
                <a:cs typeface="Arial"/>
              </a:rPr>
              <a:t>videos </a:t>
            </a:r>
            <a:r>
              <a:rPr dirty="0" sz="4500" spc="150" b="1">
                <a:latin typeface="Arial"/>
                <a:cs typeface="Arial"/>
              </a:rPr>
              <a:t>of </a:t>
            </a:r>
            <a:r>
              <a:rPr dirty="0" sz="4500" spc="30" b="1">
                <a:latin typeface="Arial"/>
                <a:cs typeface="Arial"/>
              </a:rPr>
              <a:t>animals, </a:t>
            </a:r>
            <a:r>
              <a:rPr dirty="0" sz="4500" spc="45" b="1">
                <a:latin typeface="Arial"/>
                <a:cs typeface="Arial"/>
              </a:rPr>
              <a:t>which </a:t>
            </a:r>
            <a:r>
              <a:rPr dirty="0" sz="4500" spc="35" b="1">
                <a:latin typeface="Arial"/>
                <a:cs typeface="Arial"/>
              </a:rPr>
              <a:t>can </a:t>
            </a:r>
            <a:r>
              <a:rPr dirty="0" sz="4500" spc="165" b="1">
                <a:latin typeface="Arial"/>
                <a:cs typeface="Arial"/>
              </a:rPr>
              <a:t>then </a:t>
            </a:r>
            <a:r>
              <a:rPr dirty="0" sz="4500" spc="135" b="1">
                <a:latin typeface="Arial"/>
                <a:cs typeface="Arial"/>
              </a:rPr>
              <a:t>be </a:t>
            </a:r>
            <a:r>
              <a:rPr dirty="0" sz="4500" spc="140" b="1">
                <a:latin typeface="Arial"/>
                <a:cs typeface="Arial"/>
              </a:rPr>
              <a:t> </a:t>
            </a:r>
            <a:r>
              <a:rPr dirty="0" sz="4500" spc="70" b="1">
                <a:latin typeface="Arial"/>
                <a:cs typeface="Arial"/>
              </a:rPr>
              <a:t>analyzed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-65" b="1">
                <a:latin typeface="Arial"/>
                <a:cs typeface="Arial"/>
              </a:rPr>
              <a:t>using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30" b="1">
                <a:latin typeface="Arial"/>
                <a:cs typeface="Arial"/>
              </a:rPr>
              <a:t>image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-20" b="1">
                <a:latin typeface="Arial"/>
                <a:cs typeface="Arial"/>
              </a:rPr>
              <a:t>processing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50" b="1">
                <a:latin typeface="Arial"/>
                <a:cs typeface="Arial"/>
              </a:rPr>
              <a:t>algorithms.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-60" b="1">
                <a:latin typeface="Arial"/>
                <a:cs typeface="Arial"/>
              </a:rPr>
              <a:t>This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25" b="1">
                <a:latin typeface="Arial"/>
                <a:cs typeface="Arial"/>
              </a:rPr>
              <a:t>allows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-114" b="1">
                <a:latin typeface="Arial"/>
                <a:cs typeface="Arial"/>
              </a:rPr>
              <a:t>us</a:t>
            </a:r>
            <a:r>
              <a:rPr dirty="0" sz="4500" spc="-190" b="1">
                <a:latin typeface="Arial"/>
                <a:cs typeface="Arial"/>
              </a:rPr>
              <a:t> </a:t>
            </a:r>
            <a:r>
              <a:rPr dirty="0" sz="4500" spc="220" b="1">
                <a:latin typeface="Arial"/>
                <a:cs typeface="Arial"/>
              </a:rPr>
              <a:t>to </a:t>
            </a:r>
            <a:r>
              <a:rPr dirty="0" sz="4500" spc="-1235" b="1">
                <a:latin typeface="Arial"/>
                <a:cs typeface="Arial"/>
              </a:rPr>
              <a:t> </a:t>
            </a:r>
            <a:r>
              <a:rPr dirty="0" sz="4500" spc="135" b="1">
                <a:latin typeface="Arial"/>
                <a:cs typeface="Arial"/>
              </a:rPr>
              <a:t>monitor</a:t>
            </a:r>
            <a:r>
              <a:rPr dirty="0" sz="4500" spc="-190" b="1">
                <a:latin typeface="Arial"/>
                <a:cs typeface="Arial"/>
              </a:rPr>
              <a:t> </a:t>
            </a:r>
            <a:r>
              <a:rPr dirty="0" sz="4500" spc="90" b="1">
                <a:latin typeface="Arial"/>
                <a:cs typeface="Arial"/>
              </a:rPr>
              <a:t>behavior</a:t>
            </a:r>
            <a:r>
              <a:rPr dirty="0" sz="4500" spc="-185" b="1">
                <a:latin typeface="Arial"/>
                <a:cs typeface="Arial"/>
              </a:rPr>
              <a:t> </a:t>
            </a:r>
            <a:r>
              <a:rPr dirty="0" sz="4500" spc="110" b="1">
                <a:latin typeface="Arial"/>
                <a:cs typeface="Arial"/>
              </a:rPr>
              <a:t>patterns,</a:t>
            </a:r>
            <a:r>
              <a:rPr dirty="0" sz="4500" spc="-190" b="1">
                <a:latin typeface="Arial"/>
                <a:cs typeface="Arial"/>
              </a:rPr>
              <a:t> </a:t>
            </a:r>
            <a:r>
              <a:rPr dirty="0" sz="4500" spc="190" b="1">
                <a:latin typeface="Arial"/>
                <a:cs typeface="Arial"/>
              </a:rPr>
              <a:t>detect</a:t>
            </a:r>
            <a:r>
              <a:rPr dirty="0" sz="4500" spc="-185" b="1">
                <a:latin typeface="Arial"/>
                <a:cs typeface="Arial"/>
              </a:rPr>
              <a:t> </a:t>
            </a:r>
            <a:r>
              <a:rPr dirty="0" sz="4500" spc="-130" b="1">
                <a:latin typeface="Arial"/>
                <a:cs typeface="Arial"/>
              </a:rPr>
              <a:t>signs</a:t>
            </a:r>
            <a:r>
              <a:rPr dirty="0" sz="4500" spc="-190" b="1">
                <a:latin typeface="Arial"/>
                <a:cs typeface="Arial"/>
              </a:rPr>
              <a:t> </a:t>
            </a:r>
            <a:r>
              <a:rPr dirty="0" sz="4500" spc="150" b="1">
                <a:latin typeface="Arial"/>
                <a:cs typeface="Arial"/>
              </a:rPr>
              <a:t>of</a:t>
            </a:r>
            <a:r>
              <a:rPr dirty="0" sz="4500" spc="-185" b="1">
                <a:latin typeface="Arial"/>
                <a:cs typeface="Arial"/>
              </a:rPr>
              <a:t> </a:t>
            </a:r>
            <a:r>
              <a:rPr dirty="0" sz="4500" b="1">
                <a:latin typeface="Arial"/>
                <a:cs typeface="Arial"/>
              </a:rPr>
              <a:t>distress</a:t>
            </a:r>
            <a:r>
              <a:rPr dirty="0" sz="4500" spc="-190" b="1">
                <a:latin typeface="Arial"/>
                <a:cs typeface="Arial"/>
              </a:rPr>
              <a:t> </a:t>
            </a:r>
            <a:r>
              <a:rPr dirty="0" sz="4500" spc="100" b="1">
                <a:latin typeface="Arial"/>
                <a:cs typeface="Arial"/>
              </a:rPr>
              <a:t>or</a:t>
            </a:r>
            <a:r>
              <a:rPr dirty="0" sz="4500" spc="-185" b="1">
                <a:latin typeface="Arial"/>
                <a:cs typeface="Arial"/>
              </a:rPr>
              <a:t> </a:t>
            </a:r>
            <a:r>
              <a:rPr dirty="0" sz="4500" spc="-5" b="1">
                <a:latin typeface="Arial"/>
                <a:cs typeface="Arial"/>
              </a:rPr>
              <a:t>illness, </a:t>
            </a:r>
            <a:r>
              <a:rPr dirty="0" sz="4500" b="1">
                <a:latin typeface="Arial"/>
                <a:cs typeface="Arial"/>
              </a:rPr>
              <a:t> </a:t>
            </a:r>
            <a:r>
              <a:rPr dirty="0" sz="4500" spc="90" b="1">
                <a:latin typeface="Arial"/>
                <a:cs typeface="Arial"/>
              </a:rPr>
              <a:t>and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145" b="1">
                <a:latin typeface="Arial"/>
                <a:cs typeface="Arial"/>
              </a:rPr>
              <a:t>identify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70" b="1">
                <a:latin typeface="Arial"/>
                <a:cs typeface="Arial"/>
              </a:rPr>
              <a:t>any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155" b="1">
                <a:latin typeface="Arial"/>
                <a:cs typeface="Arial"/>
              </a:rPr>
              <a:t>potential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125" b="1">
                <a:latin typeface="Arial"/>
                <a:cs typeface="Arial"/>
              </a:rPr>
              <a:t>threats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220" b="1">
                <a:latin typeface="Arial"/>
                <a:cs typeface="Arial"/>
              </a:rPr>
              <a:t>to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155" b="1">
                <a:latin typeface="Arial"/>
                <a:cs typeface="Arial"/>
              </a:rPr>
              <a:t>their</a:t>
            </a:r>
            <a:r>
              <a:rPr dirty="0" sz="4500" spc="-195" b="1">
                <a:latin typeface="Arial"/>
                <a:cs typeface="Arial"/>
              </a:rPr>
              <a:t> </a:t>
            </a:r>
            <a:r>
              <a:rPr dirty="0" sz="4500" spc="75" b="1">
                <a:latin typeface="Arial"/>
                <a:cs typeface="Arial"/>
              </a:rPr>
              <a:t>well-being.</a:t>
            </a:r>
            <a:endParaRPr sz="45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72614" y="1000823"/>
            <a:ext cx="17543145" cy="11849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600" spc="185">
                <a:latin typeface="Arial"/>
                <a:cs typeface="Arial"/>
              </a:rPr>
              <a:t>Remote</a:t>
            </a:r>
            <a:r>
              <a:rPr dirty="0" sz="7600" spc="-340">
                <a:latin typeface="Arial"/>
                <a:cs typeface="Arial"/>
              </a:rPr>
              <a:t> </a:t>
            </a:r>
            <a:r>
              <a:rPr dirty="0" sz="7600" spc="190">
                <a:latin typeface="Arial"/>
                <a:cs typeface="Arial"/>
              </a:rPr>
              <a:t>Monitoring</a:t>
            </a:r>
            <a:r>
              <a:rPr dirty="0" sz="7600" spc="-335">
                <a:latin typeface="Arial"/>
                <a:cs typeface="Arial"/>
              </a:rPr>
              <a:t> </a:t>
            </a:r>
            <a:r>
              <a:rPr dirty="0" sz="7600" spc="165">
                <a:latin typeface="Arial"/>
                <a:cs typeface="Arial"/>
              </a:rPr>
              <a:t>and</a:t>
            </a:r>
            <a:r>
              <a:rPr dirty="0" sz="7600" spc="-335">
                <a:latin typeface="Arial"/>
                <a:cs typeface="Arial"/>
              </a:rPr>
              <a:t> </a:t>
            </a:r>
            <a:r>
              <a:rPr dirty="0" sz="7600" spc="70">
                <a:latin typeface="Arial"/>
                <a:cs typeface="Arial"/>
              </a:rPr>
              <a:t>Surveillance:</a:t>
            </a:r>
            <a:endParaRPr sz="76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7977" y="8715685"/>
            <a:ext cx="1520079" cy="14282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5653" y="3754018"/>
            <a:ext cx="1325245" cy="2044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250" spc="-5510">
                <a:solidFill>
                  <a:srgbClr val="F1ECDA"/>
                </a:solidFill>
                <a:latin typeface="Verdana"/>
                <a:cs typeface="Verdana"/>
              </a:rPr>
              <a:t>T</a:t>
            </a:r>
            <a:endParaRPr sz="13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1641" y="4171858"/>
            <a:ext cx="1990725" cy="1309370"/>
          </a:xfrm>
          <a:custGeom>
            <a:avLst/>
            <a:gdLst/>
            <a:ahLst/>
            <a:cxnLst/>
            <a:rect l="l" t="t" r="r" b="b"/>
            <a:pathLst>
              <a:path w="1990725" h="1309370">
                <a:moveTo>
                  <a:pt x="1452056" y="0"/>
                </a:moveTo>
                <a:lnTo>
                  <a:pt x="1990569" y="0"/>
                </a:lnTo>
                <a:lnTo>
                  <a:pt x="1990569" y="276034"/>
                </a:lnTo>
                <a:lnTo>
                  <a:pt x="1923204" y="276034"/>
                </a:lnTo>
                <a:lnTo>
                  <a:pt x="1672637" y="1309109"/>
                </a:lnTo>
                <a:lnTo>
                  <a:pt x="1169449" y="1309109"/>
                </a:lnTo>
                <a:lnTo>
                  <a:pt x="1016234" y="582465"/>
                </a:lnTo>
                <a:lnTo>
                  <a:pt x="999392" y="582465"/>
                </a:lnTo>
                <a:lnTo>
                  <a:pt x="837961" y="1309109"/>
                </a:lnTo>
                <a:lnTo>
                  <a:pt x="334773" y="1309109"/>
                </a:lnTo>
                <a:lnTo>
                  <a:pt x="67365" y="276034"/>
                </a:lnTo>
                <a:lnTo>
                  <a:pt x="0" y="276034"/>
                </a:lnTo>
                <a:lnTo>
                  <a:pt x="0" y="0"/>
                </a:lnTo>
                <a:lnTo>
                  <a:pt x="622720" y="0"/>
                </a:lnTo>
                <a:lnTo>
                  <a:pt x="622720" y="276034"/>
                </a:lnTo>
                <a:lnTo>
                  <a:pt x="558641" y="276034"/>
                </a:lnTo>
                <a:lnTo>
                  <a:pt x="624363" y="705284"/>
                </a:lnTo>
                <a:lnTo>
                  <a:pt x="641204" y="705284"/>
                </a:lnTo>
                <a:lnTo>
                  <a:pt x="800992" y="0"/>
                </a:lnTo>
                <a:lnTo>
                  <a:pt x="1285285" y="0"/>
                </a:lnTo>
                <a:lnTo>
                  <a:pt x="1433571" y="705284"/>
                </a:lnTo>
                <a:lnTo>
                  <a:pt x="1450413" y="705284"/>
                </a:lnTo>
                <a:lnTo>
                  <a:pt x="1516135" y="276034"/>
                </a:lnTo>
                <a:lnTo>
                  <a:pt x="1452056" y="276034"/>
                </a:lnTo>
                <a:lnTo>
                  <a:pt x="1452056" y="0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36465" y="4171858"/>
            <a:ext cx="639445" cy="1309370"/>
          </a:xfrm>
          <a:custGeom>
            <a:avLst/>
            <a:gdLst/>
            <a:ahLst/>
            <a:cxnLst/>
            <a:rect l="l" t="t" r="r" b="b"/>
            <a:pathLst>
              <a:path w="639445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639150" y="0"/>
                </a:lnTo>
                <a:lnTo>
                  <a:pt x="639150" y="276034"/>
                </a:lnTo>
                <a:lnTo>
                  <a:pt x="555354" y="276034"/>
                </a:lnTo>
                <a:lnTo>
                  <a:pt x="555354" y="1033075"/>
                </a:lnTo>
                <a:lnTo>
                  <a:pt x="639150" y="1033075"/>
                </a:lnTo>
                <a:lnTo>
                  <a:pt x="639150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13722" y="4171858"/>
            <a:ext cx="1041400" cy="1309370"/>
          </a:xfrm>
          <a:custGeom>
            <a:avLst/>
            <a:gdLst/>
            <a:ahLst/>
            <a:cxnLst/>
            <a:rect l="l" t="t" r="r" b="b"/>
            <a:pathLst>
              <a:path w="1041400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709802" y="0"/>
                </a:lnTo>
                <a:lnTo>
                  <a:pt x="709802" y="276034"/>
                </a:lnTo>
                <a:lnTo>
                  <a:pt x="555355" y="276034"/>
                </a:lnTo>
                <a:lnTo>
                  <a:pt x="555355" y="1033075"/>
                </a:lnTo>
                <a:lnTo>
                  <a:pt x="706516" y="1033075"/>
                </a:lnTo>
                <a:lnTo>
                  <a:pt x="706516" y="878216"/>
                </a:lnTo>
                <a:lnTo>
                  <a:pt x="1041290" y="878216"/>
                </a:lnTo>
                <a:lnTo>
                  <a:pt x="1041290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82967" y="4171858"/>
            <a:ext cx="1296035" cy="1309370"/>
          </a:xfrm>
          <a:custGeom>
            <a:avLst/>
            <a:gdLst/>
            <a:ahLst/>
            <a:cxnLst/>
            <a:rect l="l" t="t" r="r" b="b"/>
            <a:pathLst>
              <a:path w="1296035" h="1309370">
                <a:moveTo>
                  <a:pt x="0" y="1033075"/>
                </a:moveTo>
                <a:lnTo>
                  <a:pt x="84207" y="1033075"/>
                </a:lnTo>
                <a:lnTo>
                  <a:pt x="84207" y="277677"/>
                </a:lnTo>
                <a:lnTo>
                  <a:pt x="0" y="277677"/>
                </a:lnTo>
                <a:lnTo>
                  <a:pt x="0" y="0"/>
                </a:lnTo>
                <a:lnTo>
                  <a:pt x="683103" y="0"/>
                </a:lnTo>
                <a:lnTo>
                  <a:pt x="738141" y="1540"/>
                </a:lnTo>
                <a:lnTo>
                  <a:pt x="790871" y="6161"/>
                </a:lnTo>
                <a:lnTo>
                  <a:pt x="841292" y="13863"/>
                </a:lnTo>
                <a:lnTo>
                  <a:pt x="889405" y="24645"/>
                </a:lnTo>
                <a:lnTo>
                  <a:pt x="935210" y="38509"/>
                </a:lnTo>
                <a:lnTo>
                  <a:pt x="978706" y="55453"/>
                </a:lnTo>
                <a:lnTo>
                  <a:pt x="1019893" y="75478"/>
                </a:lnTo>
                <a:lnTo>
                  <a:pt x="1058772" y="98583"/>
                </a:lnTo>
                <a:lnTo>
                  <a:pt x="1095343" y="124770"/>
                </a:lnTo>
                <a:lnTo>
                  <a:pt x="1129605" y="154037"/>
                </a:lnTo>
                <a:lnTo>
                  <a:pt x="1158406" y="183636"/>
                </a:lnTo>
                <a:lnTo>
                  <a:pt x="1184464" y="216419"/>
                </a:lnTo>
                <a:lnTo>
                  <a:pt x="1207779" y="252386"/>
                </a:lnTo>
                <a:lnTo>
                  <a:pt x="1228351" y="291538"/>
                </a:lnTo>
                <a:lnTo>
                  <a:pt x="1246181" y="333874"/>
                </a:lnTo>
                <a:lnTo>
                  <a:pt x="1261267" y="379394"/>
                </a:lnTo>
                <a:lnTo>
                  <a:pt x="1273610" y="428099"/>
                </a:lnTo>
                <a:lnTo>
                  <a:pt x="1283211" y="479988"/>
                </a:lnTo>
                <a:lnTo>
                  <a:pt x="1290068" y="535061"/>
                </a:lnTo>
                <a:lnTo>
                  <a:pt x="1294183" y="593318"/>
                </a:lnTo>
                <a:lnTo>
                  <a:pt x="1295554" y="654760"/>
                </a:lnTo>
                <a:lnTo>
                  <a:pt x="1294183" y="716130"/>
                </a:lnTo>
                <a:lnTo>
                  <a:pt x="1290068" y="774323"/>
                </a:lnTo>
                <a:lnTo>
                  <a:pt x="1283211" y="829339"/>
                </a:lnTo>
                <a:lnTo>
                  <a:pt x="1273610" y="881177"/>
                </a:lnTo>
                <a:lnTo>
                  <a:pt x="1261267" y="929837"/>
                </a:lnTo>
                <a:lnTo>
                  <a:pt x="1246181" y="975320"/>
                </a:lnTo>
                <a:lnTo>
                  <a:pt x="1228351" y="1017625"/>
                </a:lnTo>
                <a:lnTo>
                  <a:pt x="1207779" y="1056753"/>
                </a:lnTo>
                <a:lnTo>
                  <a:pt x="1184464" y="1092704"/>
                </a:lnTo>
                <a:lnTo>
                  <a:pt x="1158406" y="1125477"/>
                </a:lnTo>
                <a:lnTo>
                  <a:pt x="1129605" y="1155072"/>
                </a:lnTo>
                <a:lnTo>
                  <a:pt x="1095343" y="1184339"/>
                </a:lnTo>
                <a:lnTo>
                  <a:pt x="1058772" y="1210526"/>
                </a:lnTo>
                <a:lnTo>
                  <a:pt x="1019893" y="1233631"/>
                </a:lnTo>
                <a:lnTo>
                  <a:pt x="978706" y="1253656"/>
                </a:lnTo>
                <a:lnTo>
                  <a:pt x="935210" y="1270600"/>
                </a:lnTo>
                <a:lnTo>
                  <a:pt x="889405" y="1284464"/>
                </a:lnTo>
                <a:lnTo>
                  <a:pt x="841292" y="1295246"/>
                </a:lnTo>
                <a:lnTo>
                  <a:pt x="790871" y="1302948"/>
                </a:lnTo>
                <a:lnTo>
                  <a:pt x="738141" y="1307569"/>
                </a:lnTo>
                <a:lnTo>
                  <a:pt x="683103" y="1309109"/>
                </a:lnTo>
                <a:lnTo>
                  <a:pt x="0" y="1309109"/>
                </a:lnTo>
                <a:lnTo>
                  <a:pt x="0" y="1033075"/>
                </a:lnTo>
                <a:close/>
              </a:path>
              <a:path w="1296035" h="1309370">
                <a:moveTo>
                  <a:pt x="652706" y="1033075"/>
                </a:moveTo>
                <a:lnTo>
                  <a:pt x="702717" y="1025578"/>
                </a:lnTo>
                <a:lnTo>
                  <a:pt x="738556" y="1003089"/>
                </a:lnTo>
                <a:lnTo>
                  <a:pt x="760121" y="964272"/>
                </a:lnTo>
                <a:lnTo>
                  <a:pt x="767310" y="908613"/>
                </a:lnTo>
                <a:lnTo>
                  <a:pt x="767310" y="400496"/>
                </a:lnTo>
                <a:lnTo>
                  <a:pt x="760147" y="346044"/>
                </a:lnTo>
                <a:lnTo>
                  <a:pt x="738659" y="307149"/>
                </a:lnTo>
                <a:lnTo>
                  <a:pt x="702845" y="283813"/>
                </a:lnTo>
                <a:lnTo>
                  <a:pt x="652706" y="276034"/>
                </a:lnTo>
                <a:lnTo>
                  <a:pt x="555355" y="276034"/>
                </a:lnTo>
                <a:lnTo>
                  <a:pt x="555355" y="1033075"/>
                </a:lnTo>
                <a:lnTo>
                  <a:pt x="652706" y="1033075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5978" y="4148444"/>
            <a:ext cx="1161415" cy="1356360"/>
          </a:xfrm>
          <a:custGeom>
            <a:avLst/>
            <a:gdLst/>
            <a:ahLst/>
            <a:cxnLst/>
            <a:rect l="l" t="t" r="r" b="b"/>
            <a:pathLst>
              <a:path w="1161415" h="1356360">
                <a:moveTo>
                  <a:pt x="662975" y="1355937"/>
                </a:moveTo>
                <a:lnTo>
                  <a:pt x="606371" y="1354603"/>
                </a:lnTo>
                <a:lnTo>
                  <a:pt x="552170" y="1350600"/>
                </a:lnTo>
                <a:lnTo>
                  <a:pt x="500373" y="1343930"/>
                </a:lnTo>
                <a:lnTo>
                  <a:pt x="450979" y="1334591"/>
                </a:lnTo>
                <a:lnTo>
                  <a:pt x="403989" y="1322583"/>
                </a:lnTo>
                <a:lnTo>
                  <a:pt x="359402" y="1307908"/>
                </a:lnTo>
                <a:lnTo>
                  <a:pt x="317219" y="1290564"/>
                </a:lnTo>
                <a:lnTo>
                  <a:pt x="277439" y="1270552"/>
                </a:lnTo>
                <a:lnTo>
                  <a:pt x="240063" y="1247872"/>
                </a:lnTo>
                <a:lnTo>
                  <a:pt x="205090" y="1222523"/>
                </a:lnTo>
                <a:lnTo>
                  <a:pt x="172521" y="1194506"/>
                </a:lnTo>
                <a:lnTo>
                  <a:pt x="142579" y="1163556"/>
                </a:lnTo>
                <a:lnTo>
                  <a:pt x="115489" y="1129408"/>
                </a:lnTo>
                <a:lnTo>
                  <a:pt x="91250" y="1092062"/>
                </a:lnTo>
                <a:lnTo>
                  <a:pt x="69863" y="1051519"/>
                </a:lnTo>
                <a:lnTo>
                  <a:pt x="51328" y="1007777"/>
                </a:lnTo>
                <a:lnTo>
                  <a:pt x="35644" y="960838"/>
                </a:lnTo>
                <a:lnTo>
                  <a:pt x="22812" y="910701"/>
                </a:lnTo>
                <a:lnTo>
                  <a:pt x="12832" y="857366"/>
                </a:lnTo>
                <a:lnTo>
                  <a:pt x="5703" y="800833"/>
                </a:lnTo>
                <a:lnTo>
                  <a:pt x="1425" y="741102"/>
                </a:lnTo>
                <a:lnTo>
                  <a:pt x="0" y="678174"/>
                </a:lnTo>
                <a:lnTo>
                  <a:pt x="1145" y="622837"/>
                </a:lnTo>
                <a:lnTo>
                  <a:pt x="4581" y="569854"/>
                </a:lnTo>
                <a:lnTo>
                  <a:pt x="10307" y="519227"/>
                </a:lnTo>
                <a:lnTo>
                  <a:pt x="18324" y="470954"/>
                </a:lnTo>
                <a:lnTo>
                  <a:pt x="28632" y="425036"/>
                </a:lnTo>
                <a:lnTo>
                  <a:pt x="41230" y="381472"/>
                </a:lnTo>
                <a:lnTo>
                  <a:pt x="56119" y="340264"/>
                </a:lnTo>
                <a:lnTo>
                  <a:pt x="73298" y="301410"/>
                </a:lnTo>
                <a:lnTo>
                  <a:pt x="92768" y="264911"/>
                </a:lnTo>
                <a:lnTo>
                  <a:pt x="114529" y="230767"/>
                </a:lnTo>
                <a:lnTo>
                  <a:pt x="138580" y="198978"/>
                </a:lnTo>
                <a:lnTo>
                  <a:pt x="164922" y="169543"/>
                </a:lnTo>
                <a:lnTo>
                  <a:pt x="193554" y="142463"/>
                </a:lnTo>
                <a:lnTo>
                  <a:pt x="224477" y="117738"/>
                </a:lnTo>
                <a:lnTo>
                  <a:pt x="257691" y="95368"/>
                </a:lnTo>
                <a:lnTo>
                  <a:pt x="293195" y="75352"/>
                </a:lnTo>
                <a:lnTo>
                  <a:pt x="330989" y="57691"/>
                </a:lnTo>
                <a:lnTo>
                  <a:pt x="371075" y="42385"/>
                </a:lnTo>
                <a:lnTo>
                  <a:pt x="413451" y="29434"/>
                </a:lnTo>
                <a:lnTo>
                  <a:pt x="458117" y="18838"/>
                </a:lnTo>
                <a:lnTo>
                  <a:pt x="505074" y="10596"/>
                </a:lnTo>
                <a:lnTo>
                  <a:pt x="554322" y="4709"/>
                </a:lnTo>
                <a:lnTo>
                  <a:pt x="605860" y="1177"/>
                </a:lnTo>
                <a:lnTo>
                  <a:pt x="659689" y="0"/>
                </a:lnTo>
                <a:lnTo>
                  <a:pt x="712324" y="1072"/>
                </a:lnTo>
                <a:lnTo>
                  <a:pt x="763704" y="4290"/>
                </a:lnTo>
                <a:lnTo>
                  <a:pt x="813829" y="9653"/>
                </a:lnTo>
                <a:lnTo>
                  <a:pt x="862699" y="17160"/>
                </a:lnTo>
                <a:lnTo>
                  <a:pt x="910313" y="26813"/>
                </a:lnTo>
                <a:lnTo>
                  <a:pt x="956672" y="38612"/>
                </a:lnTo>
                <a:lnTo>
                  <a:pt x="1020906" y="58457"/>
                </a:lnTo>
                <a:lnTo>
                  <a:pt x="1076410" y="79380"/>
                </a:lnTo>
                <a:lnTo>
                  <a:pt x="1123186" y="101382"/>
                </a:lnTo>
                <a:lnTo>
                  <a:pt x="1161234" y="124462"/>
                </a:lnTo>
                <a:lnTo>
                  <a:pt x="1161234" y="545086"/>
                </a:lnTo>
                <a:lnTo>
                  <a:pt x="757451" y="545086"/>
                </a:lnTo>
                <a:lnTo>
                  <a:pt x="757451" y="423910"/>
                </a:lnTo>
                <a:lnTo>
                  <a:pt x="755654" y="394155"/>
                </a:lnTo>
                <a:lnTo>
                  <a:pt x="741277" y="347122"/>
                </a:lnTo>
                <a:lnTo>
                  <a:pt x="712549" y="316546"/>
                </a:lnTo>
                <a:lnTo>
                  <a:pt x="669624" y="301347"/>
                </a:lnTo>
                <a:lnTo>
                  <a:pt x="642847" y="299448"/>
                </a:lnTo>
                <a:lnTo>
                  <a:pt x="616071" y="301347"/>
                </a:lnTo>
                <a:lnTo>
                  <a:pt x="573146" y="316546"/>
                </a:lnTo>
                <a:lnTo>
                  <a:pt x="544418" y="347122"/>
                </a:lnTo>
                <a:lnTo>
                  <a:pt x="530041" y="394155"/>
                </a:lnTo>
                <a:lnTo>
                  <a:pt x="528244" y="423910"/>
                </a:lnTo>
                <a:lnTo>
                  <a:pt x="528244" y="932027"/>
                </a:lnTo>
                <a:lnTo>
                  <a:pt x="535432" y="987686"/>
                </a:lnTo>
                <a:lnTo>
                  <a:pt x="556997" y="1026503"/>
                </a:lnTo>
                <a:lnTo>
                  <a:pt x="592837" y="1048992"/>
                </a:lnTo>
                <a:lnTo>
                  <a:pt x="642847" y="1056489"/>
                </a:lnTo>
                <a:lnTo>
                  <a:pt x="669624" y="1054614"/>
                </a:lnTo>
                <a:lnTo>
                  <a:pt x="712549" y="1039622"/>
                </a:lnTo>
                <a:lnTo>
                  <a:pt x="741277" y="1009199"/>
                </a:lnTo>
                <a:lnTo>
                  <a:pt x="755654" y="961961"/>
                </a:lnTo>
                <a:lnTo>
                  <a:pt x="757451" y="932027"/>
                </a:lnTo>
                <a:lnTo>
                  <a:pt x="757451" y="795653"/>
                </a:lnTo>
                <a:lnTo>
                  <a:pt x="1161234" y="795653"/>
                </a:lnTo>
                <a:lnTo>
                  <a:pt x="1161234" y="1231475"/>
                </a:lnTo>
                <a:lnTo>
                  <a:pt x="1122570" y="1254555"/>
                </a:lnTo>
                <a:lnTo>
                  <a:pt x="1075589" y="1276556"/>
                </a:lnTo>
                <a:lnTo>
                  <a:pt x="1020290" y="1297480"/>
                </a:lnTo>
                <a:lnTo>
                  <a:pt x="956672" y="1317325"/>
                </a:lnTo>
                <a:lnTo>
                  <a:pt x="910861" y="1329123"/>
                </a:lnTo>
                <a:lnTo>
                  <a:pt x="863794" y="1338776"/>
                </a:lnTo>
                <a:lnTo>
                  <a:pt x="815472" y="1346284"/>
                </a:lnTo>
                <a:lnTo>
                  <a:pt x="765895" y="1351647"/>
                </a:lnTo>
                <a:lnTo>
                  <a:pt x="715063" y="1354864"/>
                </a:lnTo>
                <a:lnTo>
                  <a:pt x="662975" y="1355937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78019" y="4171858"/>
            <a:ext cx="1315720" cy="1309370"/>
          </a:xfrm>
          <a:custGeom>
            <a:avLst/>
            <a:gdLst/>
            <a:ahLst/>
            <a:cxnLst/>
            <a:rect l="l" t="t" r="r" b="b"/>
            <a:pathLst>
              <a:path w="1315720" h="1309370">
                <a:moveTo>
                  <a:pt x="1248316" y="1033075"/>
                </a:moveTo>
                <a:lnTo>
                  <a:pt x="1315682" y="1033075"/>
                </a:lnTo>
                <a:lnTo>
                  <a:pt x="1315682" y="1309109"/>
                </a:lnTo>
                <a:lnTo>
                  <a:pt x="656403" y="1309109"/>
                </a:lnTo>
                <a:lnTo>
                  <a:pt x="656403" y="1033075"/>
                </a:lnTo>
                <a:lnTo>
                  <a:pt x="757040" y="1033075"/>
                </a:lnTo>
                <a:lnTo>
                  <a:pt x="730341" y="898755"/>
                </a:lnTo>
                <a:lnTo>
                  <a:pt x="501544" y="898755"/>
                </a:lnTo>
                <a:lnTo>
                  <a:pt x="474434" y="1033075"/>
                </a:lnTo>
                <a:lnTo>
                  <a:pt x="575482" y="1033075"/>
                </a:lnTo>
                <a:lnTo>
                  <a:pt x="575482" y="1309109"/>
                </a:lnTo>
                <a:lnTo>
                  <a:pt x="0" y="1309109"/>
                </a:lnTo>
                <a:lnTo>
                  <a:pt x="0" y="1033075"/>
                </a:lnTo>
                <a:lnTo>
                  <a:pt x="67365" y="1033075"/>
                </a:lnTo>
                <a:lnTo>
                  <a:pt x="351615" y="0"/>
                </a:lnTo>
                <a:lnTo>
                  <a:pt x="964067" y="0"/>
                </a:lnTo>
                <a:lnTo>
                  <a:pt x="1248316" y="1033075"/>
                </a:lnTo>
                <a:close/>
              </a:path>
              <a:path w="1315720" h="1309370">
                <a:moveTo>
                  <a:pt x="538514" y="720072"/>
                </a:moveTo>
                <a:lnTo>
                  <a:pt x="693372" y="720072"/>
                </a:lnTo>
                <a:lnTo>
                  <a:pt x="624364" y="385298"/>
                </a:lnTo>
                <a:lnTo>
                  <a:pt x="607522" y="385298"/>
                </a:lnTo>
                <a:lnTo>
                  <a:pt x="538514" y="720072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18219" y="4171858"/>
            <a:ext cx="1285875" cy="1309370"/>
          </a:xfrm>
          <a:custGeom>
            <a:avLst/>
            <a:gdLst/>
            <a:ahLst/>
            <a:cxnLst/>
            <a:rect l="l" t="t" r="r" b="b"/>
            <a:pathLst>
              <a:path w="1285875" h="1309370">
                <a:moveTo>
                  <a:pt x="0" y="1033075"/>
                </a:moveTo>
                <a:lnTo>
                  <a:pt x="84207" y="1033075"/>
                </a:lnTo>
                <a:lnTo>
                  <a:pt x="84207" y="276034"/>
                </a:lnTo>
                <a:lnTo>
                  <a:pt x="0" y="276034"/>
                </a:lnTo>
                <a:lnTo>
                  <a:pt x="0" y="0"/>
                </a:lnTo>
                <a:lnTo>
                  <a:pt x="772238" y="0"/>
                </a:lnTo>
                <a:lnTo>
                  <a:pt x="832110" y="1819"/>
                </a:lnTo>
                <a:lnTo>
                  <a:pt x="887789" y="7276"/>
                </a:lnTo>
                <a:lnTo>
                  <a:pt x="939278" y="16371"/>
                </a:lnTo>
                <a:lnTo>
                  <a:pt x="986574" y="29105"/>
                </a:lnTo>
                <a:lnTo>
                  <a:pt x="1029680" y="45477"/>
                </a:lnTo>
                <a:lnTo>
                  <a:pt x="1068593" y="65487"/>
                </a:lnTo>
                <a:lnTo>
                  <a:pt x="1103316" y="89136"/>
                </a:lnTo>
                <a:lnTo>
                  <a:pt x="1133721" y="116875"/>
                </a:lnTo>
                <a:lnTo>
                  <a:pt x="1159448" y="149158"/>
                </a:lnTo>
                <a:lnTo>
                  <a:pt x="1180498" y="185984"/>
                </a:lnTo>
                <a:lnTo>
                  <a:pt x="1196870" y="227354"/>
                </a:lnTo>
                <a:lnTo>
                  <a:pt x="1208564" y="273268"/>
                </a:lnTo>
                <a:lnTo>
                  <a:pt x="1215580" y="323725"/>
                </a:lnTo>
                <a:lnTo>
                  <a:pt x="1217919" y="378725"/>
                </a:lnTo>
                <a:lnTo>
                  <a:pt x="1215070" y="433126"/>
                </a:lnTo>
                <a:lnTo>
                  <a:pt x="1206521" y="483779"/>
                </a:lnTo>
                <a:lnTo>
                  <a:pt x="1192272" y="530683"/>
                </a:lnTo>
                <a:lnTo>
                  <a:pt x="1172324" y="573839"/>
                </a:lnTo>
                <a:lnTo>
                  <a:pt x="1147293" y="611963"/>
                </a:lnTo>
                <a:lnTo>
                  <a:pt x="1117384" y="643772"/>
                </a:lnTo>
                <a:lnTo>
                  <a:pt x="1082598" y="669265"/>
                </a:lnTo>
                <a:lnTo>
                  <a:pt x="1042933" y="688443"/>
                </a:lnTo>
                <a:lnTo>
                  <a:pt x="1044987" y="705284"/>
                </a:lnTo>
                <a:lnTo>
                  <a:pt x="1094313" y="717755"/>
                </a:lnTo>
                <a:lnTo>
                  <a:pt x="1134670" y="738465"/>
                </a:lnTo>
                <a:lnTo>
                  <a:pt x="1166060" y="767412"/>
                </a:lnTo>
                <a:lnTo>
                  <a:pt x="1188481" y="804598"/>
                </a:lnTo>
                <a:lnTo>
                  <a:pt x="1201933" y="850022"/>
                </a:lnTo>
                <a:lnTo>
                  <a:pt x="1206418" y="903684"/>
                </a:lnTo>
                <a:lnTo>
                  <a:pt x="1206418" y="1033075"/>
                </a:lnTo>
                <a:lnTo>
                  <a:pt x="1285285" y="1033075"/>
                </a:lnTo>
                <a:lnTo>
                  <a:pt x="1285285" y="1309109"/>
                </a:lnTo>
                <a:lnTo>
                  <a:pt x="752112" y="1309109"/>
                </a:lnTo>
                <a:lnTo>
                  <a:pt x="752112" y="913542"/>
                </a:lnTo>
                <a:lnTo>
                  <a:pt x="750905" y="882863"/>
                </a:lnTo>
                <a:lnTo>
                  <a:pt x="741252" y="833366"/>
                </a:lnTo>
                <a:lnTo>
                  <a:pt x="721766" y="799093"/>
                </a:lnTo>
                <a:lnTo>
                  <a:pt x="672012" y="769363"/>
                </a:lnTo>
                <a:lnTo>
                  <a:pt x="622309" y="760429"/>
                </a:lnTo>
                <a:lnTo>
                  <a:pt x="555354" y="757451"/>
                </a:lnTo>
                <a:lnTo>
                  <a:pt x="555354" y="1033075"/>
                </a:lnTo>
                <a:lnTo>
                  <a:pt x="666261" y="1033075"/>
                </a:lnTo>
                <a:lnTo>
                  <a:pt x="666261" y="1309109"/>
                </a:lnTo>
                <a:lnTo>
                  <a:pt x="0" y="1309109"/>
                </a:lnTo>
                <a:lnTo>
                  <a:pt x="0" y="1033075"/>
                </a:lnTo>
                <a:close/>
              </a:path>
              <a:path w="1285875" h="1309370">
                <a:moveTo>
                  <a:pt x="646134" y="552069"/>
                </a:moveTo>
                <a:lnTo>
                  <a:pt x="688854" y="545599"/>
                </a:lnTo>
                <a:lnTo>
                  <a:pt x="729853" y="511223"/>
                </a:lnTo>
                <a:lnTo>
                  <a:pt x="741971" y="470352"/>
                </a:lnTo>
                <a:lnTo>
                  <a:pt x="743486" y="444448"/>
                </a:lnTo>
                <a:lnTo>
                  <a:pt x="743486" y="383655"/>
                </a:lnTo>
                <a:lnTo>
                  <a:pt x="737427" y="335595"/>
                </a:lnTo>
                <a:lnTo>
                  <a:pt x="705592" y="290822"/>
                </a:lnTo>
                <a:lnTo>
                  <a:pt x="669034" y="277677"/>
                </a:lnTo>
                <a:lnTo>
                  <a:pt x="646134" y="276034"/>
                </a:lnTo>
                <a:lnTo>
                  <a:pt x="555354" y="276034"/>
                </a:lnTo>
                <a:lnTo>
                  <a:pt x="555354" y="552069"/>
                </a:lnTo>
                <a:lnTo>
                  <a:pt x="646134" y="55206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534770" y="4171858"/>
            <a:ext cx="1136015" cy="1309370"/>
          </a:xfrm>
          <a:custGeom>
            <a:avLst/>
            <a:gdLst/>
            <a:ahLst/>
            <a:cxnLst/>
            <a:rect l="l" t="t" r="r" b="b"/>
            <a:pathLst>
              <a:path w="1136015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1135766" y="0"/>
                </a:lnTo>
                <a:lnTo>
                  <a:pt x="1135766" y="508117"/>
                </a:lnTo>
                <a:lnTo>
                  <a:pt x="758683" y="508117"/>
                </a:lnTo>
                <a:lnTo>
                  <a:pt x="758683" y="276034"/>
                </a:lnTo>
                <a:lnTo>
                  <a:pt x="555355" y="276034"/>
                </a:lnTo>
                <a:lnTo>
                  <a:pt x="555355" y="541799"/>
                </a:lnTo>
                <a:lnTo>
                  <a:pt x="703230" y="541799"/>
                </a:lnTo>
                <a:lnTo>
                  <a:pt x="703230" y="733627"/>
                </a:lnTo>
                <a:lnTo>
                  <a:pt x="555355" y="733627"/>
                </a:lnTo>
                <a:lnTo>
                  <a:pt x="555355" y="1033075"/>
                </a:lnTo>
                <a:lnTo>
                  <a:pt x="758683" y="1033075"/>
                </a:lnTo>
                <a:lnTo>
                  <a:pt x="758683" y="767310"/>
                </a:lnTo>
                <a:lnTo>
                  <a:pt x="1135766" y="767310"/>
                </a:lnTo>
                <a:lnTo>
                  <a:pt x="1135766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794687" y="4171858"/>
            <a:ext cx="1266190" cy="1309370"/>
          </a:xfrm>
          <a:custGeom>
            <a:avLst/>
            <a:gdLst/>
            <a:ahLst/>
            <a:cxnLst/>
            <a:rect l="l" t="t" r="r" b="b"/>
            <a:pathLst>
              <a:path w="1266190" h="1309370">
                <a:moveTo>
                  <a:pt x="1265569" y="407479"/>
                </a:moveTo>
                <a:lnTo>
                  <a:pt x="975978" y="407479"/>
                </a:lnTo>
                <a:lnTo>
                  <a:pt x="975978" y="276034"/>
                </a:lnTo>
                <a:lnTo>
                  <a:pt x="868358" y="276034"/>
                </a:lnTo>
                <a:lnTo>
                  <a:pt x="868358" y="1033075"/>
                </a:lnTo>
                <a:lnTo>
                  <a:pt x="986247" y="1033075"/>
                </a:lnTo>
                <a:lnTo>
                  <a:pt x="986247" y="1309109"/>
                </a:lnTo>
                <a:lnTo>
                  <a:pt x="279320" y="1309109"/>
                </a:lnTo>
                <a:lnTo>
                  <a:pt x="279320" y="1033075"/>
                </a:lnTo>
                <a:lnTo>
                  <a:pt x="397210" y="1033075"/>
                </a:lnTo>
                <a:lnTo>
                  <a:pt x="397210" y="276034"/>
                </a:lnTo>
                <a:lnTo>
                  <a:pt x="289589" y="276034"/>
                </a:lnTo>
                <a:lnTo>
                  <a:pt x="289589" y="407479"/>
                </a:lnTo>
                <a:lnTo>
                  <a:pt x="0" y="407479"/>
                </a:lnTo>
                <a:lnTo>
                  <a:pt x="0" y="0"/>
                </a:lnTo>
                <a:lnTo>
                  <a:pt x="1265569" y="0"/>
                </a:lnTo>
                <a:lnTo>
                  <a:pt x="1265569" y="40747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187860" y="4171858"/>
            <a:ext cx="1136015" cy="1309370"/>
          </a:xfrm>
          <a:custGeom>
            <a:avLst/>
            <a:gdLst/>
            <a:ahLst/>
            <a:cxnLst/>
            <a:rect l="l" t="t" r="r" b="b"/>
            <a:pathLst>
              <a:path w="1136015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1135766" y="0"/>
                </a:lnTo>
                <a:lnTo>
                  <a:pt x="1135766" y="508117"/>
                </a:lnTo>
                <a:lnTo>
                  <a:pt x="758683" y="508117"/>
                </a:lnTo>
                <a:lnTo>
                  <a:pt x="758683" y="276034"/>
                </a:lnTo>
                <a:lnTo>
                  <a:pt x="555355" y="276034"/>
                </a:lnTo>
                <a:lnTo>
                  <a:pt x="555355" y="541799"/>
                </a:lnTo>
                <a:lnTo>
                  <a:pt x="703230" y="541799"/>
                </a:lnTo>
                <a:lnTo>
                  <a:pt x="703230" y="733627"/>
                </a:lnTo>
                <a:lnTo>
                  <a:pt x="555355" y="733627"/>
                </a:lnTo>
                <a:lnTo>
                  <a:pt x="555355" y="1033075"/>
                </a:lnTo>
                <a:lnTo>
                  <a:pt x="758683" y="1033075"/>
                </a:lnTo>
                <a:lnTo>
                  <a:pt x="758683" y="767310"/>
                </a:lnTo>
                <a:lnTo>
                  <a:pt x="1135766" y="767310"/>
                </a:lnTo>
                <a:lnTo>
                  <a:pt x="1135766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447777" y="4148444"/>
            <a:ext cx="1161415" cy="1356360"/>
          </a:xfrm>
          <a:custGeom>
            <a:avLst/>
            <a:gdLst/>
            <a:ahLst/>
            <a:cxnLst/>
            <a:rect l="l" t="t" r="r" b="b"/>
            <a:pathLst>
              <a:path w="1161415" h="1356360">
                <a:moveTo>
                  <a:pt x="662975" y="1355937"/>
                </a:moveTo>
                <a:lnTo>
                  <a:pt x="606371" y="1354603"/>
                </a:lnTo>
                <a:lnTo>
                  <a:pt x="552170" y="1350600"/>
                </a:lnTo>
                <a:lnTo>
                  <a:pt x="500373" y="1343930"/>
                </a:lnTo>
                <a:lnTo>
                  <a:pt x="450979" y="1334591"/>
                </a:lnTo>
                <a:lnTo>
                  <a:pt x="403989" y="1322583"/>
                </a:lnTo>
                <a:lnTo>
                  <a:pt x="359402" y="1307908"/>
                </a:lnTo>
                <a:lnTo>
                  <a:pt x="317219" y="1290564"/>
                </a:lnTo>
                <a:lnTo>
                  <a:pt x="277440" y="1270552"/>
                </a:lnTo>
                <a:lnTo>
                  <a:pt x="240063" y="1247872"/>
                </a:lnTo>
                <a:lnTo>
                  <a:pt x="205091" y="1222523"/>
                </a:lnTo>
                <a:lnTo>
                  <a:pt x="172522" y="1194506"/>
                </a:lnTo>
                <a:lnTo>
                  <a:pt x="142580" y="1163556"/>
                </a:lnTo>
                <a:lnTo>
                  <a:pt x="115489" y="1129408"/>
                </a:lnTo>
                <a:lnTo>
                  <a:pt x="91251" y="1092062"/>
                </a:lnTo>
                <a:lnTo>
                  <a:pt x="69864" y="1051519"/>
                </a:lnTo>
                <a:lnTo>
                  <a:pt x="51328" y="1007777"/>
                </a:lnTo>
                <a:lnTo>
                  <a:pt x="35644" y="960838"/>
                </a:lnTo>
                <a:lnTo>
                  <a:pt x="22812" y="910701"/>
                </a:lnTo>
                <a:lnTo>
                  <a:pt x="12832" y="857366"/>
                </a:lnTo>
                <a:lnTo>
                  <a:pt x="5703" y="800833"/>
                </a:lnTo>
                <a:lnTo>
                  <a:pt x="1425" y="741102"/>
                </a:lnTo>
                <a:lnTo>
                  <a:pt x="0" y="678174"/>
                </a:lnTo>
                <a:lnTo>
                  <a:pt x="1145" y="622837"/>
                </a:lnTo>
                <a:lnTo>
                  <a:pt x="4581" y="569854"/>
                </a:lnTo>
                <a:lnTo>
                  <a:pt x="10307" y="519227"/>
                </a:lnTo>
                <a:lnTo>
                  <a:pt x="18324" y="470954"/>
                </a:lnTo>
                <a:lnTo>
                  <a:pt x="28632" y="425036"/>
                </a:lnTo>
                <a:lnTo>
                  <a:pt x="41230" y="381472"/>
                </a:lnTo>
                <a:lnTo>
                  <a:pt x="56119" y="340264"/>
                </a:lnTo>
                <a:lnTo>
                  <a:pt x="73298" y="301410"/>
                </a:lnTo>
                <a:lnTo>
                  <a:pt x="92769" y="264911"/>
                </a:lnTo>
                <a:lnTo>
                  <a:pt x="114529" y="230767"/>
                </a:lnTo>
                <a:lnTo>
                  <a:pt x="138580" y="198978"/>
                </a:lnTo>
                <a:lnTo>
                  <a:pt x="164922" y="169543"/>
                </a:lnTo>
                <a:lnTo>
                  <a:pt x="193555" y="142463"/>
                </a:lnTo>
                <a:lnTo>
                  <a:pt x="224478" y="117738"/>
                </a:lnTo>
                <a:lnTo>
                  <a:pt x="257691" y="95368"/>
                </a:lnTo>
                <a:lnTo>
                  <a:pt x="293195" y="75352"/>
                </a:lnTo>
                <a:lnTo>
                  <a:pt x="330990" y="57691"/>
                </a:lnTo>
                <a:lnTo>
                  <a:pt x="371075" y="42385"/>
                </a:lnTo>
                <a:lnTo>
                  <a:pt x="413451" y="29434"/>
                </a:lnTo>
                <a:lnTo>
                  <a:pt x="458118" y="18838"/>
                </a:lnTo>
                <a:lnTo>
                  <a:pt x="505075" y="10596"/>
                </a:lnTo>
                <a:lnTo>
                  <a:pt x="554322" y="4709"/>
                </a:lnTo>
                <a:lnTo>
                  <a:pt x="605861" y="1177"/>
                </a:lnTo>
                <a:lnTo>
                  <a:pt x="659689" y="0"/>
                </a:lnTo>
                <a:lnTo>
                  <a:pt x="712324" y="1072"/>
                </a:lnTo>
                <a:lnTo>
                  <a:pt x="763704" y="4290"/>
                </a:lnTo>
                <a:lnTo>
                  <a:pt x="813829" y="9653"/>
                </a:lnTo>
                <a:lnTo>
                  <a:pt x="862699" y="17160"/>
                </a:lnTo>
                <a:lnTo>
                  <a:pt x="910313" y="26813"/>
                </a:lnTo>
                <a:lnTo>
                  <a:pt x="956672" y="38612"/>
                </a:lnTo>
                <a:lnTo>
                  <a:pt x="1020906" y="58457"/>
                </a:lnTo>
                <a:lnTo>
                  <a:pt x="1076411" y="79380"/>
                </a:lnTo>
                <a:lnTo>
                  <a:pt x="1123187" y="101382"/>
                </a:lnTo>
                <a:lnTo>
                  <a:pt x="1161234" y="124462"/>
                </a:lnTo>
                <a:lnTo>
                  <a:pt x="1161234" y="545086"/>
                </a:lnTo>
                <a:lnTo>
                  <a:pt x="757451" y="545086"/>
                </a:lnTo>
                <a:lnTo>
                  <a:pt x="757451" y="423910"/>
                </a:lnTo>
                <a:lnTo>
                  <a:pt x="755654" y="394155"/>
                </a:lnTo>
                <a:lnTo>
                  <a:pt x="741277" y="347122"/>
                </a:lnTo>
                <a:lnTo>
                  <a:pt x="712549" y="316546"/>
                </a:lnTo>
                <a:lnTo>
                  <a:pt x="669624" y="301347"/>
                </a:lnTo>
                <a:lnTo>
                  <a:pt x="642847" y="299448"/>
                </a:lnTo>
                <a:lnTo>
                  <a:pt x="616071" y="301347"/>
                </a:lnTo>
                <a:lnTo>
                  <a:pt x="573146" y="316546"/>
                </a:lnTo>
                <a:lnTo>
                  <a:pt x="544418" y="347122"/>
                </a:lnTo>
                <a:lnTo>
                  <a:pt x="530041" y="394155"/>
                </a:lnTo>
                <a:lnTo>
                  <a:pt x="528244" y="423910"/>
                </a:lnTo>
                <a:lnTo>
                  <a:pt x="528244" y="932027"/>
                </a:lnTo>
                <a:lnTo>
                  <a:pt x="535432" y="987686"/>
                </a:lnTo>
                <a:lnTo>
                  <a:pt x="556998" y="1026503"/>
                </a:lnTo>
                <a:lnTo>
                  <a:pt x="592837" y="1048992"/>
                </a:lnTo>
                <a:lnTo>
                  <a:pt x="642847" y="1056489"/>
                </a:lnTo>
                <a:lnTo>
                  <a:pt x="669624" y="1054614"/>
                </a:lnTo>
                <a:lnTo>
                  <a:pt x="712549" y="1039622"/>
                </a:lnTo>
                <a:lnTo>
                  <a:pt x="741277" y="1009199"/>
                </a:lnTo>
                <a:lnTo>
                  <a:pt x="755654" y="961961"/>
                </a:lnTo>
                <a:lnTo>
                  <a:pt x="757451" y="932027"/>
                </a:lnTo>
                <a:lnTo>
                  <a:pt x="757451" y="795653"/>
                </a:lnTo>
                <a:lnTo>
                  <a:pt x="1161234" y="795653"/>
                </a:lnTo>
                <a:lnTo>
                  <a:pt x="1161234" y="1231475"/>
                </a:lnTo>
                <a:lnTo>
                  <a:pt x="1122571" y="1254555"/>
                </a:lnTo>
                <a:lnTo>
                  <a:pt x="1075589" y="1276556"/>
                </a:lnTo>
                <a:lnTo>
                  <a:pt x="1020289" y="1297480"/>
                </a:lnTo>
                <a:lnTo>
                  <a:pt x="956672" y="1317325"/>
                </a:lnTo>
                <a:lnTo>
                  <a:pt x="910861" y="1329123"/>
                </a:lnTo>
                <a:lnTo>
                  <a:pt x="863794" y="1338776"/>
                </a:lnTo>
                <a:lnTo>
                  <a:pt x="815472" y="1346284"/>
                </a:lnTo>
                <a:lnTo>
                  <a:pt x="765895" y="1351647"/>
                </a:lnTo>
                <a:lnTo>
                  <a:pt x="715063" y="1354864"/>
                </a:lnTo>
                <a:lnTo>
                  <a:pt x="662975" y="1355937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743373" y="4171858"/>
            <a:ext cx="1346200" cy="1309370"/>
          </a:xfrm>
          <a:custGeom>
            <a:avLst/>
            <a:gdLst/>
            <a:ahLst/>
            <a:cxnLst/>
            <a:rect l="l" t="t" r="r" b="b"/>
            <a:pathLst>
              <a:path w="1346200" h="1309370">
                <a:moveTo>
                  <a:pt x="1346077" y="276034"/>
                </a:moveTo>
                <a:lnTo>
                  <a:pt x="1261872" y="276034"/>
                </a:lnTo>
                <a:lnTo>
                  <a:pt x="1261872" y="1033075"/>
                </a:lnTo>
                <a:lnTo>
                  <a:pt x="1346077" y="1033075"/>
                </a:lnTo>
                <a:lnTo>
                  <a:pt x="1346077" y="1309109"/>
                </a:lnTo>
                <a:lnTo>
                  <a:pt x="709803" y="1309109"/>
                </a:lnTo>
                <a:lnTo>
                  <a:pt x="709803" y="1033075"/>
                </a:lnTo>
                <a:lnTo>
                  <a:pt x="790723" y="1033075"/>
                </a:lnTo>
                <a:lnTo>
                  <a:pt x="790723" y="755397"/>
                </a:lnTo>
                <a:lnTo>
                  <a:pt x="555355" y="755397"/>
                </a:lnTo>
                <a:lnTo>
                  <a:pt x="555355" y="1033075"/>
                </a:lnTo>
                <a:lnTo>
                  <a:pt x="635864" y="1033075"/>
                </a:lnTo>
                <a:lnTo>
                  <a:pt x="635864" y="1309109"/>
                </a:lnTo>
                <a:lnTo>
                  <a:pt x="0" y="1309109"/>
                </a:ln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635864" y="0"/>
                </a:lnTo>
                <a:lnTo>
                  <a:pt x="635864" y="276034"/>
                </a:lnTo>
                <a:lnTo>
                  <a:pt x="555355" y="276034"/>
                </a:lnTo>
                <a:lnTo>
                  <a:pt x="555355" y="531941"/>
                </a:lnTo>
                <a:lnTo>
                  <a:pt x="790723" y="531941"/>
                </a:lnTo>
                <a:lnTo>
                  <a:pt x="790723" y="276034"/>
                </a:lnTo>
                <a:lnTo>
                  <a:pt x="709803" y="276034"/>
                </a:lnTo>
                <a:lnTo>
                  <a:pt x="709803" y="0"/>
                </a:lnTo>
                <a:lnTo>
                  <a:pt x="1346077" y="0"/>
                </a:lnTo>
                <a:lnTo>
                  <a:pt x="1346077" y="276034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8813" y="3785772"/>
            <a:ext cx="16234410" cy="2044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250" spc="775">
                <a:latin typeface="Verdana"/>
                <a:cs typeface="Verdana"/>
              </a:rPr>
              <a:t>WILDCARE</a:t>
            </a:r>
            <a:r>
              <a:rPr dirty="0" sz="13250" spc="775">
                <a:latin typeface="Verdana"/>
                <a:cs typeface="Verdana"/>
              </a:rPr>
              <a:t>T</a:t>
            </a:r>
            <a:r>
              <a:rPr dirty="0" sz="13250" spc="775">
                <a:latin typeface="Verdana"/>
                <a:cs typeface="Verdana"/>
              </a:rPr>
              <a:t>ECH</a:t>
            </a:r>
            <a:endParaRPr sz="132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002" y="2495664"/>
            <a:ext cx="1694561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110" b="1">
                <a:latin typeface="Arial"/>
                <a:cs typeface="Arial"/>
              </a:rPr>
              <a:t>Traditional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35" b="1">
                <a:latin typeface="Arial"/>
                <a:cs typeface="Arial"/>
              </a:rPr>
              <a:t>wildlife</a:t>
            </a:r>
            <a:r>
              <a:rPr dirty="0" sz="5200" spc="-210" b="1">
                <a:latin typeface="Arial"/>
                <a:cs typeface="Arial"/>
              </a:rPr>
              <a:t> </a:t>
            </a:r>
            <a:r>
              <a:rPr dirty="0" sz="5200" spc="135" b="1">
                <a:latin typeface="Arial"/>
                <a:cs typeface="Arial"/>
              </a:rPr>
              <a:t>population</a:t>
            </a:r>
            <a:r>
              <a:rPr dirty="0" sz="5200" spc="-210" b="1">
                <a:latin typeface="Arial"/>
                <a:cs typeface="Arial"/>
              </a:rPr>
              <a:t> </a:t>
            </a:r>
            <a:r>
              <a:rPr dirty="0" sz="5200" spc="-5" b="1">
                <a:latin typeface="Arial"/>
                <a:cs typeface="Arial"/>
              </a:rPr>
              <a:t>surveys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10" b="1">
                <a:latin typeface="Arial"/>
                <a:cs typeface="Arial"/>
              </a:rPr>
              <a:t>and</a:t>
            </a:r>
            <a:r>
              <a:rPr dirty="0" sz="5200" spc="-210" b="1">
                <a:latin typeface="Arial"/>
                <a:cs typeface="Arial"/>
              </a:rPr>
              <a:t> </a:t>
            </a:r>
            <a:r>
              <a:rPr dirty="0" sz="5200" spc="-65" b="1">
                <a:latin typeface="Arial"/>
                <a:cs typeface="Arial"/>
              </a:rPr>
              <a:t>censuses</a:t>
            </a:r>
            <a:endParaRPr sz="5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7463" y="3419589"/>
            <a:ext cx="1665351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50" b="1">
                <a:latin typeface="Arial"/>
                <a:cs typeface="Arial"/>
              </a:rPr>
              <a:t>can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60" b="1">
                <a:latin typeface="Arial"/>
                <a:cs typeface="Arial"/>
              </a:rPr>
              <a:t>be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80" b="1">
                <a:latin typeface="Arial"/>
                <a:cs typeface="Arial"/>
              </a:rPr>
              <a:t>time-consuming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10" b="1">
                <a:latin typeface="Arial"/>
                <a:cs typeface="Arial"/>
              </a:rPr>
              <a:t>and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55" b="1">
                <a:latin typeface="Arial"/>
                <a:cs typeface="Arial"/>
              </a:rPr>
              <a:t>logistically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25" b="1">
                <a:latin typeface="Arial"/>
                <a:cs typeface="Arial"/>
              </a:rPr>
              <a:t>challenging.</a:t>
            </a:r>
            <a:endParaRPr sz="5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587" y="4343514"/>
            <a:ext cx="283654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80" b="1">
                <a:latin typeface="Arial"/>
                <a:cs typeface="Arial"/>
              </a:rPr>
              <a:t>Image</a:t>
            </a:r>
            <a:r>
              <a:rPr dirty="0" sz="5200" spc="-280" b="1">
                <a:latin typeface="Arial"/>
                <a:cs typeface="Arial"/>
              </a:rPr>
              <a:t> </a:t>
            </a:r>
            <a:r>
              <a:rPr dirty="0" sz="5200" spc="-105" b="1">
                <a:latin typeface="Arial"/>
                <a:cs typeface="Arial"/>
              </a:rPr>
              <a:t>pr</a:t>
            </a:r>
            <a:endParaRPr sz="5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59843" y="4343514"/>
            <a:ext cx="745617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65" b="1">
                <a:latin typeface="Arial"/>
                <a:cs typeface="Arial"/>
              </a:rPr>
              <a:t>ocessing</a:t>
            </a:r>
            <a:r>
              <a:rPr dirty="0" sz="5200" spc="-265" b="1">
                <a:latin typeface="Arial"/>
                <a:cs typeface="Arial"/>
              </a:rPr>
              <a:t> </a:t>
            </a:r>
            <a:r>
              <a:rPr dirty="0" sz="5200" spc="55" b="1">
                <a:latin typeface="Arial"/>
                <a:cs typeface="Arial"/>
              </a:rPr>
              <a:t>simplifies</a:t>
            </a:r>
            <a:r>
              <a:rPr dirty="0" sz="5200" spc="-260" b="1">
                <a:latin typeface="Arial"/>
                <a:cs typeface="Arial"/>
              </a:rPr>
              <a:t> </a:t>
            </a:r>
            <a:r>
              <a:rPr dirty="0" sz="5200" spc="40" b="1">
                <a:latin typeface="Arial"/>
                <a:cs typeface="Arial"/>
              </a:rPr>
              <a:t>this</a:t>
            </a:r>
            <a:endParaRPr sz="5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59031" y="4343514"/>
            <a:ext cx="149796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565" b="1">
                <a:latin typeface="Arial"/>
                <a:cs typeface="Arial"/>
              </a:rPr>
              <a:t>proc</a:t>
            </a:r>
            <a:endParaRPr sz="5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43852" y="4343514"/>
            <a:ext cx="365061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145" b="1">
                <a:latin typeface="Arial"/>
                <a:cs typeface="Arial"/>
              </a:rPr>
              <a:t>e</a:t>
            </a:r>
            <a:r>
              <a:rPr dirty="0" sz="5200" spc="-315" b="1">
                <a:latin typeface="Arial"/>
                <a:cs typeface="Arial"/>
              </a:rPr>
              <a:t>s</a:t>
            </a:r>
            <a:r>
              <a:rPr dirty="0" sz="5200" spc="-310" b="1">
                <a:latin typeface="Arial"/>
                <a:cs typeface="Arial"/>
              </a:rPr>
              <a:t>s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170" b="1">
                <a:latin typeface="Arial"/>
                <a:cs typeface="Arial"/>
              </a:rPr>
              <a:t>b</a:t>
            </a:r>
            <a:r>
              <a:rPr dirty="0" sz="5200" spc="110" b="1">
                <a:latin typeface="Arial"/>
                <a:cs typeface="Arial"/>
              </a:rPr>
              <a:t>y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55" b="1">
                <a:latin typeface="Arial"/>
                <a:cs typeface="Arial"/>
              </a:rPr>
              <a:t>a</a:t>
            </a:r>
            <a:r>
              <a:rPr dirty="0" sz="5200" spc="55" b="1">
                <a:latin typeface="Arial"/>
                <a:cs typeface="Arial"/>
              </a:rPr>
              <a:t>u</a:t>
            </a:r>
            <a:r>
              <a:rPr dirty="0" sz="5200" spc="434" b="1">
                <a:latin typeface="Arial"/>
                <a:cs typeface="Arial"/>
              </a:rPr>
              <a:t>t</a:t>
            </a:r>
            <a:r>
              <a:rPr dirty="0" sz="5200" spc="-595" b="1">
                <a:latin typeface="Arial"/>
                <a:cs typeface="Arial"/>
              </a:rPr>
              <a:t>o</a:t>
            </a:r>
            <a:endParaRPr sz="5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781585" y="4343514"/>
            <a:ext cx="227012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215" b="1">
                <a:latin typeface="Arial"/>
                <a:cs typeface="Arial"/>
              </a:rPr>
              <a:t>m</a:t>
            </a:r>
            <a:r>
              <a:rPr dirty="0" sz="5200" spc="55" b="1">
                <a:latin typeface="Arial"/>
                <a:cs typeface="Arial"/>
              </a:rPr>
              <a:t>a</a:t>
            </a:r>
            <a:r>
              <a:rPr dirty="0" sz="5200" spc="434" b="1">
                <a:latin typeface="Arial"/>
                <a:cs typeface="Arial"/>
              </a:rPr>
              <a:t>t</a:t>
            </a:r>
            <a:r>
              <a:rPr dirty="0" sz="5200" spc="60" b="1">
                <a:latin typeface="Arial"/>
                <a:cs typeface="Arial"/>
              </a:rPr>
              <a:t>i</a:t>
            </a:r>
            <a:r>
              <a:rPr dirty="0" sz="5200" spc="95" b="1">
                <a:latin typeface="Arial"/>
                <a:cs typeface="Arial"/>
              </a:rPr>
              <a:t>n</a:t>
            </a:r>
            <a:r>
              <a:rPr dirty="0" sz="5200" spc="-265" b="1">
                <a:latin typeface="Arial"/>
                <a:cs typeface="Arial"/>
              </a:rPr>
              <a:t>g</a:t>
            </a:r>
            <a:endParaRPr sz="5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9192" y="5267439"/>
            <a:ext cx="1755013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229" b="1">
                <a:latin typeface="Arial"/>
                <a:cs typeface="Arial"/>
              </a:rPr>
              <a:t>the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45" b="1">
                <a:latin typeface="Arial"/>
                <a:cs typeface="Arial"/>
              </a:rPr>
              <a:t>identification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10" b="1">
                <a:latin typeface="Arial"/>
                <a:cs typeface="Arial"/>
              </a:rPr>
              <a:t>and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65" b="1">
                <a:latin typeface="Arial"/>
                <a:cs typeface="Arial"/>
              </a:rPr>
              <a:t>counting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80" b="1">
                <a:latin typeface="Arial"/>
                <a:cs typeface="Arial"/>
              </a:rPr>
              <a:t>of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45" b="1">
                <a:latin typeface="Arial"/>
                <a:cs typeface="Arial"/>
              </a:rPr>
              <a:t>animals</a:t>
            </a:r>
            <a:r>
              <a:rPr dirty="0" sz="5200" spc="-210" b="1">
                <a:latin typeface="Arial"/>
                <a:cs typeface="Arial"/>
              </a:rPr>
              <a:t> </a:t>
            </a:r>
            <a:r>
              <a:rPr dirty="0" sz="5200" spc="80" b="1">
                <a:latin typeface="Arial"/>
                <a:cs typeface="Arial"/>
              </a:rPr>
              <a:t>in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-20" b="1">
                <a:latin typeface="Arial"/>
                <a:cs typeface="Arial"/>
              </a:rPr>
              <a:t>images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20" b="1">
                <a:latin typeface="Arial"/>
                <a:cs typeface="Arial"/>
              </a:rPr>
              <a:t>or</a:t>
            </a:r>
            <a:endParaRPr sz="5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21" y="6059881"/>
            <a:ext cx="18192115" cy="3721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5200" spc="35" b="1">
                <a:latin typeface="Arial"/>
                <a:cs typeface="Arial"/>
              </a:rPr>
              <a:t>videos. </a:t>
            </a:r>
            <a:r>
              <a:rPr dirty="0" sz="5200" spc="-10" b="1">
                <a:latin typeface="Arial"/>
                <a:cs typeface="Arial"/>
              </a:rPr>
              <a:t>By </a:t>
            </a:r>
            <a:r>
              <a:rPr dirty="0" sz="5200" spc="60" b="1">
                <a:latin typeface="Arial"/>
                <a:cs typeface="Arial"/>
              </a:rPr>
              <a:t>utilizing </a:t>
            </a:r>
            <a:r>
              <a:rPr dirty="0" sz="5200" spc="95" b="1">
                <a:latin typeface="Arial"/>
                <a:cs typeface="Arial"/>
              </a:rPr>
              <a:t>machine </a:t>
            </a:r>
            <a:r>
              <a:rPr dirty="0" sz="5200" spc="65" b="1">
                <a:latin typeface="Arial"/>
                <a:cs typeface="Arial"/>
              </a:rPr>
              <a:t>learning </a:t>
            </a:r>
            <a:r>
              <a:rPr dirty="0" sz="5200" spc="60" b="1">
                <a:latin typeface="Arial"/>
                <a:cs typeface="Arial"/>
              </a:rPr>
              <a:t>algorithms, </a:t>
            </a:r>
            <a:r>
              <a:rPr dirty="0" sz="5200" spc="95" b="1">
                <a:latin typeface="Arial"/>
                <a:cs typeface="Arial"/>
              </a:rPr>
              <a:t>we </a:t>
            </a:r>
            <a:r>
              <a:rPr dirty="0" sz="5200" spc="50" b="1">
                <a:latin typeface="Arial"/>
                <a:cs typeface="Arial"/>
              </a:rPr>
              <a:t>can </a:t>
            </a:r>
            <a:r>
              <a:rPr dirty="0" sz="5200" spc="-1430" b="1">
                <a:latin typeface="Arial"/>
                <a:cs typeface="Arial"/>
              </a:rPr>
              <a:t> </a:t>
            </a:r>
            <a:r>
              <a:rPr dirty="0" sz="5200" spc="165" b="1">
                <a:latin typeface="Arial"/>
                <a:cs typeface="Arial"/>
              </a:rPr>
              <a:t>train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75" b="1">
                <a:latin typeface="Arial"/>
                <a:cs typeface="Arial"/>
              </a:rPr>
              <a:t>models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254" b="1">
                <a:latin typeface="Arial"/>
                <a:cs typeface="Arial"/>
              </a:rPr>
              <a:t>to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35" b="1">
                <a:latin typeface="Arial"/>
                <a:cs typeface="Arial"/>
              </a:rPr>
              <a:t>recognize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50" b="1">
                <a:latin typeface="Arial"/>
                <a:cs typeface="Arial"/>
              </a:rPr>
              <a:t>specific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-15" b="1">
                <a:latin typeface="Arial"/>
                <a:cs typeface="Arial"/>
              </a:rPr>
              <a:t>species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120" b="1">
                <a:latin typeface="Arial"/>
                <a:cs typeface="Arial"/>
              </a:rPr>
              <a:t>or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55" b="1">
                <a:latin typeface="Arial"/>
                <a:cs typeface="Arial"/>
              </a:rPr>
              <a:t>individuals, </a:t>
            </a:r>
            <a:r>
              <a:rPr dirty="0" sz="5200" spc="-1430" b="1">
                <a:latin typeface="Arial"/>
                <a:cs typeface="Arial"/>
              </a:rPr>
              <a:t> </a:t>
            </a:r>
            <a:r>
              <a:rPr dirty="0" sz="5200" spc="145" b="1">
                <a:latin typeface="Arial"/>
                <a:cs typeface="Arial"/>
              </a:rPr>
              <a:t>estimate </a:t>
            </a:r>
            <a:r>
              <a:rPr dirty="0" sz="5200" spc="135" b="1">
                <a:latin typeface="Arial"/>
                <a:cs typeface="Arial"/>
              </a:rPr>
              <a:t>population </a:t>
            </a:r>
            <a:r>
              <a:rPr dirty="0" sz="5200" spc="-90" b="1">
                <a:latin typeface="Arial"/>
                <a:cs typeface="Arial"/>
              </a:rPr>
              <a:t>sizes, </a:t>
            </a:r>
            <a:r>
              <a:rPr dirty="0" sz="5200" spc="110" b="1">
                <a:latin typeface="Arial"/>
                <a:cs typeface="Arial"/>
              </a:rPr>
              <a:t>and </a:t>
            </a:r>
            <a:r>
              <a:rPr dirty="0" sz="5200" spc="160" b="1">
                <a:latin typeface="Arial"/>
                <a:cs typeface="Arial"/>
              </a:rPr>
              <a:t>monitor </a:t>
            </a:r>
            <a:r>
              <a:rPr dirty="0" sz="5200" spc="135" b="1">
                <a:latin typeface="Arial"/>
                <a:cs typeface="Arial"/>
              </a:rPr>
              <a:t>population </a:t>
            </a:r>
            <a:r>
              <a:rPr dirty="0" sz="5200" spc="140" b="1">
                <a:latin typeface="Arial"/>
                <a:cs typeface="Arial"/>
              </a:rPr>
              <a:t> </a:t>
            </a:r>
            <a:r>
              <a:rPr dirty="0" sz="5200" spc="45" b="1">
                <a:latin typeface="Arial"/>
                <a:cs typeface="Arial"/>
              </a:rPr>
              <a:t>dynamics</a:t>
            </a:r>
            <a:r>
              <a:rPr dirty="0" sz="5200" spc="-225" b="1">
                <a:latin typeface="Arial"/>
                <a:cs typeface="Arial"/>
              </a:rPr>
              <a:t> </a:t>
            </a:r>
            <a:r>
              <a:rPr dirty="0" sz="5200" spc="125" b="1">
                <a:latin typeface="Arial"/>
                <a:cs typeface="Arial"/>
              </a:rPr>
              <a:t>over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170" b="1">
                <a:latin typeface="Arial"/>
                <a:cs typeface="Arial"/>
              </a:rPr>
              <a:t>time.</a:t>
            </a:r>
            <a:endParaRPr sz="52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04476" y="361208"/>
            <a:ext cx="16451580" cy="13081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8400" spc="190">
                <a:latin typeface="Arial"/>
                <a:cs typeface="Arial"/>
              </a:rPr>
              <a:t>Population</a:t>
            </a:r>
            <a:r>
              <a:rPr dirty="0" sz="8400" spc="-375">
                <a:latin typeface="Arial"/>
                <a:cs typeface="Arial"/>
              </a:rPr>
              <a:t> </a:t>
            </a:r>
            <a:r>
              <a:rPr dirty="0" sz="8400" spc="10">
                <a:latin typeface="Arial"/>
                <a:cs typeface="Arial"/>
              </a:rPr>
              <a:t>Surveys</a:t>
            </a:r>
            <a:r>
              <a:rPr dirty="0" sz="8400" spc="-370">
                <a:latin typeface="Arial"/>
                <a:cs typeface="Arial"/>
              </a:rPr>
              <a:t> </a:t>
            </a:r>
            <a:r>
              <a:rPr dirty="0" sz="8400" spc="190">
                <a:latin typeface="Arial"/>
                <a:cs typeface="Arial"/>
              </a:rPr>
              <a:t>and</a:t>
            </a:r>
            <a:r>
              <a:rPr dirty="0" sz="8400" spc="-370">
                <a:latin typeface="Arial"/>
                <a:cs typeface="Arial"/>
              </a:rPr>
              <a:t> </a:t>
            </a:r>
            <a:r>
              <a:rPr dirty="0" sz="8400" spc="-110">
                <a:latin typeface="Arial"/>
                <a:cs typeface="Arial"/>
              </a:rPr>
              <a:t>Census</a:t>
            </a:r>
            <a:endParaRPr sz="84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7977" y="8715681"/>
            <a:ext cx="1520079" cy="14282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C5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9883" y="2408736"/>
            <a:ext cx="1792859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80" b="1">
                <a:latin typeface="Arial"/>
                <a:cs typeface="Arial"/>
              </a:rPr>
              <a:t>Image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-20" b="1">
                <a:latin typeface="Arial"/>
                <a:cs typeface="Arial"/>
              </a:rPr>
              <a:t>processing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35" b="1">
                <a:latin typeface="Arial"/>
                <a:cs typeface="Arial"/>
              </a:rPr>
              <a:t>plays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60" b="1">
                <a:latin typeface="Arial"/>
                <a:cs typeface="Arial"/>
              </a:rPr>
              <a:t>a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70" b="1">
                <a:latin typeface="Arial"/>
                <a:cs typeface="Arial"/>
              </a:rPr>
              <a:t>crucial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35" b="1">
                <a:latin typeface="Arial"/>
                <a:cs typeface="Arial"/>
              </a:rPr>
              <a:t>role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80" b="1">
                <a:latin typeface="Arial"/>
                <a:cs typeface="Arial"/>
              </a:rPr>
              <a:t>in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55" b="1">
                <a:latin typeface="Arial"/>
                <a:cs typeface="Arial"/>
              </a:rPr>
              <a:t>tracking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35" b="1">
                <a:latin typeface="Arial"/>
                <a:cs typeface="Arial"/>
              </a:rPr>
              <a:t>wildlife</a:t>
            </a:r>
            <a:endParaRPr sz="5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631" y="3332661"/>
            <a:ext cx="1729295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125" b="1">
                <a:latin typeface="Arial"/>
                <a:cs typeface="Arial"/>
              </a:rPr>
              <a:t>movements</a:t>
            </a:r>
            <a:r>
              <a:rPr dirty="0" sz="5200" spc="-225" b="1">
                <a:latin typeface="Arial"/>
                <a:cs typeface="Arial"/>
              </a:rPr>
              <a:t> </a:t>
            </a:r>
            <a:r>
              <a:rPr dirty="0" sz="5200" spc="110" b="1">
                <a:latin typeface="Arial"/>
                <a:cs typeface="Arial"/>
              </a:rPr>
              <a:t>and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45" b="1">
                <a:latin typeface="Arial"/>
                <a:cs typeface="Arial"/>
              </a:rPr>
              <a:t>studying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180" b="1">
                <a:latin typeface="Arial"/>
                <a:cs typeface="Arial"/>
              </a:rPr>
              <a:t>their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95" b="1">
                <a:latin typeface="Arial"/>
                <a:cs typeface="Arial"/>
              </a:rPr>
              <a:t>behavior.</a:t>
            </a:r>
            <a:r>
              <a:rPr dirty="0" sz="5200" spc="-225" b="1">
                <a:latin typeface="Arial"/>
                <a:cs typeface="Arial"/>
              </a:rPr>
              <a:t> </a:t>
            </a:r>
            <a:r>
              <a:rPr dirty="0" sz="5200" spc="-10" b="1">
                <a:latin typeface="Arial"/>
                <a:cs typeface="Arial"/>
              </a:rPr>
              <a:t>By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30" b="1">
                <a:latin typeface="Arial"/>
                <a:cs typeface="Arial"/>
              </a:rPr>
              <a:t>analyzing</a:t>
            </a:r>
            <a:endParaRPr sz="5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3405" y="4256586"/>
            <a:ext cx="156464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670" b="1">
                <a:latin typeface="Arial"/>
                <a:cs typeface="Arial"/>
              </a:rPr>
              <a:t>imag</a:t>
            </a:r>
            <a:endParaRPr sz="5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4971" y="4256586"/>
            <a:ext cx="205105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85" b="1">
                <a:latin typeface="Arial"/>
                <a:cs typeface="Arial"/>
              </a:rPr>
              <a:t>es</a:t>
            </a:r>
            <a:r>
              <a:rPr dirty="0" sz="5200" spc="-254" b="1">
                <a:latin typeface="Arial"/>
                <a:cs typeface="Arial"/>
              </a:rPr>
              <a:t> </a:t>
            </a:r>
            <a:r>
              <a:rPr dirty="0" sz="5200" spc="-960" b="1">
                <a:latin typeface="Arial"/>
                <a:cs typeface="Arial"/>
              </a:rPr>
              <a:t>cap</a:t>
            </a:r>
            <a:endParaRPr sz="5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2772" y="4256586"/>
            <a:ext cx="136652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525" b="1">
                <a:latin typeface="Arial"/>
                <a:cs typeface="Arial"/>
              </a:rPr>
              <a:t>ture</a:t>
            </a:r>
            <a:endParaRPr sz="5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6038" y="4256586"/>
            <a:ext cx="274129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180" b="1">
                <a:latin typeface="Arial"/>
                <a:cs typeface="Arial"/>
              </a:rPr>
              <a:t>d</a:t>
            </a:r>
            <a:r>
              <a:rPr dirty="0" sz="5200" spc="-250" b="1">
                <a:latin typeface="Arial"/>
                <a:cs typeface="Arial"/>
              </a:rPr>
              <a:t> </a:t>
            </a:r>
            <a:r>
              <a:rPr dirty="0" sz="5200" spc="185" b="1">
                <a:latin typeface="Arial"/>
                <a:cs typeface="Arial"/>
              </a:rPr>
              <a:t>from</a:t>
            </a:r>
            <a:r>
              <a:rPr dirty="0" sz="5200" spc="-245" b="1">
                <a:latin typeface="Arial"/>
                <a:cs typeface="Arial"/>
              </a:rPr>
              <a:t> </a:t>
            </a:r>
            <a:r>
              <a:rPr dirty="0" sz="5200" spc="-2860" b="1">
                <a:latin typeface="Arial"/>
                <a:cs typeface="Arial"/>
              </a:rPr>
              <a:t>d</a:t>
            </a:r>
            <a:endParaRPr sz="5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24175" y="4256586"/>
            <a:ext cx="246316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55" b="1">
                <a:latin typeface="Arial"/>
                <a:cs typeface="Arial"/>
              </a:rPr>
              <a:t>ifferent</a:t>
            </a:r>
            <a:endParaRPr sz="5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29787" y="4256586"/>
            <a:ext cx="510476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0" b="1">
                <a:latin typeface="Arial"/>
                <a:cs typeface="Arial"/>
              </a:rPr>
              <a:t>angles</a:t>
            </a:r>
            <a:r>
              <a:rPr dirty="0" sz="5200" spc="-260" b="1">
                <a:latin typeface="Arial"/>
                <a:cs typeface="Arial"/>
              </a:rPr>
              <a:t> </a:t>
            </a:r>
            <a:r>
              <a:rPr dirty="0" sz="5200" spc="110" b="1">
                <a:latin typeface="Arial"/>
                <a:cs typeface="Arial"/>
              </a:rPr>
              <a:t>and</a:t>
            </a:r>
            <a:r>
              <a:rPr dirty="0" sz="5200" spc="-254" b="1">
                <a:latin typeface="Arial"/>
                <a:cs typeface="Arial"/>
              </a:rPr>
              <a:t> </a:t>
            </a:r>
            <a:r>
              <a:rPr dirty="0" sz="5200" spc="215" b="1">
                <a:latin typeface="Arial"/>
                <a:cs typeface="Arial"/>
              </a:rPr>
              <a:t>time</a:t>
            </a:r>
            <a:endParaRPr sz="5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3323" y="5180511"/>
            <a:ext cx="1829498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90" b="1">
                <a:latin typeface="Arial"/>
                <a:cs typeface="Arial"/>
              </a:rPr>
              <a:t>intervals,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95" b="1">
                <a:latin typeface="Arial"/>
                <a:cs typeface="Arial"/>
              </a:rPr>
              <a:t>we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50" b="1">
                <a:latin typeface="Arial"/>
                <a:cs typeface="Arial"/>
              </a:rPr>
              <a:t>can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55" b="1">
                <a:latin typeface="Arial"/>
                <a:cs typeface="Arial"/>
              </a:rPr>
              <a:t>create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190" b="1">
                <a:latin typeface="Arial"/>
                <a:cs typeface="Arial"/>
              </a:rPr>
              <a:t>3D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75" b="1">
                <a:latin typeface="Arial"/>
                <a:cs typeface="Arial"/>
              </a:rPr>
              <a:t>models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80" b="1">
                <a:latin typeface="Arial"/>
                <a:cs typeface="Arial"/>
              </a:rPr>
              <a:t>of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105" b="1">
                <a:latin typeface="Arial"/>
                <a:cs typeface="Arial"/>
              </a:rPr>
              <a:t>animal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20" b="1">
                <a:latin typeface="Arial"/>
                <a:cs typeface="Arial"/>
              </a:rPr>
              <a:t>trajectories</a:t>
            </a:r>
            <a:endParaRPr sz="5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71" y="5972953"/>
            <a:ext cx="18065115" cy="3721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599"/>
              </a:lnSpc>
              <a:spcBef>
                <a:spcPts val="100"/>
              </a:spcBef>
            </a:pPr>
            <a:r>
              <a:rPr dirty="0" sz="5200" spc="110" b="1">
                <a:latin typeface="Arial"/>
                <a:cs typeface="Arial"/>
              </a:rPr>
              <a:t>and understand </a:t>
            </a:r>
            <a:r>
              <a:rPr dirty="0" sz="5200" spc="180" b="1">
                <a:latin typeface="Arial"/>
                <a:cs typeface="Arial"/>
              </a:rPr>
              <a:t>their </a:t>
            </a:r>
            <a:r>
              <a:rPr dirty="0" sz="5200" spc="100" b="1">
                <a:latin typeface="Arial"/>
                <a:cs typeface="Arial"/>
              </a:rPr>
              <a:t>migration </a:t>
            </a:r>
            <a:r>
              <a:rPr dirty="0" sz="5200" spc="130" b="1">
                <a:latin typeface="Arial"/>
                <a:cs typeface="Arial"/>
              </a:rPr>
              <a:t>patterns, </a:t>
            </a:r>
            <a:r>
              <a:rPr dirty="0" sz="5200" spc="25" b="1">
                <a:latin typeface="Arial"/>
                <a:cs typeface="Arial"/>
              </a:rPr>
              <a:t>foraging </a:t>
            </a:r>
            <a:r>
              <a:rPr dirty="0" sz="5200" spc="30" b="1">
                <a:latin typeface="Arial"/>
                <a:cs typeface="Arial"/>
              </a:rPr>
              <a:t> </a:t>
            </a:r>
            <a:r>
              <a:rPr dirty="0" sz="5200" spc="55" b="1">
                <a:latin typeface="Arial"/>
                <a:cs typeface="Arial"/>
              </a:rPr>
              <a:t>behaviors, </a:t>
            </a:r>
            <a:r>
              <a:rPr dirty="0" sz="5200" spc="110" b="1">
                <a:latin typeface="Arial"/>
                <a:cs typeface="Arial"/>
              </a:rPr>
              <a:t>and </a:t>
            </a:r>
            <a:r>
              <a:rPr dirty="0" sz="5200" spc="5" b="1">
                <a:latin typeface="Arial"/>
                <a:cs typeface="Arial"/>
              </a:rPr>
              <a:t>social </a:t>
            </a:r>
            <a:r>
              <a:rPr dirty="0" sz="5200" spc="100" b="1">
                <a:latin typeface="Arial"/>
                <a:cs typeface="Arial"/>
              </a:rPr>
              <a:t>interactions. </a:t>
            </a:r>
            <a:r>
              <a:rPr dirty="0" sz="5200" spc="-65" b="1">
                <a:latin typeface="Arial"/>
                <a:cs typeface="Arial"/>
              </a:rPr>
              <a:t>This </a:t>
            </a:r>
            <a:r>
              <a:rPr dirty="0" sz="5200" spc="145" b="1">
                <a:latin typeface="Arial"/>
                <a:cs typeface="Arial"/>
              </a:rPr>
              <a:t>information </a:t>
            </a:r>
            <a:r>
              <a:rPr dirty="0" sz="5200" spc="150" b="1">
                <a:latin typeface="Arial"/>
                <a:cs typeface="Arial"/>
              </a:rPr>
              <a:t> </a:t>
            </a:r>
            <a:r>
              <a:rPr dirty="0" sz="5200" spc="50" b="1">
                <a:latin typeface="Arial"/>
                <a:cs typeface="Arial"/>
              </a:rPr>
              <a:t>helps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80" b="1">
                <a:latin typeface="Arial"/>
                <a:cs typeface="Arial"/>
              </a:rPr>
              <a:t>in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-130" b="1">
                <a:latin typeface="Arial"/>
                <a:cs typeface="Arial"/>
              </a:rPr>
              <a:t>assessing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229" b="1">
                <a:latin typeface="Arial"/>
                <a:cs typeface="Arial"/>
              </a:rPr>
              <a:t>the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125" b="1">
                <a:latin typeface="Arial"/>
                <a:cs typeface="Arial"/>
              </a:rPr>
              <a:t>overall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65" b="1">
                <a:latin typeface="Arial"/>
                <a:cs typeface="Arial"/>
              </a:rPr>
              <a:t>health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180" b="1">
                <a:latin typeface="Arial"/>
                <a:cs typeface="Arial"/>
              </a:rPr>
              <a:t>of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60" b="1">
                <a:latin typeface="Arial"/>
                <a:cs typeface="Arial"/>
              </a:rPr>
              <a:t>a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35" b="1">
                <a:latin typeface="Arial"/>
                <a:cs typeface="Arial"/>
              </a:rPr>
              <a:t>population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110" b="1">
                <a:latin typeface="Arial"/>
                <a:cs typeface="Arial"/>
              </a:rPr>
              <a:t>and </a:t>
            </a:r>
            <a:r>
              <a:rPr dirty="0" sz="5200" spc="-1430" b="1">
                <a:latin typeface="Arial"/>
                <a:cs typeface="Arial"/>
              </a:rPr>
              <a:t> </a:t>
            </a:r>
            <a:r>
              <a:rPr dirty="0" sz="5200" spc="114" b="1">
                <a:latin typeface="Arial"/>
                <a:cs typeface="Arial"/>
              </a:rPr>
              <a:t>identifying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85" b="1">
                <a:latin typeface="Arial"/>
                <a:cs typeface="Arial"/>
              </a:rPr>
              <a:t>any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-30" b="1">
                <a:latin typeface="Arial"/>
                <a:cs typeface="Arial"/>
              </a:rPr>
              <a:t>changes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254" b="1">
                <a:latin typeface="Arial"/>
                <a:cs typeface="Arial"/>
              </a:rPr>
              <a:t>that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25" b="1">
                <a:latin typeface="Arial"/>
                <a:cs typeface="Arial"/>
              </a:rPr>
              <a:t>may</a:t>
            </a:r>
            <a:r>
              <a:rPr dirty="0" sz="5200" spc="-215" b="1">
                <a:latin typeface="Arial"/>
                <a:cs typeface="Arial"/>
              </a:rPr>
              <a:t> </a:t>
            </a:r>
            <a:r>
              <a:rPr dirty="0" sz="5200" spc="130" b="1">
                <a:latin typeface="Arial"/>
                <a:cs typeface="Arial"/>
              </a:rPr>
              <a:t>require</a:t>
            </a:r>
            <a:r>
              <a:rPr dirty="0" sz="5200" spc="-220" b="1">
                <a:latin typeface="Arial"/>
                <a:cs typeface="Arial"/>
              </a:rPr>
              <a:t> </a:t>
            </a:r>
            <a:r>
              <a:rPr dirty="0" sz="5200" spc="160" b="1">
                <a:latin typeface="Arial"/>
                <a:cs typeface="Arial"/>
              </a:rPr>
              <a:t>intervention</a:t>
            </a:r>
            <a:endParaRPr sz="5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9999" y="3654644"/>
            <a:ext cx="1365885" cy="2044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250" spc="-7120">
                <a:solidFill>
                  <a:srgbClr val="F1ECDA"/>
                </a:solidFill>
                <a:latin typeface="Verdana"/>
                <a:cs typeface="Verdana"/>
              </a:rPr>
              <a:t>D</a:t>
            </a:r>
            <a:endParaRPr sz="132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7977" y="4072485"/>
            <a:ext cx="1990725" cy="1309370"/>
          </a:xfrm>
          <a:custGeom>
            <a:avLst/>
            <a:gdLst/>
            <a:ahLst/>
            <a:cxnLst/>
            <a:rect l="l" t="t" r="r" b="b"/>
            <a:pathLst>
              <a:path w="1990725" h="1309370">
                <a:moveTo>
                  <a:pt x="1452056" y="0"/>
                </a:moveTo>
                <a:lnTo>
                  <a:pt x="1990569" y="0"/>
                </a:lnTo>
                <a:lnTo>
                  <a:pt x="1990569" y="276034"/>
                </a:lnTo>
                <a:lnTo>
                  <a:pt x="1923204" y="276034"/>
                </a:lnTo>
                <a:lnTo>
                  <a:pt x="1672637" y="1309109"/>
                </a:lnTo>
                <a:lnTo>
                  <a:pt x="1169449" y="1309109"/>
                </a:lnTo>
                <a:lnTo>
                  <a:pt x="1016234" y="582465"/>
                </a:lnTo>
                <a:lnTo>
                  <a:pt x="999392" y="582465"/>
                </a:lnTo>
                <a:lnTo>
                  <a:pt x="837961" y="1309109"/>
                </a:lnTo>
                <a:lnTo>
                  <a:pt x="334773" y="1309109"/>
                </a:lnTo>
                <a:lnTo>
                  <a:pt x="67365" y="276034"/>
                </a:lnTo>
                <a:lnTo>
                  <a:pt x="0" y="276034"/>
                </a:lnTo>
                <a:lnTo>
                  <a:pt x="0" y="0"/>
                </a:lnTo>
                <a:lnTo>
                  <a:pt x="622720" y="0"/>
                </a:lnTo>
                <a:lnTo>
                  <a:pt x="622720" y="276034"/>
                </a:lnTo>
                <a:lnTo>
                  <a:pt x="558641" y="276034"/>
                </a:lnTo>
                <a:lnTo>
                  <a:pt x="624363" y="705284"/>
                </a:lnTo>
                <a:lnTo>
                  <a:pt x="641204" y="705284"/>
                </a:lnTo>
                <a:lnTo>
                  <a:pt x="800992" y="0"/>
                </a:lnTo>
                <a:lnTo>
                  <a:pt x="1285285" y="0"/>
                </a:lnTo>
                <a:lnTo>
                  <a:pt x="1433571" y="705284"/>
                </a:lnTo>
                <a:lnTo>
                  <a:pt x="1450413" y="705284"/>
                </a:lnTo>
                <a:lnTo>
                  <a:pt x="1516135" y="276034"/>
                </a:lnTo>
                <a:lnTo>
                  <a:pt x="1452056" y="276034"/>
                </a:lnTo>
                <a:lnTo>
                  <a:pt x="1452056" y="0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02801" y="4072485"/>
            <a:ext cx="639445" cy="1309370"/>
          </a:xfrm>
          <a:custGeom>
            <a:avLst/>
            <a:gdLst/>
            <a:ahLst/>
            <a:cxnLst/>
            <a:rect l="l" t="t" r="r" b="b"/>
            <a:pathLst>
              <a:path w="639445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639150" y="0"/>
                </a:lnTo>
                <a:lnTo>
                  <a:pt x="639150" y="276034"/>
                </a:lnTo>
                <a:lnTo>
                  <a:pt x="555354" y="276034"/>
                </a:lnTo>
                <a:lnTo>
                  <a:pt x="555354" y="1033075"/>
                </a:lnTo>
                <a:lnTo>
                  <a:pt x="639150" y="1033075"/>
                </a:lnTo>
                <a:lnTo>
                  <a:pt x="639150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80058" y="4072485"/>
            <a:ext cx="1041400" cy="1309370"/>
          </a:xfrm>
          <a:custGeom>
            <a:avLst/>
            <a:gdLst/>
            <a:ahLst/>
            <a:cxnLst/>
            <a:rect l="l" t="t" r="r" b="b"/>
            <a:pathLst>
              <a:path w="1041400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709802" y="0"/>
                </a:lnTo>
                <a:lnTo>
                  <a:pt x="709802" y="276034"/>
                </a:lnTo>
                <a:lnTo>
                  <a:pt x="555355" y="276034"/>
                </a:lnTo>
                <a:lnTo>
                  <a:pt x="555355" y="1033075"/>
                </a:lnTo>
                <a:lnTo>
                  <a:pt x="706516" y="1033075"/>
                </a:lnTo>
                <a:lnTo>
                  <a:pt x="706516" y="878216"/>
                </a:lnTo>
                <a:lnTo>
                  <a:pt x="1041290" y="878216"/>
                </a:lnTo>
                <a:lnTo>
                  <a:pt x="1041290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49303" y="4072485"/>
            <a:ext cx="1296035" cy="1309370"/>
          </a:xfrm>
          <a:custGeom>
            <a:avLst/>
            <a:gdLst/>
            <a:ahLst/>
            <a:cxnLst/>
            <a:rect l="l" t="t" r="r" b="b"/>
            <a:pathLst>
              <a:path w="1296035" h="1309370">
                <a:moveTo>
                  <a:pt x="0" y="1033075"/>
                </a:moveTo>
                <a:lnTo>
                  <a:pt x="84207" y="1033075"/>
                </a:lnTo>
                <a:lnTo>
                  <a:pt x="84207" y="277677"/>
                </a:lnTo>
                <a:lnTo>
                  <a:pt x="0" y="277677"/>
                </a:lnTo>
                <a:lnTo>
                  <a:pt x="0" y="0"/>
                </a:lnTo>
                <a:lnTo>
                  <a:pt x="683103" y="0"/>
                </a:lnTo>
                <a:lnTo>
                  <a:pt x="738141" y="1540"/>
                </a:lnTo>
                <a:lnTo>
                  <a:pt x="790871" y="6161"/>
                </a:lnTo>
                <a:lnTo>
                  <a:pt x="841292" y="13863"/>
                </a:lnTo>
                <a:lnTo>
                  <a:pt x="889405" y="24645"/>
                </a:lnTo>
                <a:lnTo>
                  <a:pt x="935210" y="38509"/>
                </a:lnTo>
                <a:lnTo>
                  <a:pt x="978706" y="55453"/>
                </a:lnTo>
                <a:lnTo>
                  <a:pt x="1019893" y="75478"/>
                </a:lnTo>
                <a:lnTo>
                  <a:pt x="1058772" y="98583"/>
                </a:lnTo>
                <a:lnTo>
                  <a:pt x="1095343" y="124770"/>
                </a:lnTo>
                <a:lnTo>
                  <a:pt x="1129605" y="154037"/>
                </a:lnTo>
                <a:lnTo>
                  <a:pt x="1158406" y="183636"/>
                </a:lnTo>
                <a:lnTo>
                  <a:pt x="1184464" y="216419"/>
                </a:lnTo>
                <a:lnTo>
                  <a:pt x="1207779" y="252386"/>
                </a:lnTo>
                <a:lnTo>
                  <a:pt x="1228351" y="291538"/>
                </a:lnTo>
                <a:lnTo>
                  <a:pt x="1246181" y="333874"/>
                </a:lnTo>
                <a:lnTo>
                  <a:pt x="1261267" y="379394"/>
                </a:lnTo>
                <a:lnTo>
                  <a:pt x="1273610" y="428099"/>
                </a:lnTo>
                <a:lnTo>
                  <a:pt x="1283211" y="479988"/>
                </a:lnTo>
                <a:lnTo>
                  <a:pt x="1290068" y="535061"/>
                </a:lnTo>
                <a:lnTo>
                  <a:pt x="1294183" y="593318"/>
                </a:lnTo>
                <a:lnTo>
                  <a:pt x="1295554" y="654760"/>
                </a:lnTo>
                <a:lnTo>
                  <a:pt x="1294183" y="716130"/>
                </a:lnTo>
                <a:lnTo>
                  <a:pt x="1290068" y="774323"/>
                </a:lnTo>
                <a:lnTo>
                  <a:pt x="1283211" y="829339"/>
                </a:lnTo>
                <a:lnTo>
                  <a:pt x="1273610" y="881177"/>
                </a:lnTo>
                <a:lnTo>
                  <a:pt x="1261267" y="929837"/>
                </a:lnTo>
                <a:lnTo>
                  <a:pt x="1246181" y="975320"/>
                </a:lnTo>
                <a:lnTo>
                  <a:pt x="1228351" y="1017625"/>
                </a:lnTo>
                <a:lnTo>
                  <a:pt x="1207779" y="1056753"/>
                </a:lnTo>
                <a:lnTo>
                  <a:pt x="1184464" y="1092704"/>
                </a:lnTo>
                <a:lnTo>
                  <a:pt x="1158406" y="1125477"/>
                </a:lnTo>
                <a:lnTo>
                  <a:pt x="1129605" y="1155072"/>
                </a:lnTo>
                <a:lnTo>
                  <a:pt x="1095343" y="1184339"/>
                </a:lnTo>
                <a:lnTo>
                  <a:pt x="1058772" y="1210526"/>
                </a:lnTo>
                <a:lnTo>
                  <a:pt x="1019893" y="1233631"/>
                </a:lnTo>
                <a:lnTo>
                  <a:pt x="978706" y="1253656"/>
                </a:lnTo>
                <a:lnTo>
                  <a:pt x="935210" y="1270600"/>
                </a:lnTo>
                <a:lnTo>
                  <a:pt x="889405" y="1284464"/>
                </a:lnTo>
                <a:lnTo>
                  <a:pt x="841292" y="1295246"/>
                </a:lnTo>
                <a:lnTo>
                  <a:pt x="790871" y="1302948"/>
                </a:lnTo>
                <a:lnTo>
                  <a:pt x="738141" y="1307569"/>
                </a:lnTo>
                <a:lnTo>
                  <a:pt x="683103" y="1309109"/>
                </a:lnTo>
                <a:lnTo>
                  <a:pt x="0" y="1309109"/>
                </a:lnTo>
                <a:lnTo>
                  <a:pt x="0" y="1033075"/>
                </a:lnTo>
                <a:close/>
              </a:path>
              <a:path w="1296035" h="1309370">
                <a:moveTo>
                  <a:pt x="652706" y="1033075"/>
                </a:moveTo>
                <a:lnTo>
                  <a:pt x="702717" y="1025578"/>
                </a:lnTo>
                <a:lnTo>
                  <a:pt x="738556" y="1003089"/>
                </a:lnTo>
                <a:lnTo>
                  <a:pt x="760121" y="964272"/>
                </a:lnTo>
                <a:lnTo>
                  <a:pt x="767310" y="908613"/>
                </a:lnTo>
                <a:lnTo>
                  <a:pt x="767310" y="400496"/>
                </a:lnTo>
                <a:lnTo>
                  <a:pt x="760147" y="346044"/>
                </a:lnTo>
                <a:lnTo>
                  <a:pt x="738659" y="307149"/>
                </a:lnTo>
                <a:lnTo>
                  <a:pt x="702845" y="283813"/>
                </a:lnTo>
                <a:lnTo>
                  <a:pt x="652706" y="276034"/>
                </a:lnTo>
                <a:lnTo>
                  <a:pt x="555355" y="276034"/>
                </a:lnTo>
                <a:lnTo>
                  <a:pt x="555355" y="1033075"/>
                </a:lnTo>
                <a:lnTo>
                  <a:pt x="652706" y="1033075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62314" y="4049071"/>
            <a:ext cx="1161415" cy="1356360"/>
          </a:xfrm>
          <a:custGeom>
            <a:avLst/>
            <a:gdLst/>
            <a:ahLst/>
            <a:cxnLst/>
            <a:rect l="l" t="t" r="r" b="b"/>
            <a:pathLst>
              <a:path w="1161415" h="1356360">
                <a:moveTo>
                  <a:pt x="662975" y="1355937"/>
                </a:moveTo>
                <a:lnTo>
                  <a:pt x="606371" y="1354603"/>
                </a:lnTo>
                <a:lnTo>
                  <a:pt x="552170" y="1350600"/>
                </a:lnTo>
                <a:lnTo>
                  <a:pt x="500373" y="1343930"/>
                </a:lnTo>
                <a:lnTo>
                  <a:pt x="450979" y="1334591"/>
                </a:lnTo>
                <a:lnTo>
                  <a:pt x="403989" y="1322583"/>
                </a:lnTo>
                <a:lnTo>
                  <a:pt x="359402" y="1307908"/>
                </a:lnTo>
                <a:lnTo>
                  <a:pt x="317219" y="1290564"/>
                </a:lnTo>
                <a:lnTo>
                  <a:pt x="277439" y="1270552"/>
                </a:lnTo>
                <a:lnTo>
                  <a:pt x="240063" y="1247872"/>
                </a:lnTo>
                <a:lnTo>
                  <a:pt x="205090" y="1222523"/>
                </a:lnTo>
                <a:lnTo>
                  <a:pt x="172521" y="1194506"/>
                </a:lnTo>
                <a:lnTo>
                  <a:pt x="142579" y="1163556"/>
                </a:lnTo>
                <a:lnTo>
                  <a:pt x="115489" y="1129408"/>
                </a:lnTo>
                <a:lnTo>
                  <a:pt x="91250" y="1092062"/>
                </a:lnTo>
                <a:lnTo>
                  <a:pt x="69863" y="1051519"/>
                </a:lnTo>
                <a:lnTo>
                  <a:pt x="51328" y="1007777"/>
                </a:lnTo>
                <a:lnTo>
                  <a:pt x="35644" y="960838"/>
                </a:lnTo>
                <a:lnTo>
                  <a:pt x="22812" y="910701"/>
                </a:lnTo>
                <a:lnTo>
                  <a:pt x="12832" y="857366"/>
                </a:lnTo>
                <a:lnTo>
                  <a:pt x="5703" y="800833"/>
                </a:lnTo>
                <a:lnTo>
                  <a:pt x="1425" y="741102"/>
                </a:lnTo>
                <a:lnTo>
                  <a:pt x="0" y="678174"/>
                </a:lnTo>
                <a:lnTo>
                  <a:pt x="1145" y="622837"/>
                </a:lnTo>
                <a:lnTo>
                  <a:pt x="4581" y="569854"/>
                </a:lnTo>
                <a:lnTo>
                  <a:pt x="10307" y="519227"/>
                </a:lnTo>
                <a:lnTo>
                  <a:pt x="18324" y="470954"/>
                </a:lnTo>
                <a:lnTo>
                  <a:pt x="28632" y="425036"/>
                </a:lnTo>
                <a:lnTo>
                  <a:pt x="41230" y="381472"/>
                </a:lnTo>
                <a:lnTo>
                  <a:pt x="56119" y="340264"/>
                </a:lnTo>
                <a:lnTo>
                  <a:pt x="73298" y="301410"/>
                </a:lnTo>
                <a:lnTo>
                  <a:pt x="92768" y="264911"/>
                </a:lnTo>
                <a:lnTo>
                  <a:pt x="114529" y="230767"/>
                </a:lnTo>
                <a:lnTo>
                  <a:pt x="138580" y="198978"/>
                </a:lnTo>
                <a:lnTo>
                  <a:pt x="164922" y="169543"/>
                </a:lnTo>
                <a:lnTo>
                  <a:pt x="193554" y="142463"/>
                </a:lnTo>
                <a:lnTo>
                  <a:pt x="224477" y="117738"/>
                </a:lnTo>
                <a:lnTo>
                  <a:pt x="257691" y="95368"/>
                </a:lnTo>
                <a:lnTo>
                  <a:pt x="293195" y="75352"/>
                </a:lnTo>
                <a:lnTo>
                  <a:pt x="330989" y="57691"/>
                </a:lnTo>
                <a:lnTo>
                  <a:pt x="371075" y="42385"/>
                </a:lnTo>
                <a:lnTo>
                  <a:pt x="413451" y="29434"/>
                </a:lnTo>
                <a:lnTo>
                  <a:pt x="458117" y="18838"/>
                </a:lnTo>
                <a:lnTo>
                  <a:pt x="505074" y="10596"/>
                </a:lnTo>
                <a:lnTo>
                  <a:pt x="554322" y="4709"/>
                </a:lnTo>
                <a:lnTo>
                  <a:pt x="605860" y="1177"/>
                </a:lnTo>
                <a:lnTo>
                  <a:pt x="659689" y="0"/>
                </a:lnTo>
                <a:lnTo>
                  <a:pt x="712324" y="1072"/>
                </a:lnTo>
                <a:lnTo>
                  <a:pt x="763704" y="4290"/>
                </a:lnTo>
                <a:lnTo>
                  <a:pt x="813829" y="9653"/>
                </a:lnTo>
                <a:lnTo>
                  <a:pt x="862699" y="17160"/>
                </a:lnTo>
                <a:lnTo>
                  <a:pt x="910313" y="26813"/>
                </a:lnTo>
                <a:lnTo>
                  <a:pt x="956672" y="38612"/>
                </a:lnTo>
                <a:lnTo>
                  <a:pt x="1020906" y="58457"/>
                </a:lnTo>
                <a:lnTo>
                  <a:pt x="1076410" y="79380"/>
                </a:lnTo>
                <a:lnTo>
                  <a:pt x="1123186" y="101382"/>
                </a:lnTo>
                <a:lnTo>
                  <a:pt x="1161234" y="124462"/>
                </a:lnTo>
                <a:lnTo>
                  <a:pt x="1161234" y="545086"/>
                </a:lnTo>
                <a:lnTo>
                  <a:pt x="757451" y="545086"/>
                </a:lnTo>
                <a:lnTo>
                  <a:pt x="757451" y="423910"/>
                </a:lnTo>
                <a:lnTo>
                  <a:pt x="755654" y="394155"/>
                </a:lnTo>
                <a:lnTo>
                  <a:pt x="741277" y="347122"/>
                </a:lnTo>
                <a:lnTo>
                  <a:pt x="712549" y="316546"/>
                </a:lnTo>
                <a:lnTo>
                  <a:pt x="669624" y="301347"/>
                </a:lnTo>
                <a:lnTo>
                  <a:pt x="642847" y="299448"/>
                </a:lnTo>
                <a:lnTo>
                  <a:pt x="616071" y="301347"/>
                </a:lnTo>
                <a:lnTo>
                  <a:pt x="573146" y="316546"/>
                </a:lnTo>
                <a:lnTo>
                  <a:pt x="544418" y="347122"/>
                </a:lnTo>
                <a:lnTo>
                  <a:pt x="530041" y="394155"/>
                </a:lnTo>
                <a:lnTo>
                  <a:pt x="528244" y="423910"/>
                </a:lnTo>
                <a:lnTo>
                  <a:pt x="528244" y="932027"/>
                </a:lnTo>
                <a:lnTo>
                  <a:pt x="535432" y="987686"/>
                </a:lnTo>
                <a:lnTo>
                  <a:pt x="556997" y="1026503"/>
                </a:lnTo>
                <a:lnTo>
                  <a:pt x="592837" y="1048992"/>
                </a:lnTo>
                <a:lnTo>
                  <a:pt x="642847" y="1056489"/>
                </a:lnTo>
                <a:lnTo>
                  <a:pt x="669624" y="1054614"/>
                </a:lnTo>
                <a:lnTo>
                  <a:pt x="712549" y="1039622"/>
                </a:lnTo>
                <a:lnTo>
                  <a:pt x="741277" y="1009199"/>
                </a:lnTo>
                <a:lnTo>
                  <a:pt x="755654" y="961961"/>
                </a:lnTo>
                <a:lnTo>
                  <a:pt x="757451" y="932027"/>
                </a:lnTo>
                <a:lnTo>
                  <a:pt x="757451" y="795653"/>
                </a:lnTo>
                <a:lnTo>
                  <a:pt x="1161234" y="795653"/>
                </a:lnTo>
                <a:lnTo>
                  <a:pt x="1161234" y="1231475"/>
                </a:lnTo>
                <a:lnTo>
                  <a:pt x="1122570" y="1254555"/>
                </a:lnTo>
                <a:lnTo>
                  <a:pt x="1075589" y="1276556"/>
                </a:lnTo>
                <a:lnTo>
                  <a:pt x="1020290" y="1297480"/>
                </a:lnTo>
                <a:lnTo>
                  <a:pt x="956672" y="1317325"/>
                </a:lnTo>
                <a:lnTo>
                  <a:pt x="910861" y="1329123"/>
                </a:lnTo>
                <a:lnTo>
                  <a:pt x="863794" y="1338776"/>
                </a:lnTo>
                <a:lnTo>
                  <a:pt x="815472" y="1346284"/>
                </a:lnTo>
                <a:lnTo>
                  <a:pt x="765895" y="1351647"/>
                </a:lnTo>
                <a:lnTo>
                  <a:pt x="715063" y="1354864"/>
                </a:lnTo>
                <a:lnTo>
                  <a:pt x="662975" y="1355937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44355" y="4072485"/>
            <a:ext cx="1315720" cy="1309370"/>
          </a:xfrm>
          <a:custGeom>
            <a:avLst/>
            <a:gdLst/>
            <a:ahLst/>
            <a:cxnLst/>
            <a:rect l="l" t="t" r="r" b="b"/>
            <a:pathLst>
              <a:path w="1315720" h="1309370">
                <a:moveTo>
                  <a:pt x="1248316" y="1033075"/>
                </a:moveTo>
                <a:lnTo>
                  <a:pt x="1315682" y="1033075"/>
                </a:lnTo>
                <a:lnTo>
                  <a:pt x="1315682" y="1309109"/>
                </a:lnTo>
                <a:lnTo>
                  <a:pt x="656403" y="1309109"/>
                </a:lnTo>
                <a:lnTo>
                  <a:pt x="656403" y="1033075"/>
                </a:lnTo>
                <a:lnTo>
                  <a:pt x="757040" y="1033075"/>
                </a:lnTo>
                <a:lnTo>
                  <a:pt x="730341" y="898755"/>
                </a:lnTo>
                <a:lnTo>
                  <a:pt x="501544" y="898755"/>
                </a:lnTo>
                <a:lnTo>
                  <a:pt x="474434" y="1033075"/>
                </a:lnTo>
                <a:lnTo>
                  <a:pt x="575482" y="1033075"/>
                </a:lnTo>
                <a:lnTo>
                  <a:pt x="575482" y="1309109"/>
                </a:lnTo>
                <a:lnTo>
                  <a:pt x="0" y="1309109"/>
                </a:lnTo>
                <a:lnTo>
                  <a:pt x="0" y="1033075"/>
                </a:lnTo>
                <a:lnTo>
                  <a:pt x="67365" y="1033075"/>
                </a:lnTo>
                <a:lnTo>
                  <a:pt x="351615" y="0"/>
                </a:lnTo>
                <a:lnTo>
                  <a:pt x="964067" y="0"/>
                </a:lnTo>
                <a:lnTo>
                  <a:pt x="1248316" y="1033075"/>
                </a:lnTo>
                <a:close/>
              </a:path>
              <a:path w="1315720" h="1309370">
                <a:moveTo>
                  <a:pt x="538514" y="720072"/>
                </a:moveTo>
                <a:lnTo>
                  <a:pt x="693372" y="720072"/>
                </a:lnTo>
                <a:lnTo>
                  <a:pt x="624364" y="385298"/>
                </a:lnTo>
                <a:lnTo>
                  <a:pt x="607522" y="385298"/>
                </a:lnTo>
                <a:lnTo>
                  <a:pt x="538514" y="720072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784556" y="4072485"/>
            <a:ext cx="1285875" cy="1309370"/>
          </a:xfrm>
          <a:custGeom>
            <a:avLst/>
            <a:gdLst/>
            <a:ahLst/>
            <a:cxnLst/>
            <a:rect l="l" t="t" r="r" b="b"/>
            <a:pathLst>
              <a:path w="1285875" h="1309370">
                <a:moveTo>
                  <a:pt x="0" y="1033075"/>
                </a:moveTo>
                <a:lnTo>
                  <a:pt x="84207" y="1033075"/>
                </a:lnTo>
                <a:lnTo>
                  <a:pt x="84207" y="276034"/>
                </a:lnTo>
                <a:lnTo>
                  <a:pt x="0" y="276034"/>
                </a:lnTo>
                <a:lnTo>
                  <a:pt x="0" y="0"/>
                </a:lnTo>
                <a:lnTo>
                  <a:pt x="772238" y="0"/>
                </a:lnTo>
                <a:lnTo>
                  <a:pt x="832110" y="1819"/>
                </a:lnTo>
                <a:lnTo>
                  <a:pt x="887789" y="7276"/>
                </a:lnTo>
                <a:lnTo>
                  <a:pt x="939278" y="16371"/>
                </a:lnTo>
                <a:lnTo>
                  <a:pt x="986574" y="29105"/>
                </a:lnTo>
                <a:lnTo>
                  <a:pt x="1029680" y="45477"/>
                </a:lnTo>
                <a:lnTo>
                  <a:pt x="1068593" y="65487"/>
                </a:lnTo>
                <a:lnTo>
                  <a:pt x="1103316" y="89136"/>
                </a:lnTo>
                <a:lnTo>
                  <a:pt x="1133721" y="116875"/>
                </a:lnTo>
                <a:lnTo>
                  <a:pt x="1159448" y="149158"/>
                </a:lnTo>
                <a:lnTo>
                  <a:pt x="1180498" y="185984"/>
                </a:lnTo>
                <a:lnTo>
                  <a:pt x="1196870" y="227354"/>
                </a:lnTo>
                <a:lnTo>
                  <a:pt x="1208564" y="273268"/>
                </a:lnTo>
                <a:lnTo>
                  <a:pt x="1215580" y="323725"/>
                </a:lnTo>
                <a:lnTo>
                  <a:pt x="1217919" y="378725"/>
                </a:lnTo>
                <a:lnTo>
                  <a:pt x="1215070" y="433126"/>
                </a:lnTo>
                <a:lnTo>
                  <a:pt x="1206521" y="483779"/>
                </a:lnTo>
                <a:lnTo>
                  <a:pt x="1192272" y="530683"/>
                </a:lnTo>
                <a:lnTo>
                  <a:pt x="1172324" y="573839"/>
                </a:lnTo>
                <a:lnTo>
                  <a:pt x="1147293" y="611963"/>
                </a:lnTo>
                <a:lnTo>
                  <a:pt x="1117384" y="643772"/>
                </a:lnTo>
                <a:lnTo>
                  <a:pt x="1082598" y="669265"/>
                </a:lnTo>
                <a:lnTo>
                  <a:pt x="1042933" y="688443"/>
                </a:lnTo>
                <a:lnTo>
                  <a:pt x="1044987" y="705284"/>
                </a:lnTo>
                <a:lnTo>
                  <a:pt x="1094313" y="717755"/>
                </a:lnTo>
                <a:lnTo>
                  <a:pt x="1134670" y="738465"/>
                </a:lnTo>
                <a:lnTo>
                  <a:pt x="1166060" y="767412"/>
                </a:lnTo>
                <a:lnTo>
                  <a:pt x="1188481" y="804598"/>
                </a:lnTo>
                <a:lnTo>
                  <a:pt x="1201933" y="850022"/>
                </a:lnTo>
                <a:lnTo>
                  <a:pt x="1206418" y="903684"/>
                </a:lnTo>
                <a:lnTo>
                  <a:pt x="1206418" y="1033075"/>
                </a:lnTo>
                <a:lnTo>
                  <a:pt x="1285285" y="1033075"/>
                </a:lnTo>
                <a:lnTo>
                  <a:pt x="1285285" y="1309109"/>
                </a:lnTo>
                <a:lnTo>
                  <a:pt x="752112" y="1309109"/>
                </a:lnTo>
                <a:lnTo>
                  <a:pt x="752112" y="913542"/>
                </a:lnTo>
                <a:lnTo>
                  <a:pt x="750905" y="882863"/>
                </a:lnTo>
                <a:lnTo>
                  <a:pt x="741252" y="833366"/>
                </a:lnTo>
                <a:lnTo>
                  <a:pt x="721766" y="799093"/>
                </a:lnTo>
                <a:lnTo>
                  <a:pt x="672012" y="769363"/>
                </a:lnTo>
                <a:lnTo>
                  <a:pt x="622309" y="760429"/>
                </a:lnTo>
                <a:lnTo>
                  <a:pt x="555354" y="757451"/>
                </a:lnTo>
                <a:lnTo>
                  <a:pt x="555354" y="1033075"/>
                </a:lnTo>
                <a:lnTo>
                  <a:pt x="666261" y="1033075"/>
                </a:lnTo>
                <a:lnTo>
                  <a:pt x="666261" y="1309109"/>
                </a:lnTo>
                <a:lnTo>
                  <a:pt x="0" y="1309109"/>
                </a:lnTo>
                <a:lnTo>
                  <a:pt x="0" y="1033075"/>
                </a:lnTo>
                <a:close/>
              </a:path>
              <a:path w="1285875" h="1309370">
                <a:moveTo>
                  <a:pt x="646134" y="552069"/>
                </a:moveTo>
                <a:lnTo>
                  <a:pt x="688854" y="545599"/>
                </a:lnTo>
                <a:lnTo>
                  <a:pt x="729853" y="511223"/>
                </a:lnTo>
                <a:lnTo>
                  <a:pt x="741971" y="470352"/>
                </a:lnTo>
                <a:lnTo>
                  <a:pt x="743486" y="444448"/>
                </a:lnTo>
                <a:lnTo>
                  <a:pt x="743486" y="383655"/>
                </a:lnTo>
                <a:lnTo>
                  <a:pt x="737427" y="335595"/>
                </a:lnTo>
                <a:lnTo>
                  <a:pt x="705592" y="290822"/>
                </a:lnTo>
                <a:lnTo>
                  <a:pt x="669034" y="277677"/>
                </a:lnTo>
                <a:lnTo>
                  <a:pt x="646134" y="276034"/>
                </a:lnTo>
                <a:lnTo>
                  <a:pt x="555354" y="276034"/>
                </a:lnTo>
                <a:lnTo>
                  <a:pt x="555354" y="552069"/>
                </a:lnTo>
                <a:lnTo>
                  <a:pt x="646134" y="55206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201106" y="4072485"/>
            <a:ext cx="1136015" cy="1309370"/>
          </a:xfrm>
          <a:custGeom>
            <a:avLst/>
            <a:gdLst/>
            <a:ahLst/>
            <a:cxnLst/>
            <a:rect l="l" t="t" r="r" b="b"/>
            <a:pathLst>
              <a:path w="1136015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1135766" y="0"/>
                </a:lnTo>
                <a:lnTo>
                  <a:pt x="1135766" y="508117"/>
                </a:lnTo>
                <a:lnTo>
                  <a:pt x="758683" y="508117"/>
                </a:lnTo>
                <a:lnTo>
                  <a:pt x="758683" y="276034"/>
                </a:lnTo>
                <a:lnTo>
                  <a:pt x="555355" y="276034"/>
                </a:lnTo>
                <a:lnTo>
                  <a:pt x="555355" y="541799"/>
                </a:lnTo>
                <a:lnTo>
                  <a:pt x="703230" y="541799"/>
                </a:lnTo>
                <a:lnTo>
                  <a:pt x="703230" y="733627"/>
                </a:lnTo>
                <a:lnTo>
                  <a:pt x="555355" y="733627"/>
                </a:lnTo>
                <a:lnTo>
                  <a:pt x="555355" y="1033075"/>
                </a:lnTo>
                <a:lnTo>
                  <a:pt x="758683" y="1033075"/>
                </a:lnTo>
                <a:lnTo>
                  <a:pt x="758683" y="767310"/>
                </a:lnTo>
                <a:lnTo>
                  <a:pt x="1135766" y="767310"/>
                </a:lnTo>
                <a:lnTo>
                  <a:pt x="1135766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461023" y="4072485"/>
            <a:ext cx="1266190" cy="1309370"/>
          </a:xfrm>
          <a:custGeom>
            <a:avLst/>
            <a:gdLst/>
            <a:ahLst/>
            <a:cxnLst/>
            <a:rect l="l" t="t" r="r" b="b"/>
            <a:pathLst>
              <a:path w="1266190" h="1309370">
                <a:moveTo>
                  <a:pt x="1265569" y="407479"/>
                </a:moveTo>
                <a:lnTo>
                  <a:pt x="975978" y="407479"/>
                </a:lnTo>
                <a:lnTo>
                  <a:pt x="975978" y="276034"/>
                </a:lnTo>
                <a:lnTo>
                  <a:pt x="868358" y="276034"/>
                </a:lnTo>
                <a:lnTo>
                  <a:pt x="868358" y="1033075"/>
                </a:lnTo>
                <a:lnTo>
                  <a:pt x="986247" y="1033075"/>
                </a:lnTo>
                <a:lnTo>
                  <a:pt x="986247" y="1309109"/>
                </a:lnTo>
                <a:lnTo>
                  <a:pt x="279320" y="1309109"/>
                </a:lnTo>
                <a:lnTo>
                  <a:pt x="279320" y="1033075"/>
                </a:lnTo>
                <a:lnTo>
                  <a:pt x="397210" y="1033075"/>
                </a:lnTo>
                <a:lnTo>
                  <a:pt x="397210" y="276034"/>
                </a:lnTo>
                <a:lnTo>
                  <a:pt x="289589" y="276034"/>
                </a:lnTo>
                <a:lnTo>
                  <a:pt x="289589" y="407479"/>
                </a:lnTo>
                <a:lnTo>
                  <a:pt x="0" y="407479"/>
                </a:lnTo>
                <a:lnTo>
                  <a:pt x="0" y="0"/>
                </a:lnTo>
                <a:lnTo>
                  <a:pt x="1265569" y="0"/>
                </a:lnTo>
                <a:lnTo>
                  <a:pt x="1265569" y="40747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854196" y="4072485"/>
            <a:ext cx="1136015" cy="1309370"/>
          </a:xfrm>
          <a:custGeom>
            <a:avLst/>
            <a:gdLst/>
            <a:ahLst/>
            <a:cxnLst/>
            <a:rect l="l" t="t" r="r" b="b"/>
            <a:pathLst>
              <a:path w="1136015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1135766" y="0"/>
                </a:lnTo>
                <a:lnTo>
                  <a:pt x="1135766" y="508117"/>
                </a:lnTo>
                <a:lnTo>
                  <a:pt x="758683" y="508117"/>
                </a:lnTo>
                <a:lnTo>
                  <a:pt x="758683" y="276034"/>
                </a:lnTo>
                <a:lnTo>
                  <a:pt x="555355" y="276034"/>
                </a:lnTo>
                <a:lnTo>
                  <a:pt x="555355" y="541799"/>
                </a:lnTo>
                <a:lnTo>
                  <a:pt x="703230" y="541799"/>
                </a:lnTo>
                <a:lnTo>
                  <a:pt x="703230" y="733627"/>
                </a:lnTo>
                <a:lnTo>
                  <a:pt x="555355" y="733627"/>
                </a:lnTo>
                <a:lnTo>
                  <a:pt x="555355" y="1033075"/>
                </a:lnTo>
                <a:lnTo>
                  <a:pt x="758683" y="1033075"/>
                </a:lnTo>
                <a:lnTo>
                  <a:pt x="758683" y="767310"/>
                </a:lnTo>
                <a:lnTo>
                  <a:pt x="1135766" y="767310"/>
                </a:lnTo>
                <a:lnTo>
                  <a:pt x="1135766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114113" y="4049071"/>
            <a:ext cx="1161415" cy="1356360"/>
          </a:xfrm>
          <a:custGeom>
            <a:avLst/>
            <a:gdLst/>
            <a:ahLst/>
            <a:cxnLst/>
            <a:rect l="l" t="t" r="r" b="b"/>
            <a:pathLst>
              <a:path w="1161415" h="1356360">
                <a:moveTo>
                  <a:pt x="662975" y="1355937"/>
                </a:moveTo>
                <a:lnTo>
                  <a:pt x="606371" y="1354603"/>
                </a:lnTo>
                <a:lnTo>
                  <a:pt x="552170" y="1350600"/>
                </a:lnTo>
                <a:lnTo>
                  <a:pt x="500373" y="1343930"/>
                </a:lnTo>
                <a:lnTo>
                  <a:pt x="450979" y="1334591"/>
                </a:lnTo>
                <a:lnTo>
                  <a:pt x="403989" y="1322583"/>
                </a:lnTo>
                <a:lnTo>
                  <a:pt x="359402" y="1307908"/>
                </a:lnTo>
                <a:lnTo>
                  <a:pt x="317219" y="1290564"/>
                </a:lnTo>
                <a:lnTo>
                  <a:pt x="277440" y="1270552"/>
                </a:lnTo>
                <a:lnTo>
                  <a:pt x="240063" y="1247872"/>
                </a:lnTo>
                <a:lnTo>
                  <a:pt x="205091" y="1222523"/>
                </a:lnTo>
                <a:lnTo>
                  <a:pt x="172522" y="1194506"/>
                </a:lnTo>
                <a:lnTo>
                  <a:pt x="142580" y="1163556"/>
                </a:lnTo>
                <a:lnTo>
                  <a:pt x="115489" y="1129408"/>
                </a:lnTo>
                <a:lnTo>
                  <a:pt x="91251" y="1092062"/>
                </a:lnTo>
                <a:lnTo>
                  <a:pt x="69864" y="1051519"/>
                </a:lnTo>
                <a:lnTo>
                  <a:pt x="51328" y="1007777"/>
                </a:lnTo>
                <a:lnTo>
                  <a:pt x="35644" y="960838"/>
                </a:lnTo>
                <a:lnTo>
                  <a:pt x="22812" y="910701"/>
                </a:lnTo>
                <a:lnTo>
                  <a:pt x="12832" y="857366"/>
                </a:lnTo>
                <a:lnTo>
                  <a:pt x="5703" y="800833"/>
                </a:lnTo>
                <a:lnTo>
                  <a:pt x="1425" y="741102"/>
                </a:lnTo>
                <a:lnTo>
                  <a:pt x="0" y="678174"/>
                </a:lnTo>
                <a:lnTo>
                  <a:pt x="1145" y="622837"/>
                </a:lnTo>
                <a:lnTo>
                  <a:pt x="4581" y="569854"/>
                </a:lnTo>
                <a:lnTo>
                  <a:pt x="10307" y="519227"/>
                </a:lnTo>
                <a:lnTo>
                  <a:pt x="18324" y="470954"/>
                </a:lnTo>
                <a:lnTo>
                  <a:pt x="28632" y="425036"/>
                </a:lnTo>
                <a:lnTo>
                  <a:pt x="41230" y="381472"/>
                </a:lnTo>
                <a:lnTo>
                  <a:pt x="56119" y="340264"/>
                </a:lnTo>
                <a:lnTo>
                  <a:pt x="73298" y="301410"/>
                </a:lnTo>
                <a:lnTo>
                  <a:pt x="92769" y="264911"/>
                </a:lnTo>
                <a:lnTo>
                  <a:pt x="114529" y="230767"/>
                </a:lnTo>
                <a:lnTo>
                  <a:pt x="138580" y="198978"/>
                </a:lnTo>
                <a:lnTo>
                  <a:pt x="164922" y="169543"/>
                </a:lnTo>
                <a:lnTo>
                  <a:pt x="193555" y="142463"/>
                </a:lnTo>
                <a:lnTo>
                  <a:pt x="224478" y="117738"/>
                </a:lnTo>
                <a:lnTo>
                  <a:pt x="257691" y="95368"/>
                </a:lnTo>
                <a:lnTo>
                  <a:pt x="293195" y="75352"/>
                </a:lnTo>
                <a:lnTo>
                  <a:pt x="330990" y="57691"/>
                </a:lnTo>
                <a:lnTo>
                  <a:pt x="371075" y="42385"/>
                </a:lnTo>
                <a:lnTo>
                  <a:pt x="413451" y="29434"/>
                </a:lnTo>
                <a:lnTo>
                  <a:pt x="458118" y="18838"/>
                </a:lnTo>
                <a:lnTo>
                  <a:pt x="505075" y="10596"/>
                </a:lnTo>
                <a:lnTo>
                  <a:pt x="554322" y="4709"/>
                </a:lnTo>
                <a:lnTo>
                  <a:pt x="605861" y="1177"/>
                </a:lnTo>
                <a:lnTo>
                  <a:pt x="659689" y="0"/>
                </a:lnTo>
                <a:lnTo>
                  <a:pt x="712324" y="1072"/>
                </a:lnTo>
                <a:lnTo>
                  <a:pt x="763704" y="4290"/>
                </a:lnTo>
                <a:lnTo>
                  <a:pt x="813829" y="9653"/>
                </a:lnTo>
                <a:lnTo>
                  <a:pt x="862699" y="17160"/>
                </a:lnTo>
                <a:lnTo>
                  <a:pt x="910313" y="26813"/>
                </a:lnTo>
                <a:lnTo>
                  <a:pt x="956672" y="38612"/>
                </a:lnTo>
                <a:lnTo>
                  <a:pt x="1020906" y="58457"/>
                </a:lnTo>
                <a:lnTo>
                  <a:pt x="1076411" y="79380"/>
                </a:lnTo>
                <a:lnTo>
                  <a:pt x="1123187" y="101382"/>
                </a:lnTo>
                <a:lnTo>
                  <a:pt x="1161234" y="124462"/>
                </a:lnTo>
                <a:lnTo>
                  <a:pt x="1161234" y="545086"/>
                </a:lnTo>
                <a:lnTo>
                  <a:pt x="757451" y="545086"/>
                </a:lnTo>
                <a:lnTo>
                  <a:pt x="757451" y="423910"/>
                </a:lnTo>
                <a:lnTo>
                  <a:pt x="755654" y="394155"/>
                </a:lnTo>
                <a:lnTo>
                  <a:pt x="741277" y="347122"/>
                </a:lnTo>
                <a:lnTo>
                  <a:pt x="712549" y="316546"/>
                </a:lnTo>
                <a:lnTo>
                  <a:pt x="669624" y="301347"/>
                </a:lnTo>
                <a:lnTo>
                  <a:pt x="642847" y="299448"/>
                </a:lnTo>
                <a:lnTo>
                  <a:pt x="616071" y="301347"/>
                </a:lnTo>
                <a:lnTo>
                  <a:pt x="573146" y="316546"/>
                </a:lnTo>
                <a:lnTo>
                  <a:pt x="544418" y="347122"/>
                </a:lnTo>
                <a:lnTo>
                  <a:pt x="530041" y="394155"/>
                </a:lnTo>
                <a:lnTo>
                  <a:pt x="528244" y="423910"/>
                </a:lnTo>
                <a:lnTo>
                  <a:pt x="528244" y="932027"/>
                </a:lnTo>
                <a:lnTo>
                  <a:pt x="535432" y="987686"/>
                </a:lnTo>
                <a:lnTo>
                  <a:pt x="556998" y="1026503"/>
                </a:lnTo>
                <a:lnTo>
                  <a:pt x="592837" y="1048992"/>
                </a:lnTo>
                <a:lnTo>
                  <a:pt x="642847" y="1056489"/>
                </a:lnTo>
                <a:lnTo>
                  <a:pt x="669624" y="1054614"/>
                </a:lnTo>
                <a:lnTo>
                  <a:pt x="712549" y="1039622"/>
                </a:lnTo>
                <a:lnTo>
                  <a:pt x="741277" y="1009199"/>
                </a:lnTo>
                <a:lnTo>
                  <a:pt x="755654" y="961961"/>
                </a:lnTo>
                <a:lnTo>
                  <a:pt x="757451" y="932027"/>
                </a:lnTo>
                <a:lnTo>
                  <a:pt x="757451" y="795653"/>
                </a:lnTo>
                <a:lnTo>
                  <a:pt x="1161234" y="795653"/>
                </a:lnTo>
                <a:lnTo>
                  <a:pt x="1161234" y="1231475"/>
                </a:lnTo>
                <a:lnTo>
                  <a:pt x="1122571" y="1254555"/>
                </a:lnTo>
                <a:lnTo>
                  <a:pt x="1075589" y="1276556"/>
                </a:lnTo>
                <a:lnTo>
                  <a:pt x="1020289" y="1297480"/>
                </a:lnTo>
                <a:lnTo>
                  <a:pt x="956672" y="1317325"/>
                </a:lnTo>
                <a:lnTo>
                  <a:pt x="910861" y="1329123"/>
                </a:lnTo>
                <a:lnTo>
                  <a:pt x="863794" y="1338776"/>
                </a:lnTo>
                <a:lnTo>
                  <a:pt x="815472" y="1346284"/>
                </a:lnTo>
                <a:lnTo>
                  <a:pt x="765895" y="1351647"/>
                </a:lnTo>
                <a:lnTo>
                  <a:pt x="715063" y="1354864"/>
                </a:lnTo>
                <a:lnTo>
                  <a:pt x="662975" y="1355937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409710" y="4072485"/>
            <a:ext cx="1346200" cy="1309370"/>
          </a:xfrm>
          <a:custGeom>
            <a:avLst/>
            <a:gdLst/>
            <a:ahLst/>
            <a:cxnLst/>
            <a:rect l="l" t="t" r="r" b="b"/>
            <a:pathLst>
              <a:path w="1346200" h="1309370">
                <a:moveTo>
                  <a:pt x="1346077" y="276034"/>
                </a:moveTo>
                <a:lnTo>
                  <a:pt x="1261872" y="276034"/>
                </a:lnTo>
                <a:lnTo>
                  <a:pt x="1261872" y="1033075"/>
                </a:lnTo>
                <a:lnTo>
                  <a:pt x="1346077" y="1033075"/>
                </a:lnTo>
                <a:lnTo>
                  <a:pt x="1346077" y="1309109"/>
                </a:lnTo>
                <a:lnTo>
                  <a:pt x="709803" y="1309109"/>
                </a:lnTo>
                <a:lnTo>
                  <a:pt x="709803" y="1033075"/>
                </a:lnTo>
                <a:lnTo>
                  <a:pt x="790723" y="1033075"/>
                </a:lnTo>
                <a:lnTo>
                  <a:pt x="790723" y="755397"/>
                </a:lnTo>
                <a:lnTo>
                  <a:pt x="555355" y="755397"/>
                </a:lnTo>
                <a:lnTo>
                  <a:pt x="555355" y="1033075"/>
                </a:lnTo>
                <a:lnTo>
                  <a:pt x="635864" y="1033075"/>
                </a:lnTo>
                <a:lnTo>
                  <a:pt x="635864" y="1309109"/>
                </a:lnTo>
                <a:lnTo>
                  <a:pt x="0" y="1309109"/>
                </a:ln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635864" y="0"/>
                </a:lnTo>
                <a:lnTo>
                  <a:pt x="635864" y="276034"/>
                </a:lnTo>
                <a:lnTo>
                  <a:pt x="555355" y="276034"/>
                </a:lnTo>
                <a:lnTo>
                  <a:pt x="555355" y="531941"/>
                </a:lnTo>
                <a:lnTo>
                  <a:pt x="790723" y="531941"/>
                </a:lnTo>
                <a:lnTo>
                  <a:pt x="790723" y="276034"/>
                </a:lnTo>
                <a:lnTo>
                  <a:pt x="709803" y="276034"/>
                </a:lnTo>
                <a:lnTo>
                  <a:pt x="709803" y="0"/>
                </a:lnTo>
                <a:lnTo>
                  <a:pt x="1346077" y="0"/>
                </a:lnTo>
                <a:lnTo>
                  <a:pt x="1346077" y="276034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55149" y="3686399"/>
            <a:ext cx="16234410" cy="2044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250" spc="885">
                <a:latin typeface="Verdana"/>
                <a:cs typeface="Verdana"/>
              </a:rPr>
              <a:t>WIL</a:t>
            </a:r>
            <a:r>
              <a:rPr dirty="0" sz="13250" spc="885">
                <a:latin typeface="Verdana"/>
                <a:cs typeface="Verdana"/>
              </a:rPr>
              <a:t>D</a:t>
            </a:r>
            <a:r>
              <a:rPr dirty="0" sz="13250" spc="885">
                <a:latin typeface="Verdana"/>
                <a:cs typeface="Verdana"/>
              </a:rPr>
              <a:t>CARETECH</a:t>
            </a:r>
            <a:endParaRPr sz="13250">
              <a:latin typeface="Verdana"/>
              <a:cs typeface="Verdan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66352" y="300104"/>
            <a:ext cx="1775587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15">
                <a:latin typeface="Arial"/>
                <a:cs typeface="Arial"/>
              </a:rPr>
              <a:t>Tracking</a:t>
            </a:r>
            <a:r>
              <a:rPr dirty="0" sz="9200" spc="-409">
                <a:latin typeface="Arial"/>
                <a:cs typeface="Arial"/>
              </a:rPr>
              <a:t> </a:t>
            </a:r>
            <a:r>
              <a:rPr dirty="0" sz="9200" spc="200">
                <a:latin typeface="Arial"/>
                <a:cs typeface="Arial"/>
              </a:rPr>
              <a:t>and</a:t>
            </a:r>
            <a:r>
              <a:rPr dirty="0" sz="9200" spc="-409">
                <a:latin typeface="Arial"/>
                <a:cs typeface="Arial"/>
              </a:rPr>
              <a:t> </a:t>
            </a:r>
            <a:r>
              <a:rPr dirty="0" sz="9200" spc="130">
                <a:latin typeface="Arial"/>
                <a:cs typeface="Arial"/>
              </a:rPr>
              <a:t>Behavior</a:t>
            </a:r>
            <a:r>
              <a:rPr dirty="0" sz="9200" spc="-409">
                <a:latin typeface="Arial"/>
                <a:cs typeface="Arial"/>
              </a:rPr>
              <a:t> </a:t>
            </a:r>
            <a:r>
              <a:rPr dirty="0" sz="9200" spc="-60">
                <a:latin typeface="Arial"/>
                <a:cs typeface="Arial"/>
              </a:rPr>
              <a:t>Analysis</a:t>
            </a:r>
            <a:endParaRPr sz="92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7975" y="8715687"/>
            <a:ext cx="1520079" cy="14282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56" y="922521"/>
            <a:ext cx="18152110" cy="747077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 marL="99060">
              <a:lnSpc>
                <a:spcPct val="100000"/>
              </a:lnSpc>
              <a:spcBef>
                <a:spcPts val="720"/>
              </a:spcBef>
            </a:pPr>
            <a:r>
              <a:rPr dirty="0" sz="3100" spc="10">
                <a:latin typeface="Lucida Sans Unicode"/>
                <a:cs typeface="Lucida Sans Unicode"/>
              </a:rPr>
              <a:t>Centralized</a:t>
            </a:r>
            <a:r>
              <a:rPr dirty="0" sz="3100" spc="-229">
                <a:latin typeface="Lucida Sans Unicode"/>
                <a:cs typeface="Lucida Sans Unicode"/>
              </a:rPr>
              <a:t> </a:t>
            </a:r>
            <a:r>
              <a:rPr dirty="0" sz="3100" spc="40">
                <a:latin typeface="Lucida Sans Unicode"/>
                <a:cs typeface="Lucida Sans Unicode"/>
              </a:rPr>
              <a:t>Appointment</a:t>
            </a:r>
            <a:r>
              <a:rPr dirty="0" sz="3100" spc="-225">
                <a:latin typeface="Lucida Sans Unicode"/>
                <a:cs typeface="Lucida Sans Unicode"/>
              </a:rPr>
              <a:t> </a:t>
            </a:r>
            <a:r>
              <a:rPr dirty="0" sz="3100" spc="35">
                <a:latin typeface="Lucida Sans Unicode"/>
                <a:cs typeface="Lucida Sans Unicode"/>
              </a:rPr>
              <a:t>Management</a:t>
            </a:r>
            <a:endParaRPr sz="3100">
              <a:latin typeface="Lucida Sans Unicode"/>
              <a:cs typeface="Lucida Sans Unicode"/>
            </a:endParaRPr>
          </a:p>
          <a:p>
            <a:pPr algn="ctr" marL="336550" marR="323850">
              <a:lnSpc>
                <a:spcPct val="116900"/>
              </a:lnSpc>
            </a:pPr>
            <a:r>
              <a:rPr dirty="0" sz="3100" spc="-35">
                <a:latin typeface="Lucida Sans Unicode"/>
                <a:cs typeface="Lucida Sans Unicode"/>
              </a:rPr>
              <a:t>A </a:t>
            </a:r>
            <a:r>
              <a:rPr dirty="0" sz="3100" spc="65">
                <a:latin typeface="Lucida Sans Unicode"/>
                <a:cs typeface="Lucida Sans Unicode"/>
              </a:rPr>
              <a:t>dedicated </a:t>
            </a:r>
            <a:r>
              <a:rPr dirty="0" sz="3100" spc="55">
                <a:latin typeface="Lucida Sans Unicode"/>
                <a:cs typeface="Lucida Sans Unicode"/>
              </a:rPr>
              <a:t>app serves </a:t>
            </a:r>
            <a:r>
              <a:rPr dirty="0" sz="3100" spc="10">
                <a:latin typeface="Lucida Sans Unicode"/>
                <a:cs typeface="Lucida Sans Unicode"/>
              </a:rPr>
              <a:t>as </a:t>
            </a:r>
            <a:r>
              <a:rPr dirty="0" sz="3100" spc="35">
                <a:latin typeface="Lucida Sans Unicode"/>
                <a:cs typeface="Lucida Sans Unicode"/>
              </a:rPr>
              <a:t>a </a:t>
            </a:r>
            <a:r>
              <a:rPr dirty="0" sz="3100" spc="20">
                <a:latin typeface="Lucida Sans Unicode"/>
                <a:cs typeface="Lucida Sans Unicode"/>
              </a:rPr>
              <a:t>centralized </a:t>
            </a:r>
            <a:r>
              <a:rPr dirty="0" sz="3100" spc="25">
                <a:latin typeface="Lucida Sans Unicode"/>
                <a:cs typeface="Lucida Sans Unicode"/>
              </a:rPr>
              <a:t>platform, </a:t>
            </a:r>
            <a:r>
              <a:rPr dirty="0" sz="3100" spc="-5">
                <a:latin typeface="Lucida Sans Unicode"/>
                <a:cs typeface="Lucida Sans Unicode"/>
              </a:rPr>
              <a:t>allowing </a:t>
            </a:r>
            <a:r>
              <a:rPr dirty="0" sz="3100" spc="15">
                <a:latin typeface="Lucida Sans Unicode"/>
                <a:cs typeface="Lucida Sans Unicode"/>
              </a:rPr>
              <a:t>stakeholders </a:t>
            </a:r>
            <a:r>
              <a:rPr dirty="0" sz="3100" spc="-50">
                <a:latin typeface="Lucida Sans Unicode"/>
                <a:cs typeface="Lucida Sans Unicode"/>
              </a:rPr>
              <a:t>like </a:t>
            </a:r>
            <a:r>
              <a:rPr dirty="0" sz="3100" spc="25">
                <a:latin typeface="Lucida Sans Unicode"/>
                <a:cs typeface="Lucida Sans Unicode"/>
              </a:rPr>
              <a:t>wildlife </a:t>
            </a:r>
            <a:r>
              <a:rPr dirty="0" sz="3100" spc="30">
                <a:latin typeface="Lucida Sans Unicode"/>
                <a:cs typeface="Lucida Sans Unicode"/>
              </a:rPr>
              <a:t> </a:t>
            </a:r>
            <a:r>
              <a:rPr dirty="0" sz="3100" spc="20">
                <a:latin typeface="Lucida Sans Unicode"/>
                <a:cs typeface="Lucida Sans Unicode"/>
              </a:rPr>
              <a:t>rehabilitators,</a:t>
            </a:r>
            <a:r>
              <a:rPr dirty="0" sz="3100" spc="-210">
                <a:latin typeface="Lucida Sans Unicode"/>
                <a:cs typeface="Lucida Sans Unicode"/>
              </a:rPr>
              <a:t> </a:t>
            </a:r>
            <a:r>
              <a:rPr dirty="0" sz="3100" spc="-10">
                <a:latin typeface="Lucida Sans Unicode"/>
                <a:cs typeface="Lucida Sans Unicode"/>
              </a:rPr>
              <a:t>agencies,</a:t>
            </a:r>
            <a:r>
              <a:rPr dirty="0" sz="3100" spc="-204">
                <a:latin typeface="Lucida Sans Unicode"/>
                <a:cs typeface="Lucida Sans Unicode"/>
              </a:rPr>
              <a:t> </a:t>
            </a:r>
            <a:r>
              <a:rPr dirty="0" sz="3100" spc="40">
                <a:latin typeface="Lucida Sans Unicode"/>
                <a:cs typeface="Lucida Sans Unicode"/>
              </a:rPr>
              <a:t>and</a:t>
            </a:r>
            <a:r>
              <a:rPr dirty="0" sz="3100" spc="-204">
                <a:latin typeface="Lucida Sans Unicode"/>
                <a:cs typeface="Lucida Sans Unicode"/>
              </a:rPr>
              <a:t> </a:t>
            </a:r>
            <a:r>
              <a:rPr dirty="0" sz="3100" spc="70">
                <a:latin typeface="Lucida Sans Unicode"/>
                <a:cs typeface="Lucida Sans Unicode"/>
              </a:rPr>
              <a:t>veterinary</a:t>
            </a:r>
            <a:r>
              <a:rPr dirty="0" sz="3100" spc="-204">
                <a:latin typeface="Lucida Sans Unicode"/>
                <a:cs typeface="Lucida Sans Unicode"/>
              </a:rPr>
              <a:t> </a:t>
            </a:r>
            <a:r>
              <a:rPr dirty="0" sz="3100" spc="25">
                <a:latin typeface="Lucida Sans Unicode"/>
                <a:cs typeface="Lucida Sans Unicode"/>
              </a:rPr>
              <a:t>specialists</a:t>
            </a:r>
            <a:r>
              <a:rPr dirty="0" sz="3100" spc="-204">
                <a:latin typeface="Lucida Sans Unicode"/>
                <a:cs typeface="Lucida Sans Unicode"/>
              </a:rPr>
              <a:t> </a:t>
            </a:r>
            <a:r>
              <a:rPr dirty="0" sz="3100" spc="80">
                <a:latin typeface="Lucida Sans Unicode"/>
                <a:cs typeface="Lucida Sans Unicode"/>
              </a:rPr>
              <a:t>to</a:t>
            </a:r>
            <a:r>
              <a:rPr dirty="0" sz="3100" spc="-204">
                <a:latin typeface="Lucida Sans Unicode"/>
                <a:cs typeface="Lucida Sans Unicode"/>
              </a:rPr>
              <a:t> </a:t>
            </a:r>
            <a:r>
              <a:rPr dirty="0" sz="3100" spc="60">
                <a:latin typeface="Lucida Sans Unicode"/>
                <a:cs typeface="Lucida Sans Unicode"/>
              </a:rPr>
              <a:t>efficiently</a:t>
            </a:r>
            <a:r>
              <a:rPr dirty="0" sz="3100" spc="-204">
                <a:latin typeface="Lucida Sans Unicode"/>
                <a:cs typeface="Lucida Sans Unicode"/>
              </a:rPr>
              <a:t> </a:t>
            </a:r>
            <a:r>
              <a:rPr dirty="0" sz="3100" spc="65">
                <a:latin typeface="Lucida Sans Unicode"/>
                <a:cs typeface="Lucida Sans Unicode"/>
              </a:rPr>
              <a:t>access</a:t>
            </a:r>
            <a:r>
              <a:rPr dirty="0" sz="3100" spc="-204">
                <a:latin typeface="Lucida Sans Unicode"/>
                <a:cs typeface="Lucida Sans Unicode"/>
              </a:rPr>
              <a:t> </a:t>
            </a:r>
            <a:r>
              <a:rPr dirty="0" sz="3100" spc="40">
                <a:latin typeface="Lucida Sans Unicode"/>
                <a:cs typeface="Lucida Sans Unicode"/>
              </a:rPr>
              <a:t>and</a:t>
            </a:r>
            <a:r>
              <a:rPr dirty="0" sz="3100" spc="-204">
                <a:latin typeface="Lucida Sans Unicode"/>
                <a:cs typeface="Lucida Sans Unicode"/>
              </a:rPr>
              <a:t> </a:t>
            </a:r>
            <a:r>
              <a:rPr dirty="0" sz="3100" spc="-10">
                <a:latin typeface="Lucida Sans Unicode"/>
                <a:cs typeface="Lucida Sans Unicode"/>
              </a:rPr>
              <a:t>manage</a:t>
            </a:r>
            <a:r>
              <a:rPr dirty="0" sz="3100" spc="-210">
                <a:latin typeface="Lucida Sans Unicode"/>
                <a:cs typeface="Lucida Sans Unicode"/>
              </a:rPr>
              <a:t> </a:t>
            </a:r>
            <a:r>
              <a:rPr dirty="0" sz="3100" spc="25">
                <a:latin typeface="Lucida Sans Unicode"/>
                <a:cs typeface="Lucida Sans Unicode"/>
              </a:rPr>
              <a:t>wildlife </a:t>
            </a:r>
            <a:r>
              <a:rPr dirty="0" sz="3100" spc="-965">
                <a:latin typeface="Lucida Sans Unicode"/>
                <a:cs typeface="Lucida Sans Unicode"/>
              </a:rPr>
              <a:t> </a:t>
            </a:r>
            <a:r>
              <a:rPr dirty="0" sz="3100" spc="5">
                <a:latin typeface="Lucida Sans Unicode"/>
                <a:cs typeface="Lucida Sans Unicode"/>
              </a:rPr>
              <a:t>animal</a:t>
            </a:r>
            <a:r>
              <a:rPr dirty="0" sz="3100" spc="-220">
                <a:latin typeface="Lucida Sans Unicode"/>
                <a:cs typeface="Lucida Sans Unicode"/>
              </a:rPr>
              <a:t> </a:t>
            </a:r>
            <a:r>
              <a:rPr dirty="0" sz="3100" spc="45">
                <a:latin typeface="Lucida Sans Unicode"/>
                <a:cs typeface="Lucida Sans Unicode"/>
              </a:rPr>
              <a:t>appointment</a:t>
            </a:r>
            <a:r>
              <a:rPr dirty="0" sz="3100" spc="-215">
                <a:latin typeface="Lucida Sans Unicode"/>
                <a:cs typeface="Lucida Sans Unicode"/>
              </a:rPr>
              <a:t> </a:t>
            </a:r>
            <a:r>
              <a:rPr dirty="0" sz="3100" spc="20">
                <a:latin typeface="Lucida Sans Unicode"/>
                <a:cs typeface="Lucida Sans Unicode"/>
              </a:rPr>
              <a:t>schedules.</a:t>
            </a:r>
            <a:endParaRPr sz="3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Lucida Sans Unicode"/>
              <a:cs typeface="Lucida Sans Unicode"/>
            </a:endParaRPr>
          </a:p>
          <a:p>
            <a:pPr algn="ctr" marL="5080">
              <a:lnSpc>
                <a:spcPct val="100000"/>
              </a:lnSpc>
            </a:pPr>
            <a:r>
              <a:rPr dirty="0" sz="3400" spc="-5">
                <a:latin typeface="Lucida Sans Unicode"/>
                <a:cs typeface="Lucida Sans Unicode"/>
              </a:rPr>
              <a:t>Species-specific</a:t>
            </a:r>
            <a:r>
              <a:rPr dirty="0" sz="3400" spc="-260">
                <a:latin typeface="Lucida Sans Unicode"/>
                <a:cs typeface="Lucida Sans Unicode"/>
              </a:rPr>
              <a:t> </a:t>
            </a:r>
            <a:r>
              <a:rPr dirty="0" sz="3400" spc="-5">
                <a:latin typeface="Lucida Sans Unicode"/>
                <a:cs typeface="Lucida Sans Unicode"/>
              </a:rPr>
              <a:t>Expertise</a:t>
            </a:r>
            <a:endParaRPr sz="3400">
              <a:latin typeface="Lucida Sans Unicode"/>
              <a:cs typeface="Lucida Sans Unicode"/>
            </a:endParaRPr>
          </a:p>
          <a:p>
            <a:pPr algn="ctr" marL="1278255" marR="1264920">
              <a:lnSpc>
                <a:spcPct val="115799"/>
              </a:lnSpc>
              <a:spcBef>
                <a:spcPts val="5"/>
              </a:spcBef>
            </a:pPr>
            <a:r>
              <a:rPr dirty="0" sz="3400" spc="-45">
                <a:latin typeface="Lucida Sans Unicode"/>
                <a:cs typeface="Lucida Sans Unicode"/>
              </a:rPr>
              <a:t>The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-80">
                <a:latin typeface="Lucida Sans Unicode"/>
                <a:cs typeface="Lucida Sans Unicode"/>
              </a:rPr>
              <a:t>booking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30">
                <a:latin typeface="Lucida Sans Unicode"/>
                <a:cs typeface="Lucida Sans Unicode"/>
              </a:rPr>
              <a:t>app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-5">
                <a:latin typeface="Lucida Sans Unicode"/>
                <a:cs typeface="Lucida Sans Unicode"/>
              </a:rPr>
              <a:t>should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55">
                <a:latin typeface="Lucida Sans Unicode"/>
                <a:cs typeface="Lucida Sans Unicode"/>
              </a:rPr>
              <a:t>have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a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30">
                <a:latin typeface="Lucida Sans Unicode"/>
                <a:cs typeface="Lucida Sans Unicode"/>
              </a:rPr>
              <a:t>database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30">
                <a:latin typeface="Lucida Sans Unicode"/>
                <a:cs typeface="Lucida Sans Unicode"/>
              </a:rPr>
              <a:t>of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5">
                <a:latin typeface="Lucida Sans Unicode"/>
                <a:cs typeface="Lucida Sans Unicode"/>
              </a:rPr>
              <a:t>wildlife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5">
                <a:latin typeface="Lucida Sans Unicode"/>
                <a:cs typeface="Lucida Sans Unicode"/>
              </a:rPr>
              <a:t>specialists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20">
                <a:latin typeface="Lucida Sans Unicode"/>
                <a:cs typeface="Lucida Sans Unicode"/>
              </a:rPr>
              <a:t>with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25">
                <a:latin typeface="Lucida Sans Unicode"/>
                <a:cs typeface="Lucida Sans Unicode"/>
              </a:rPr>
              <a:t>specific </a:t>
            </a:r>
            <a:r>
              <a:rPr dirty="0" sz="3400" spc="-1060">
                <a:latin typeface="Lucida Sans Unicode"/>
                <a:cs typeface="Lucida Sans Unicode"/>
              </a:rPr>
              <a:t> </a:t>
            </a:r>
            <a:r>
              <a:rPr dirty="0" sz="3400" spc="-35">
                <a:latin typeface="Lucida Sans Unicode"/>
                <a:cs typeface="Lucida Sans Unicode"/>
              </a:rPr>
              <a:t>expertise, </a:t>
            </a:r>
            <a:r>
              <a:rPr dirty="0" sz="3400" spc="-5">
                <a:latin typeface="Lucida Sans Unicode"/>
                <a:cs typeface="Lucida Sans Unicode"/>
              </a:rPr>
              <a:t>facilitating </a:t>
            </a:r>
            <a:r>
              <a:rPr dirty="0" sz="3400" spc="40">
                <a:latin typeface="Lucida Sans Unicode"/>
                <a:cs typeface="Lucida Sans Unicode"/>
              </a:rPr>
              <a:t>easy access </a:t>
            </a:r>
            <a:r>
              <a:rPr dirty="0" sz="3400" spc="25">
                <a:latin typeface="Lucida Sans Unicode"/>
                <a:cs typeface="Lucida Sans Unicode"/>
              </a:rPr>
              <a:t>for </a:t>
            </a:r>
            <a:r>
              <a:rPr dirty="0" sz="3400" spc="5">
                <a:latin typeface="Lucida Sans Unicode"/>
                <a:cs typeface="Lucida Sans Unicode"/>
              </a:rPr>
              <a:t>wildlife </a:t>
            </a:r>
            <a:r>
              <a:rPr dirty="0" sz="3400" spc="10">
                <a:latin typeface="Lucida Sans Unicode"/>
                <a:cs typeface="Lucida Sans Unicode"/>
              </a:rPr>
              <a:t>caregivers </a:t>
            </a:r>
            <a:r>
              <a:rPr dirty="0" sz="3400" spc="65">
                <a:latin typeface="Lucida Sans Unicode"/>
                <a:cs typeface="Lucida Sans Unicode"/>
              </a:rPr>
              <a:t>to </a:t>
            </a:r>
            <a:r>
              <a:rPr dirty="0" sz="3400">
                <a:latin typeface="Lucida Sans Unicode"/>
                <a:cs typeface="Lucida Sans Unicode"/>
              </a:rPr>
              <a:t>find </a:t>
            </a:r>
            <a:r>
              <a:rPr dirty="0" sz="3400" spc="55">
                <a:latin typeface="Lucida Sans Unicode"/>
                <a:cs typeface="Lucida Sans Unicode"/>
              </a:rPr>
              <a:t>the </a:t>
            </a:r>
            <a:r>
              <a:rPr dirty="0" sz="3400" spc="-40">
                <a:latin typeface="Lucida Sans Unicode"/>
                <a:cs typeface="Lucida Sans Unicode"/>
              </a:rPr>
              <a:t>right </a:t>
            </a:r>
            <a:r>
              <a:rPr dirty="0" sz="3400" spc="-35">
                <a:latin typeface="Lucida Sans Unicode"/>
                <a:cs typeface="Lucida Sans Unicode"/>
              </a:rPr>
              <a:t> </a:t>
            </a:r>
            <a:r>
              <a:rPr dirty="0" sz="3400" spc="-5">
                <a:latin typeface="Lucida Sans Unicode"/>
                <a:cs typeface="Lucida Sans Unicode"/>
              </a:rPr>
              <a:t>professionals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25">
                <a:latin typeface="Lucida Sans Unicode"/>
                <a:cs typeface="Lucida Sans Unicode"/>
              </a:rPr>
              <a:t>for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20">
                <a:latin typeface="Lucida Sans Unicode"/>
                <a:cs typeface="Lucida Sans Unicode"/>
              </a:rPr>
              <a:t>their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45">
                <a:latin typeface="Lucida Sans Unicode"/>
                <a:cs typeface="Lucida Sans Unicode"/>
              </a:rPr>
              <a:t>animals.</a:t>
            </a:r>
            <a:endParaRPr sz="3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</a:pPr>
            <a:r>
              <a:rPr dirty="0" sz="3200" spc="50">
                <a:latin typeface="Lucida Sans Unicode"/>
                <a:cs typeface="Lucida Sans Unicode"/>
              </a:rPr>
              <a:t>Emergency</a:t>
            </a:r>
            <a:r>
              <a:rPr dirty="0" sz="3200" spc="-235">
                <a:latin typeface="Lucida Sans Unicode"/>
                <a:cs typeface="Lucida Sans Unicode"/>
              </a:rPr>
              <a:t> </a:t>
            </a:r>
            <a:r>
              <a:rPr dirty="0" sz="3200" spc="30">
                <a:latin typeface="Lucida Sans Unicode"/>
                <a:cs typeface="Lucida Sans Unicode"/>
              </a:rPr>
              <a:t>and</a:t>
            </a:r>
            <a:r>
              <a:rPr dirty="0" sz="3200" spc="-235">
                <a:latin typeface="Lucida Sans Unicode"/>
                <a:cs typeface="Lucida Sans Unicode"/>
              </a:rPr>
              <a:t> </a:t>
            </a:r>
            <a:r>
              <a:rPr dirty="0" sz="3200" spc="25">
                <a:latin typeface="Lucida Sans Unicode"/>
                <a:cs typeface="Lucida Sans Unicode"/>
              </a:rPr>
              <a:t>Urgent</a:t>
            </a:r>
            <a:r>
              <a:rPr dirty="0" sz="3200" spc="-235">
                <a:latin typeface="Lucida Sans Unicode"/>
                <a:cs typeface="Lucida Sans Unicode"/>
              </a:rPr>
              <a:t> </a:t>
            </a:r>
            <a:r>
              <a:rPr dirty="0" sz="3200" spc="40">
                <a:latin typeface="Lucida Sans Unicode"/>
                <a:cs typeface="Lucida Sans Unicode"/>
              </a:rPr>
              <a:t>Care</a:t>
            </a:r>
            <a:endParaRPr sz="3200">
              <a:latin typeface="Lucida Sans Unicode"/>
              <a:cs typeface="Lucida Sans Unicode"/>
            </a:endParaRPr>
          </a:p>
          <a:p>
            <a:pPr algn="ctr" marL="12700" marR="5080">
              <a:lnSpc>
                <a:spcPct val="116900"/>
              </a:lnSpc>
            </a:pPr>
            <a:r>
              <a:rPr dirty="0" sz="3200" spc="-20">
                <a:latin typeface="Lucida Sans Unicode"/>
                <a:cs typeface="Lucida Sans Unicode"/>
              </a:rPr>
              <a:t>The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20">
                <a:latin typeface="Lucida Sans Unicode"/>
                <a:cs typeface="Lucida Sans Unicode"/>
              </a:rPr>
              <a:t>wildlife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35">
                <a:latin typeface="Lucida Sans Unicode"/>
                <a:cs typeface="Lucida Sans Unicode"/>
              </a:rPr>
              <a:t>emergency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60">
                <a:latin typeface="Lucida Sans Unicode"/>
                <a:cs typeface="Lucida Sans Unicode"/>
              </a:rPr>
              <a:t>booking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45">
                <a:latin typeface="Lucida Sans Unicode"/>
                <a:cs typeface="Lucida Sans Unicode"/>
              </a:rPr>
              <a:t>app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10">
                <a:latin typeface="Lucida Sans Unicode"/>
                <a:cs typeface="Lucida Sans Unicode"/>
              </a:rPr>
              <a:t>should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30">
                <a:latin typeface="Lucida Sans Unicode"/>
                <a:cs typeface="Lucida Sans Unicode"/>
              </a:rPr>
              <a:t>allow</a:t>
            </a:r>
            <a:r>
              <a:rPr dirty="0" sz="3200" spc="-225">
                <a:latin typeface="Lucida Sans Unicode"/>
                <a:cs typeface="Lucida Sans Unicode"/>
              </a:rPr>
              <a:t> </a:t>
            </a:r>
            <a:r>
              <a:rPr dirty="0" sz="3200" spc="25">
                <a:latin typeface="Lucida Sans Unicode"/>
                <a:cs typeface="Lucida Sans Unicode"/>
              </a:rPr>
              <a:t>caregivers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75">
                <a:latin typeface="Lucida Sans Unicode"/>
                <a:cs typeface="Lucida Sans Unicode"/>
              </a:rPr>
              <a:t>to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5">
                <a:latin typeface="Lucida Sans Unicode"/>
                <a:cs typeface="Lucida Sans Unicode"/>
              </a:rPr>
              <a:t>quickly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40">
                <a:latin typeface="Lucida Sans Unicode"/>
                <a:cs typeface="Lucida Sans Unicode"/>
              </a:rPr>
              <a:t>schedule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urgent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70">
                <a:latin typeface="Lucida Sans Unicode"/>
                <a:cs typeface="Lucida Sans Unicode"/>
              </a:rPr>
              <a:t>care </a:t>
            </a:r>
            <a:r>
              <a:rPr dirty="0" sz="3200" spc="-1000">
                <a:latin typeface="Lucida Sans Unicode"/>
                <a:cs typeface="Lucida Sans Unicode"/>
              </a:rPr>
              <a:t> </a:t>
            </a:r>
            <a:r>
              <a:rPr dirty="0" sz="3200" spc="40">
                <a:latin typeface="Lucida Sans Unicode"/>
                <a:cs typeface="Lucida Sans Unicode"/>
              </a:rPr>
              <a:t>for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5">
                <a:latin typeface="Lucida Sans Unicode"/>
                <a:cs typeface="Lucida Sans Unicode"/>
              </a:rPr>
              <a:t>injured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30">
                <a:latin typeface="Lucida Sans Unicode"/>
                <a:cs typeface="Lucida Sans Unicode"/>
              </a:rPr>
              <a:t>or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55">
                <a:latin typeface="Lucida Sans Unicode"/>
                <a:cs typeface="Lucida Sans Unicode"/>
              </a:rPr>
              <a:t>critically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ill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wildlife,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25">
                <a:latin typeface="Lucida Sans Unicode"/>
                <a:cs typeface="Lucida Sans Unicode"/>
              </a:rPr>
              <a:t>ensuring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45">
                <a:latin typeface="Lucida Sans Unicode"/>
                <a:cs typeface="Lucida Sans Unicode"/>
              </a:rPr>
              <a:t>timely</a:t>
            </a:r>
            <a:r>
              <a:rPr dirty="0" sz="3200" spc="-215">
                <a:latin typeface="Lucida Sans Unicode"/>
                <a:cs typeface="Lucida Sans Unicode"/>
              </a:rPr>
              <a:t> </a:t>
            </a:r>
            <a:r>
              <a:rPr dirty="0" sz="3200" spc="60">
                <a:latin typeface="Lucida Sans Unicode"/>
                <a:cs typeface="Lucida Sans Unicode"/>
              </a:rPr>
              <a:t>veterinary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50">
                <a:latin typeface="Lucida Sans Unicode"/>
                <a:cs typeface="Lucida Sans Unicode"/>
              </a:rPr>
              <a:t>attention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25">
                <a:latin typeface="Lucida Sans Unicode"/>
                <a:cs typeface="Lucida Sans Unicode"/>
              </a:rPr>
              <a:t>in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45">
                <a:latin typeface="Lucida Sans Unicode"/>
                <a:cs typeface="Lucida Sans Unicode"/>
              </a:rPr>
              <a:t>critical</a:t>
            </a:r>
            <a:r>
              <a:rPr dirty="0" sz="3200" spc="-220">
                <a:latin typeface="Lucida Sans Unicode"/>
                <a:cs typeface="Lucida Sans Unicode"/>
              </a:rPr>
              <a:t> </a:t>
            </a:r>
            <a:r>
              <a:rPr dirty="0" sz="3200" spc="-5">
                <a:latin typeface="Lucida Sans Unicode"/>
                <a:cs typeface="Lucida Sans Unicode"/>
              </a:rPr>
              <a:t>situations.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8980" y="202596"/>
            <a:ext cx="308864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C5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dirty="0" sz="3400" spc="30" b="0">
                <a:latin typeface="Lucida Sans Unicode"/>
                <a:cs typeface="Lucida Sans Unicode"/>
              </a:rPr>
              <a:t>Geolocation</a:t>
            </a:r>
            <a:r>
              <a:rPr dirty="0" sz="3400" spc="-260" b="0">
                <a:latin typeface="Lucida Sans Unicode"/>
                <a:cs typeface="Lucida Sans Unicode"/>
              </a:rPr>
              <a:t> </a:t>
            </a:r>
            <a:r>
              <a:rPr dirty="0" sz="3400" spc="15" b="0">
                <a:latin typeface="Lucida Sans Unicode"/>
                <a:cs typeface="Lucida Sans Unicode"/>
              </a:rPr>
              <a:t>and</a:t>
            </a:r>
            <a:r>
              <a:rPr dirty="0" sz="3400" spc="-254" b="0">
                <a:latin typeface="Lucida Sans Unicode"/>
                <a:cs typeface="Lucida Sans Unicode"/>
              </a:rPr>
              <a:t> </a:t>
            </a:r>
            <a:r>
              <a:rPr dirty="0" sz="3400" spc="-40" b="0">
                <a:latin typeface="Lucida Sans Unicode"/>
                <a:cs typeface="Lucida Sans Unicode"/>
              </a:rPr>
              <a:t>Mapping:</a:t>
            </a:r>
            <a:endParaRPr sz="3400">
              <a:latin typeface="Lucida Sans Unicode"/>
              <a:cs typeface="Lucida Sans Unicode"/>
            </a:endParaRPr>
          </a:p>
          <a:p>
            <a:pPr algn="ctr" marL="12700" marR="5080">
              <a:lnSpc>
                <a:spcPct val="115799"/>
              </a:lnSpc>
            </a:pPr>
            <a:r>
              <a:rPr dirty="0" sz="3400" spc="-45" b="0">
                <a:latin typeface="Lucida Sans Unicode"/>
                <a:cs typeface="Lucida Sans Unicode"/>
              </a:rPr>
              <a:t>The</a:t>
            </a:r>
            <a:r>
              <a:rPr dirty="0" sz="3400" spc="-240" b="0">
                <a:latin typeface="Lucida Sans Unicode"/>
                <a:cs typeface="Lucida Sans Unicode"/>
              </a:rPr>
              <a:t> </a:t>
            </a:r>
            <a:r>
              <a:rPr dirty="0" sz="3400" spc="30" b="0">
                <a:latin typeface="Lucida Sans Unicode"/>
                <a:cs typeface="Lucida Sans Unicode"/>
              </a:rPr>
              <a:t>app</a:t>
            </a:r>
            <a:r>
              <a:rPr dirty="0" sz="3400" spc="-240" b="0">
                <a:latin typeface="Lucida Sans Unicode"/>
                <a:cs typeface="Lucida Sans Unicode"/>
              </a:rPr>
              <a:t> </a:t>
            </a:r>
            <a:r>
              <a:rPr dirty="0" sz="3400" spc="50" b="0">
                <a:latin typeface="Lucida Sans Unicode"/>
                <a:cs typeface="Lucida Sans Unicode"/>
              </a:rPr>
              <a:t>can</a:t>
            </a:r>
            <a:r>
              <a:rPr dirty="0" sz="3400" spc="-240" b="0">
                <a:latin typeface="Lucida Sans Unicode"/>
                <a:cs typeface="Lucida Sans Unicode"/>
              </a:rPr>
              <a:t> </a:t>
            </a:r>
            <a:r>
              <a:rPr dirty="0" sz="3400" spc="-10" b="0">
                <a:latin typeface="Lucida Sans Unicode"/>
                <a:cs typeface="Lucida Sans Unicode"/>
              </a:rPr>
              <a:t>use</a:t>
            </a:r>
            <a:r>
              <a:rPr dirty="0" sz="3400" spc="-235" b="0">
                <a:latin typeface="Lucida Sans Unicode"/>
                <a:cs typeface="Lucida Sans Unicode"/>
              </a:rPr>
              <a:t> </a:t>
            </a:r>
            <a:r>
              <a:rPr dirty="0" sz="3400" b="0">
                <a:latin typeface="Lucida Sans Unicode"/>
                <a:cs typeface="Lucida Sans Unicode"/>
              </a:rPr>
              <a:t>geolocation</a:t>
            </a:r>
            <a:r>
              <a:rPr dirty="0" sz="3400" spc="-240" b="0">
                <a:latin typeface="Lucida Sans Unicode"/>
                <a:cs typeface="Lucida Sans Unicode"/>
              </a:rPr>
              <a:t> </a:t>
            </a:r>
            <a:r>
              <a:rPr dirty="0" sz="3400" spc="15" b="0">
                <a:latin typeface="Lucida Sans Unicode"/>
                <a:cs typeface="Lucida Sans Unicode"/>
              </a:rPr>
              <a:t>and</a:t>
            </a:r>
            <a:r>
              <a:rPr dirty="0" sz="3400" spc="-240" b="0">
                <a:latin typeface="Lucida Sans Unicode"/>
                <a:cs typeface="Lucida Sans Unicode"/>
              </a:rPr>
              <a:t> </a:t>
            </a:r>
            <a:r>
              <a:rPr dirty="0" sz="3400" spc="-45" b="0">
                <a:latin typeface="Lucida Sans Unicode"/>
                <a:cs typeface="Lucida Sans Unicode"/>
              </a:rPr>
              <a:t>mapping</a:t>
            </a:r>
            <a:r>
              <a:rPr dirty="0" sz="3400" spc="-235" b="0">
                <a:latin typeface="Lucida Sans Unicode"/>
                <a:cs typeface="Lucida Sans Unicode"/>
              </a:rPr>
              <a:t> </a:t>
            </a:r>
            <a:r>
              <a:rPr dirty="0" sz="3400" spc="25" b="0">
                <a:latin typeface="Lucida Sans Unicode"/>
                <a:cs typeface="Lucida Sans Unicode"/>
              </a:rPr>
              <a:t>features</a:t>
            </a:r>
            <a:r>
              <a:rPr dirty="0" sz="3400" spc="-240" b="0">
                <a:latin typeface="Lucida Sans Unicode"/>
                <a:cs typeface="Lucida Sans Unicode"/>
              </a:rPr>
              <a:t> </a:t>
            </a:r>
            <a:r>
              <a:rPr dirty="0" sz="3400" spc="65" b="0">
                <a:latin typeface="Lucida Sans Unicode"/>
                <a:cs typeface="Lucida Sans Unicode"/>
              </a:rPr>
              <a:t>to</a:t>
            </a:r>
            <a:r>
              <a:rPr dirty="0" sz="3400" spc="-240" b="0">
                <a:latin typeface="Lucida Sans Unicode"/>
                <a:cs typeface="Lucida Sans Unicode"/>
              </a:rPr>
              <a:t> </a:t>
            </a:r>
            <a:r>
              <a:rPr dirty="0" sz="3400" spc="25" b="0">
                <a:latin typeface="Lucida Sans Unicode"/>
                <a:cs typeface="Lucida Sans Unicode"/>
              </a:rPr>
              <a:t>help</a:t>
            </a:r>
            <a:r>
              <a:rPr dirty="0" sz="3400" spc="-235" b="0">
                <a:latin typeface="Lucida Sans Unicode"/>
                <a:cs typeface="Lucida Sans Unicode"/>
              </a:rPr>
              <a:t> </a:t>
            </a:r>
            <a:r>
              <a:rPr dirty="0" sz="3400" spc="5" b="0">
                <a:latin typeface="Lucida Sans Unicode"/>
                <a:cs typeface="Lucida Sans Unicode"/>
              </a:rPr>
              <a:t>wildlife</a:t>
            </a:r>
            <a:r>
              <a:rPr dirty="0" sz="3400" spc="-240" b="0">
                <a:latin typeface="Lucida Sans Unicode"/>
                <a:cs typeface="Lucida Sans Unicode"/>
              </a:rPr>
              <a:t> </a:t>
            </a:r>
            <a:r>
              <a:rPr dirty="0" sz="3400" spc="10" b="0">
                <a:latin typeface="Lucida Sans Unicode"/>
                <a:cs typeface="Lucida Sans Unicode"/>
              </a:rPr>
              <a:t>caregivers</a:t>
            </a:r>
            <a:r>
              <a:rPr dirty="0" sz="3400" spc="-240" b="0">
                <a:latin typeface="Lucida Sans Unicode"/>
                <a:cs typeface="Lucida Sans Unicode"/>
              </a:rPr>
              <a:t> </a:t>
            </a:r>
            <a:r>
              <a:rPr dirty="0" sz="3400" b="0">
                <a:latin typeface="Lucida Sans Unicode"/>
                <a:cs typeface="Lucida Sans Unicode"/>
              </a:rPr>
              <a:t>find</a:t>
            </a:r>
            <a:r>
              <a:rPr dirty="0" sz="3400" spc="-235" b="0">
                <a:latin typeface="Lucida Sans Unicode"/>
                <a:cs typeface="Lucida Sans Unicode"/>
              </a:rPr>
              <a:t> </a:t>
            </a:r>
            <a:r>
              <a:rPr dirty="0" sz="3400" spc="55" b="0">
                <a:latin typeface="Lucida Sans Unicode"/>
                <a:cs typeface="Lucida Sans Unicode"/>
              </a:rPr>
              <a:t>the </a:t>
            </a:r>
            <a:r>
              <a:rPr dirty="0" sz="3400" spc="-1065" b="0">
                <a:latin typeface="Lucida Sans Unicode"/>
                <a:cs typeface="Lucida Sans Unicode"/>
              </a:rPr>
              <a:t> </a:t>
            </a:r>
            <a:r>
              <a:rPr dirty="0" sz="3400" spc="25" b="0">
                <a:latin typeface="Lucida Sans Unicode"/>
                <a:cs typeface="Lucida Sans Unicode"/>
              </a:rPr>
              <a:t>nearest </a:t>
            </a:r>
            <a:r>
              <a:rPr dirty="0" sz="3400" spc="50" b="0">
                <a:latin typeface="Lucida Sans Unicode"/>
                <a:cs typeface="Lucida Sans Unicode"/>
              </a:rPr>
              <a:t>veterinary </a:t>
            </a:r>
            <a:r>
              <a:rPr dirty="0" sz="3400" spc="-10" b="0">
                <a:latin typeface="Lucida Sans Unicode"/>
                <a:cs typeface="Lucida Sans Unicode"/>
              </a:rPr>
              <a:t>specialists, </a:t>
            </a:r>
            <a:r>
              <a:rPr dirty="0" sz="3400" spc="10" b="0">
                <a:latin typeface="Lucida Sans Unicode"/>
                <a:cs typeface="Lucida Sans Unicode"/>
              </a:rPr>
              <a:t>rehabilitation </a:t>
            </a:r>
            <a:r>
              <a:rPr dirty="0" sz="3400" spc="15" b="0">
                <a:latin typeface="Lucida Sans Unicode"/>
                <a:cs typeface="Lucida Sans Unicode"/>
              </a:rPr>
              <a:t>centers, or </a:t>
            </a:r>
            <a:r>
              <a:rPr dirty="0" sz="3400" spc="-20" b="0">
                <a:latin typeface="Lucida Sans Unicode"/>
                <a:cs typeface="Lucida Sans Unicode"/>
              </a:rPr>
              <a:t>hospitals, </a:t>
            </a:r>
            <a:r>
              <a:rPr dirty="0" sz="3400" spc="-15" b="0">
                <a:latin typeface="Lucida Sans Unicode"/>
                <a:cs typeface="Lucida Sans Unicode"/>
              </a:rPr>
              <a:t>reducing </a:t>
            </a:r>
            <a:r>
              <a:rPr dirty="0" sz="3400" spc="-10" b="0">
                <a:latin typeface="Lucida Sans Unicode"/>
                <a:cs typeface="Lucida Sans Unicode"/>
              </a:rPr>
              <a:t> </a:t>
            </a:r>
            <a:r>
              <a:rPr dirty="0" sz="3400" spc="20" b="0">
                <a:latin typeface="Lucida Sans Unicode"/>
                <a:cs typeface="Lucida Sans Unicode"/>
              </a:rPr>
              <a:t>transportation</a:t>
            </a:r>
            <a:r>
              <a:rPr dirty="0" sz="3400" spc="-245" b="0">
                <a:latin typeface="Lucida Sans Unicode"/>
                <a:cs typeface="Lucida Sans Unicode"/>
              </a:rPr>
              <a:t> </a:t>
            </a:r>
            <a:r>
              <a:rPr dirty="0" sz="3400" spc="10" b="0">
                <a:latin typeface="Lucida Sans Unicode"/>
                <a:cs typeface="Lucida Sans Unicode"/>
              </a:rPr>
              <a:t>time</a:t>
            </a:r>
            <a:r>
              <a:rPr dirty="0" sz="3400" spc="-245" b="0">
                <a:latin typeface="Lucida Sans Unicode"/>
                <a:cs typeface="Lucida Sans Unicode"/>
              </a:rPr>
              <a:t> </a:t>
            </a:r>
            <a:r>
              <a:rPr dirty="0" sz="3400" spc="15" b="0">
                <a:latin typeface="Lucida Sans Unicode"/>
                <a:cs typeface="Lucida Sans Unicode"/>
              </a:rPr>
              <a:t>and</a:t>
            </a:r>
            <a:r>
              <a:rPr dirty="0" sz="3400" spc="-245" b="0">
                <a:latin typeface="Lucida Sans Unicode"/>
                <a:cs typeface="Lucida Sans Unicode"/>
              </a:rPr>
              <a:t> </a:t>
            </a:r>
            <a:r>
              <a:rPr dirty="0" sz="3400" spc="5" b="0">
                <a:latin typeface="Lucida Sans Unicode"/>
                <a:cs typeface="Lucida Sans Unicode"/>
              </a:rPr>
              <a:t>stress</a:t>
            </a:r>
            <a:r>
              <a:rPr dirty="0" sz="3400" spc="-245" b="0">
                <a:latin typeface="Lucida Sans Unicode"/>
                <a:cs typeface="Lucida Sans Unicode"/>
              </a:rPr>
              <a:t> </a:t>
            </a:r>
            <a:r>
              <a:rPr dirty="0" sz="3400" spc="25" b="0">
                <a:latin typeface="Lucida Sans Unicode"/>
                <a:cs typeface="Lucida Sans Unicode"/>
              </a:rPr>
              <a:t>for</a:t>
            </a:r>
            <a:r>
              <a:rPr dirty="0" sz="3400" spc="-245" b="0">
                <a:latin typeface="Lucida Sans Unicode"/>
                <a:cs typeface="Lucida Sans Unicode"/>
              </a:rPr>
              <a:t> </a:t>
            </a:r>
            <a:r>
              <a:rPr dirty="0" sz="3400" spc="55" b="0">
                <a:latin typeface="Lucida Sans Unicode"/>
                <a:cs typeface="Lucida Sans Unicode"/>
              </a:rPr>
              <a:t>the</a:t>
            </a:r>
            <a:r>
              <a:rPr dirty="0" sz="3400" spc="-245" b="0">
                <a:latin typeface="Lucida Sans Unicode"/>
                <a:cs typeface="Lucida Sans Unicode"/>
              </a:rPr>
              <a:t> </a:t>
            </a:r>
            <a:r>
              <a:rPr dirty="0" sz="3400" spc="-45" b="0">
                <a:latin typeface="Lucida Sans Unicode"/>
                <a:cs typeface="Lucida Sans Unicode"/>
              </a:rPr>
              <a:t>animals.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dirty="0" spc="45"/>
              <a:t>Medical</a:t>
            </a:r>
            <a:r>
              <a:rPr dirty="0" spc="-254"/>
              <a:t> </a:t>
            </a:r>
            <a:r>
              <a:rPr dirty="0" spc="45"/>
              <a:t>Records</a:t>
            </a:r>
            <a:r>
              <a:rPr dirty="0" spc="-250"/>
              <a:t> </a:t>
            </a:r>
            <a:r>
              <a:rPr dirty="0" spc="15"/>
              <a:t>and</a:t>
            </a:r>
            <a:r>
              <a:rPr dirty="0" spc="-250"/>
              <a:t> </a:t>
            </a:r>
            <a:r>
              <a:rPr dirty="0" spc="5"/>
              <a:t>Documentation:</a:t>
            </a:r>
          </a:p>
          <a:p>
            <a:pPr algn="ctr" marL="178435" marR="170815">
              <a:lnSpc>
                <a:spcPct val="115799"/>
              </a:lnSpc>
            </a:pPr>
            <a:r>
              <a:rPr dirty="0" spc="-45"/>
              <a:t>The</a:t>
            </a:r>
            <a:r>
              <a:rPr dirty="0" spc="-240"/>
              <a:t> </a:t>
            </a:r>
            <a:r>
              <a:rPr dirty="0" spc="30"/>
              <a:t>app</a:t>
            </a:r>
            <a:r>
              <a:rPr dirty="0" spc="-240"/>
              <a:t> </a:t>
            </a:r>
            <a:r>
              <a:rPr dirty="0" spc="-5"/>
              <a:t>should</a:t>
            </a:r>
            <a:r>
              <a:rPr dirty="0" spc="-235"/>
              <a:t> </a:t>
            </a:r>
            <a:r>
              <a:rPr dirty="0" spc="30"/>
              <a:t>store</a:t>
            </a:r>
            <a:r>
              <a:rPr dirty="0" spc="-240"/>
              <a:t> </a:t>
            </a:r>
            <a:r>
              <a:rPr dirty="0" spc="15"/>
              <a:t>and</a:t>
            </a:r>
            <a:r>
              <a:rPr dirty="0" spc="-240"/>
              <a:t> </a:t>
            </a:r>
            <a:r>
              <a:rPr dirty="0" spc="40"/>
              <a:t>access</a:t>
            </a:r>
            <a:r>
              <a:rPr dirty="0" spc="-235"/>
              <a:t> </a:t>
            </a:r>
            <a:r>
              <a:rPr dirty="0" spc="15"/>
              <a:t>medical</a:t>
            </a:r>
            <a:r>
              <a:rPr dirty="0" spc="-240"/>
              <a:t> </a:t>
            </a:r>
            <a:r>
              <a:rPr dirty="0" spc="5"/>
              <a:t>records,</a:t>
            </a:r>
            <a:r>
              <a:rPr dirty="0" spc="-240"/>
              <a:t> </a:t>
            </a:r>
            <a:r>
              <a:rPr dirty="0" spc="45"/>
              <a:t>treatment</a:t>
            </a:r>
            <a:r>
              <a:rPr dirty="0" spc="-235"/>
              <a:t> </a:t>
            </a:r>
            <a:r>
              <a:rPr dirty="0" spc="-25"/>
              <a:t>histories,</a:t>
            </a:r>
            <a:r>
              <a:rPr dirty="0" spc="-240"/>
              <a:t> </a:t>
            </a:r>
            <a:r>
              <a:rPr dirty="0" spc="15"/>
              <a:t>and </a:t>
            </a:r>
            <a:r>
              <a:rPr dirty="0" spc="-1060"/>
              <a:t> </a:t>
            </a:r>
            <a:r>
              <a:rPr dirty="0" spc="-15"/>
              <a:t>diagnostic </a:t>
            </a:r>
            <a:r>
              <a:rPr dirty="0" spc="30"/>
              <a:t>reports </a:t>
            </a:r>
            <a:r>
              <a:rPr dirty="0" spc="25"/>
              <a:t>for </a:t>
            </a:r>
            <a:r>
              <a:rPr dirty="0" spc="50"/>
              <a:t>each </a:t>
            </a:r>
            <a:r>
              <a:rPr dirty="0" spc="-40"/>
              <a:t>animal, </a:t>
            </a:r>
            <a:r>
              <a:rPr dirty="0" spc="-30"/>
              <a:t>enabling </a:t>
            </a:r>
            <a:r>
              <a:rPr dirty="0" spc="30"/>
              <a:t>efficient </a:t>
            </a:r>
            <a:r>
              <a:rPr dirty="0" spc="-65"/>
              <a:t>record-keeping </a:t>
            </a:r>
            <a:r>
              <a:rPr dirty="0" spc="15"/>
              <a:t>and </a:t>
            </a:r>
            <a:r>
              <a:rPr dirty="0" spc="20"/>
              <a:t> </a:t>
            </a:r>
            <a:r>
              <a:rPr dirty="0"/>
              <a:t>informed</a:t>
            </a:r>
            <a:r>
              <a:rPr dirty="0" spc="-245"/>
              <a:t> </a:t>
            </a:r>
            <a:r>
              <a:rPr dirty="0" spc="-90"/>
              <a:t>decision-making</a:t>
            </a:r>
            <a:r>
              <a:rPr dirty="0" spc="-245"/>
              <a:t> </a:t>
            </a:r>
            <a:r>
              <a:rPr dirty="0" spc="95"/>
              <a:t>by</a:t>
            </a:r>
            <a:r>
              <a:rPr dirty="0" spc="-245"/>
              <a:t> </a:t>
            </a:r>
            <a:r>
              <a:rPr dirty="0" spc="-10"/>
              <a:t>specialists.</a:t>
            </a:r>
          </a:p>
          <a:p>
            <a:pPr algn="ctr">
              <a:lnSpc>
                <a:spcPct val="100000"/>
              </a:lnSpc>
              <a:spcBef>
                <a:spcPts val="3650"/>
              </a:spcBef>
            </a:pPr>
            <a:r>
              <a:rPr dirty="0" sz="2900" spc="5"/>
              <a:t>Communication</a:t>
            </a:r>
            <a:r>
              <a:rPr dirty="0" sz="2900" spc="-225"/>
              <a:t> </a:t>
            </a:r>
            <a:r>
              <a:rPr dirty="0" sz="2900" spc="15"/>
              <a:t>and</a:t>
            </a:r>
            <a:r>
              <a:rPr dirty="0" sz="2900" spc="-225"/>
              <a:t> </a:t>
            </a:r>
            <a:r>
              <a:rPr dirty="0" sz="2900" spc="20"/>
              <a:t>Notifications</a:t>
            </a:r>
            <a:endParaRPr sz="2900"/>
          </a:p>
          <a:p>
            <a:pPr algn="ctr" marL="12065" marR="5080" indent="-635">
              <a:lnSpc>
                <a:spcPct val="116199"/>
              </a:lnSpc>
            </a:pPr>
            <a:r>
              <a:rPr dirty="0" sz="2900" spc="-30"/>
              <a:t>The </a:t>
            </a:r>
            <a:r>
              <a:rPr dirty="0" sz="2900" spc="30"/>
              <a:t>app facilitates secure </a:t>
            </a:r>
            <a:r>
              <a:rPr dirty="0" sz="2900" spc="-60"/>
              <a:t>messaging </a:t>
            </a:r>
            <a:r>
              <a:rPr dirty="0" sz="2900" spc="25"/>
              <a:t>for </a:t>
            </a:r>
            <a:r>
              <a:rPr dirty="0" sz="2900" spc="-5"/>
              <a:t>caregivers, specialists, </a:t>
            </a:r>
            <a:r>
              <a:rPr dirty="0" sz="2900" spc="15"/>
              <a:t>and </a:t>
            </a:r>
            <a:r>
              <a:rPr dirty="0" sz="2900" spc="20"/>
              <a:t>support </a:t>
            </a:r>
            <a:r>
              <a:rPr dirty="0" sz="2900" spc="35"/>
              <a:t>staff </a:t>
            </a:r>
            <a:r>
              <a:rPr dirty="0" sz="2900" spc="60"/>
              <a:t>to </a:t>
            </a:r>
            <a:r>
              <a:rPr dirty="0" sz="2900" spc="65"/>
              <a:t> </a:t>
            </a:r>
            <a:r>
              <a:rPr dirty="0" sz="2900" spc="20"/>
              <a:t>communicate</a:t>
            </a:r>
            <a:r>
              <a:rPr dirty="0" sz="2900" spc="-195"/>
              <a:t> </a:t>
            </a:r>
            <a:r>
              <a:rPr dirty="0" sz="2900" spc="20"/>
              <a:t>with</a:t>
            </a:r>
            <a:r>
              <a:rPr dirty="0" sz="2900" spc="-195"/>
              <a:t> </a:t>
            </a:r>
            <a:r>
              <a:rPr dirty="0" sz="2900" spc="45"/>
              <a:t>veterinary</a:t>
            </a:r>
            <a:r>
              <a:rPr dirty="0" sz="2900" spc="-190"/>
              <a:t> </a:t>
            </a:r>
            <a:r>
              <a:rPr dirty="0" sz="2900" spc="-10"/>
              <a:t>professionals.</a:t>
            </a:r>
            <a:r>
              <a:rPr dirty="0" sz="2900" spc="-195"/>
              <a:t> </a:t>
            </a:r>
            <a:r>
              <a:rPr dirty="0" sz="2900" spc="70"/>
              <a:t>It</a:t>
            </a:r>
            <a:r>
              <a:rPr dirty="0" sz="2900" spc="-190"/>
              <a:t> </a:t>
            </a:r>
            <a:r>
              <a:rPr dirty="0" sz="2900" spc="15"/>
              <a:t>enables</a:t>
            </a:r>
            <a:r>
              <a:rPr dirty="0" sz="2900" spc="-195"/>
              <a:t> </a:t>
            </a:r>
            <a:r>
              <a:rPr dirty="0" sz="2900" spc="-40"/>
              <a:t>sharing</a:t>
            </a:r>
            <a:r>
              <a:rPr dirty="0" sz="2900" spc="-190"/>
              <a:t> </a:t>
            </a:r>
            <a:r>
              <a:rPr dirty="0" sz="2900" spc="5"/>
              <a:t>updates,</a:t>
            </a:r>
            <a:r>
              <a:rPr dirty="0" sz="2900" spc="-195"/>
              <a:t> </a:t>
            </a:r>
            <a:r>
              <a:rPr dirty="0" sz="2900" spc="-90"/>
              <a:t>asking</a:t>
            </a:r>
            <a:r>
              <a:rPr dirty="0" sz="2900" spc="-190"/>
              <a:t> </a:t>
            </a:r>
            <a:r>
              <a:rPr dirty="0" sz="2900" spc="-10"/>
              <a:t>questions, </a:t>
            </a:r>
            <a:r>
              <a:rPr dirty="0" sz="2900" spc="-905"/>
              <a:t> </a:t>
            </a:r>
            <a:r>
              <a:rPr dirty="0" sz="2900" spc="15"/>
              <a:t>and </a:t>
            </a:r>
            <a:r>
              <a:rPr dirty="0" sz="2900" spc="5"/>
              <a:t>receiving </a:t>
            </a:r>
            <a:r>
              <a:rPr dirty="0" sz="2900" spc="15"/>
              <a:t>notifications </a:t>
            </a:r>
            <a:r>
              <a:rPr dirty="0" sz="2900" spc="25"/>
              <a:t>about </a:t>
            </a:r>
            <a:r>
              <a:rPr dirty="0" sz="2900" spc="5"/>
              <a:t>appointments, </a:t>
            </a:r>
            <a:r>
              <a:rPr dirty="0" sz="2900" spc="55"/>
              <a:t>test </a:t>
            </a:r>
            <a:r>
              <a:rPr dirty="0" sz="2900" spc="-10"/>
              <a:t>results, </a:t>
            </a:r>
            <a:r>
              <a:rPr dirty="0" sz="2900" spc="15"/>
              <a:t>and </a:t>
            </a:r>
            <a:r>
              <a:rPr dirty="0" sz="2900" spc="45"/>
              <a:t>treatment </a:t>
            </a:r>
            <a:r>
              <a:rPr dirty="0" sz="2900" spc="-20"/>
              <a:t>plans, </a:t>
            </a:r>
            <a:r>
              <a:rPr dirty="0" sz="2900" spc="-15"/>
              <a:t> </a:t>
            </a:r>
            <a:r>
              <a:rPr dirty="0" sz="2900" spc="-20"/>
              <a:t>streamlining</a:t>
            </a:r>
            <a:r>
              <a:rPr dirty="0" sz="2900" spc="-204"/>
              <a:t> </a:t>
            </a:r>
            <a:r>
              <a:rPr dirty="0" sz="2900" spc="10"/>
              <a:t>communication</a:t>
            </a:r>
            <a:r>
              <a:rPr dirty="0" sz="2900" spc="-204"/>
              <a:t> </a:t>
            </a:r>
            <a:r>
              <a:rPr dirty="0" sz="2900" spc="-30"/>
              <a:t>in</a:t>
            </a:r>
            <a:r>
              <a:rPr dirty="0" sz="2900" spc="-204"/>
              <a:t> </a:t>
            </a:r>
            <a:r>
              <a:rPr dirty="0" sz="2900" spc="-15"/>
              <a:t>animal</a:t>
            </a:r>
            <a:r>
              <a:rPr dirty="0" sz="2900" spc="-204"/>
              <a:t> </a:t>
            </a:r>
            <a:r>
              <a:rPr dirty="0" sz="2900" spc="10"/>
              <a:t>care.</a:t>
            </a:r>
            <a:endParaRPr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4501" rIns="0" bIns="0" rtlCol="0" vert="horz">
            <a:spAutoFit/>
          </a:bodyPr>
          <a:lstStyle/>
          <a:p>
            <a:pPr marL="1137285" marR="5080" indent="-847090">
              <a:lnSpc>
                <a:spcPct val="116599"/>
              </a:lnSpc>
              <a:spcBef>
                <a:spcPts val="100"/>
              </a:spcBef>
            </a:pPr>
            <a:r>
              <a:rPr dirty="0" spc="-434"/>
              <a:t>In</a:t>
            </a:r>
            <a:r>
              <a:rPr dirty="0" spc="-295"/>
              <a:t> </a:t>
            </a:r>
            <a:r>
              <a:rPr dirty="0" spc="-15"/>
              <a:t>conclusion,</a:t>
            </a:r>
            <a:r>
              <a:rPr dirty="0" spc="-295"/>
              <a:t> </a:t>
            </a:r>
            <a:r>
              <a:rPr dirty="0" spc="-155"/>
              <a:t>image</a:t>
            </a:r>
            <a:r>
              <a:rPr dirty="0" spc="-295"/>
              <a:t> </a:t>
            </a:r>
            <a:r>
              <a:rPr dirty="0" spc="-55"/>
              <a:t>processing</a:t>
            </a:r>
            <a:r>
              <a:rPr dirty="0" spc="-295"/>
              <a:t> </a:t>
            </a:r>
            <a:r>
              <a:rPr dirty="0" spc="-55"/>
              <a:t>in</a:t>
            </a:r>
            <a:r>
              <a:rPr dirty="0" spc="-295"/>
              <a:t> </a:t>
            </a:r>
            <a:r>
              <a:rPr dirty="0" spc="-65"/>
              <a:t>wildlife</a:t>
            </a:r>
            <a:r>
              <a:rPr dirty="0" spc="-290"/>
              <a:t> </a:t>
            </a:r>
            <a:r>
              <a:rPr dirty="0" spc="-45"/>
              <a:t>healthcare </a:t>
            </a:r>
            <a:r>
              <a:rPr dirty="0" spc="-1510"/>
              <a:t> </a:t>
            </a:r>
            <a:r>
              <a:rPr dirty="0" spc="-20"/>
              <a:t>offers</a:t>
            </a:r>
            <a:r>
              <a:rPr dirty="0" spc="-300"/>
              <a:t> </a:t>
            </a:r>
            <a:r>
              <a:rPr dirty="0" spc="-160"/>
              <a:t>a</a:t>
            </a:r>
            <a:r>
              <a:rPr dirty="0" spc="-300"/>
              <a:t> </a:t>
            </a:r>
            <a:r>
              <a:rPr dirty="0" spc="-145"/>
              <a:t>wide</a:t>
            </a:r>
            <a:r>
              <a:rPr dirty="0" spc="-295"/>
              <a:t> </a:t>
            </a:r>
            <a:r>
              <a:rPr dirty="0" spc="-140"/>
              <a:t>range</a:t>
            </a:r>
            <a:r>
              <a:rPr dirty="0" spc="-300"/>
              <a:t> </a:t>
            </a:r>
            <a:r>
              <a:rPr dirty="0" spc="35"/>
              <a:t>of</a:t>
            </a:r>
            <a:r>
              <a:rPr dirty="0" spc="-295"/>
              <a:t> </a:t>
            </a:r>
            <a:r>
              <a:rPr dirty="0" spc="-35"/>
              <a:t>applications,</a:t>
            </a:r>
            <a:r>
              <a:rPr dirty="0" spc="-300"/>
              <a:t> </a:t>
            </a:r>
            <a:r>
              <a:rPr dirty="0" spc="-30"/>
              <a:t>from</a:t>
            </a:r>
            <a:r>
              <a:rPr dirty="0" spc="-300"/>
              <a:t> </a:t>
            </a:r>
            <a:r>
              <a:rPr dirty="0" spc="-40"/>
              <a:t>remote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315" y="3327433"/>
            <a:ext cx="1806384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70" b="1">
                <a:latin typeface="Tahoma"/>
                <a:cs typeface="Tahoma"/>
              </a:rPr>
              <a:t>monitoring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-45" b="1">
                <a:latin typeface="Tahoma"/>
                <a:cs typeface="Tahoma"/>
              </a:rPr>
              <a:t>and</a:t>
            </a:r>
            <a:r>
              <a:rPr dirty="0" sz="5200" spc="-295" b="1">
                <a:latin typeface="Tahoma"/>
                <a:cs typeface="Tahoma"/>
              </a:rPr>
              <a:t> </a:t>
            </a:r>
            <a:r>
              <a:rPr dirty="0" sz="5200" spc="-65" b="1">
                <a:latin typeface="Tahoma"/>
                <a:cs typeface="Tahoma"/>
              </a:rPr>
              <a:t>disease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5" b="1">
                <a:latin typeface="Tahoma"/>
                <a:cs typeface="Tahoma"/>
              </a:rPr>
              <a:t>detection</a:t>
            </a:r>
            <a:r>
              <a:rPr dirty="0" sz="5200" spc="-295" b="1">
                <a:latin typeface="Tahoma"/>
                <a:cs typeface="Tahoma"/>
              </a:rPr>
              <a:t> </a:t>
            </a:r>
            <a:r>
              <a:rPr dirty="0" sz="5200" spc="25" b="1">
                <a:latin typeface="Tahoma"/>
                <a:cs typeface="Tahoma"/>
              </a:rPr>
              <a:t>to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-10" b="1">
                <a:latin typeface="Tahoma"/>
                <a:cs typeface="Tahoma"/>
              </a:rPr>
              <a:t>population</a:t>
            </a:r>
            <a:r>
              <a:rPr dirty="0" sz="5200" spc="-295" b="1">
                <a:latin typeface="Tahoma"/>
                <a:cs typeface="Tahoma"/>
              </a:rPr>
              <a:t> </a:t>
            </a:r>
            <a:r>
              <a:rPr dirty="0" sz="5200" spc="-60" b="1">
                <a:latin typeface="Tahoma"/>
                <a:cs typeface="Tahoma"/>
              </a:rPr>
              <a:t>surveys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001" y="4251357"/>
            <a:ext cx="216662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165" b="1">
                <a:latin typeface="Tahoma"/>
                <a:cs typeface="Tahoma"/>
              </a:rPr>
              <a:t>a</a:t>
            </a:r>
            <a:r>
              <a:rPr dirty="0" sz="5200" spc="-55" b="1">
                <a:latin typeface="Tahoma"/>
                <a:cs typeface="Tahoma"/>
              </a:rPr>
              <a:t>n</a:t>
            </a:r>
            <a:r>
              <a:rPr dirty="0" sz="5200" spc="80" b="1">
                <a:latin typeface="Tahoma"/>
                <a:cs typeface="Tahoma"/>
              </a:rPr>
              <a:t>d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135" b="1">
                <a:latin typeface="Tahoma"/>
                <a:cs typeface="Tahoma"/>
              </a:rPr>
              <a:t>c</a:t>
            </a:r>
            <a:r>
              <a:rPr dirty="0" sz="5200" spc="-745" b="1">
                <a:latin typeface="Tahoma"/>
                <a:cs typeface="Tahoma"/>
              </a:rPr>
              <a:t>o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6556" y="4251357"/>
            <a:ext cx="3478529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04" b="1">
                <a:latin typeface="Tahoma"/>
                <a:cs typeface="Tahoma"/>
              </a:rPr>
              <a:t>nservation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7521" y="4251357"/>
            <a:ext cx="132651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735" b="1">
                <a:latin typeface="Tahoma"/>
                <a:cs typeface="Tahoma"/>
              </a:rPr>
              <a:t>effo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0806" y="4251357"/>
            <a:ext cx="264922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65" b="1">
                <a:latin typeface="Tahoma"/>
                <a:cs typeface="Tahoma"/>
              </a:rPr>
              <a:t>r</a:t>
            </a:r>
            <a:r>
              <a:rPr dirty="0" sz="5200" spc="10" b="1">
                <a:latin typeface="Tahoma"/>
                <a:cs typeface="Tahoma"/>
              </a:rPr>
              <a:t>t</a:t>
            </a:r>
            <a:r>
              <a:rPr dirty="0" sz="5200" spc="-100" b="1">
                <a:latin typeface="Tahoma"/>
                <a:cs typeface="Tahoma"/>
              </a:rPr>
              <a:t>s</a:t>
            </a:r>
            <a:r>
              <a:rPr dirty="0" sz="5200" spc="-195" b="1">
                <a:latin typeface="Tahoma"/>
                <a:cs typeface="Tahoma"/>
              </a:rPr>
              <a:t>.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55" b="1">
                <a:latin typeface="Tahoma"/>
                <a:cs typeface="Tahoma"/>
              </a:rPr>
              <a:t>B</a:t>
            </a:r>
            <a:r>
              <a:rPr dirty="0" sz="5200" spc="10" b="1">
                <a:latin typeface="Tahoma"/>
                <a:cs typeface="Tahoma"/>
              </a:rPr>
              <a:t>y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-1410" b="1">
                <a:latin typeface="Tahoma"/>
                <a:cs typeface="Tahoma"/>
              </a:rPr>
              <a:t>h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27049" y="4251357"/>
            <a:ext cx="273431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20" b="1">
                <a:latin typeface="Tahoma"/>
                <a:cs typeface="Tahoma"/>
              </a:rPr>
              <a:t>arnessin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48093" y="4251357"/>
            <a:ext cx="261302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65" b="1">
                <a:latin typeface="Tahoma"/>
                <a:cs typeface="Tahoma"/>
              </a:rPr>
              <a:t>g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10" b="1">
                <a:latin typeface="Tahoma"/>
                <a:cs typeface="Tahoma"/>
              </a:rPr>
              <a:t>t</a:t>
            </a:r>
            <a:r>
              <a:rPr dirty="0" sz="5200" spc="-55" b="1">
                <a:latin typeface="Tahoma"/>
                <a:cs typeface="Tahoma"/>
              </a:rPr>
              <a:t>h</a:t>
            </a:r>
            <a:r>
              <a:rPr dirty="0" sz="5200" spc="-45" b="1">
                <a:latin typeface="Tahoma"/>
                <a:cs typeface="Tahoma"/>
              </a:rPr>
              <a:t>e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75" b="1">
                <a:latin typeface="Tahoma"/>
                <a:cs typeface="Tahoma"/>
              </a:rPr>
              <a:t>p</a:t>
            </a:r>
            <a:r>
              <a:rPr dirty="0" sz="5200" spc="-2200" b="1">
                <a:latin typeface="Tahoma"/>
                <a:cs typeface="Tahoma"/>
              </a:rPr>
              <a:t>o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48224" y="4251357"/>
            <a:ext cx="203708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540" b="1">
                <a:latin typeface="Tahoma"/>
                <a:cs typeface="Tahoma"/>
              </a:rPr>
              <a:t>w</a:t>
            </a:r>
            <a:r>
              <a:rPr dirty="0" sz="5200" spc="-50" b="1">
                <a:latin typeface="Tahoma"/>
                <a:cs typeface="Tahoma"/>
              </a:rPr>
              <a:t>e</a:t>
            </a:r>
            <a:r>
              <a:rPr dirty="0" sz="5200" spc="-60" b="1">
                <a:latin typeface="Tahoma"/>
                <a:cs typeface="Tahoma"/>
              </a:rPr>
              <a:t>r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40" b="1">
                <a:latin typeface="Tahoma"/>
                <a:cs typeface="Tahoma"/>
              </a:rPr>
              <a:t>o</a:t>
            </a:r>
            <a:r>
              <a:rPr dirty="0" sz="5200" spc="30" b="1">
                <a:latin typeface="Tahoma"/>
                <a:cs typeface="Tahoma"/>
              </a:rPr>
              <a:t>f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1333" y="5175282"/>
            <a:ext cx="1424559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165" b="1">
                <a:latin typeface="Tahoma"/>
                <a:cs typeface="Tahoma"/>
              </a:rPr>
              <a:t>a</a:t>
            </a:r>
            <a:r>
              <a:rPr dirty="0" sz="5200" spc="75" b="1">
                <a:latin typeface="Tahoma"/>
                <a:cs typeface="Tahoma"/>
              </a:rPr>
              <a:t>d</a:t>
            </a:r>
            <a:r>
              <a:rPr dirty="0" sz="5200" spc="-5" b="1">
                <a:latin typeface="Tahoma"/>
                <a:cs typeface="Tahoma"/>
              </a:rPr>
              <a:t>v</a:t>
            </a:r>
            <a:r>
              <a:rPr dirty="0" sz="5200" spc="-165" b="1">
                <a:latin typeface="Tahoma"/>
                <a:cs typeface="Tahoma"/>
              </a:rPr>
              <a:t>a</a:t>
            </a:r>
            <a:r>
              <a:rPr dirty="0" sz="5200" spc="-55" b="1">
                <a:latin typeface="Tahoma"/>
                <a:cs typeface="Tahoma"/>
              </a:rPr>
              <a:t>n</a:t>
            </a:r>
            <a:r>
              <a:rPr dirty="0" sz="5200" spc="135" b="1">
                <a:latin typeface="Tahoma"/>
                <a:cs typeface="Tahoma"/>
              </a:rPr>
              <a:t>c</a:t>
            </a:r>
            <a:r>
              <a:rPr dirty="0" sz="5200" spc="-50" b="1">
                <a:latin typeface="Tahoma"/>
                <a:cs typeface="Tahoma"/>
              </a:rPr>
              <a:t>e</a:t>
            </a:r>
            <a:r>
              <a:rPr dirty="0" sz="5200" spc="80" b="1">
                <a:latin typeface="Tahoma"/>
                <a:cs typeface="Tahoma"/>
              </a:rPr>
              <a:t>d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10" b="1">
                <a:latin typeface="Tahoma"/>
                <a:cs typeface="Tahoma"/>
              </a:rPr>
              <a:t>t</a:t>
            </a:r>
            <a:r>
              <a:rPr dirty="0" sz="5200" spc="-50" b="1">
                <a:latin typeface="Tahoma"/>
                <a:cs typeface="Tahoma"/>
              </a:rPr>
              <a:t>e</a:t>
            </a:r>
            <a:r>
              <a:rPr dirty="0" sz="5200" spc="135" b="1">
                <a:latin typeface="Tahoma"/>
                <a:cs typeface="Tahoma"/>
              </a:rPr>
              <a:t>c</a:t>
            </a:r>
            <a:r>
              <a:rPr dirty="0" sz="5200" spc="-55" b="1">
                <a:latin typeface="Tahoma"/>
                <a:cs typeface="Tahoma"/>
              </a:rPr>
              <a:t>hn</a:t>
            </a:r>
            <a:r>
              <a:rPr dirty="0" sz="5200" spc="40" b="1">
                <a:latin typeface="Tahoma"/>
                <a:cs typeface="Tahoma"/>
              </a:rPr>
              <a:t>o</a:t>
            </a:r>
            <a:r>
              <a:rPr dirty="0" sz="5200" spc="40" b="1">
                <a:latin typeface="Tahoma"/>
                <a:cs typeface="Tahoma"/>
              </a:rPr>
              <a:t>l</a:t>
            </a:r>
            <a:r>
              <a:rPr dirty="0" sz="5200" spc="40" b="1">
                <a:latin typeface="Tahoma"/>
                <a:cs typeface="Tahoma"/>
              </a:rPr>
              <a:t>o</a:t>
            </a:r>
            <a:r>
              <a:rPr dirty="0" sz="5200" spc="-370" b="1">
                <a:latin typeface="Tahoma"/>
                <a:cs typeface="Tahoma"/>
              </a:rPr>
              <a:t>g</a:t>
            </a:r>
            <a:r>
              <a:rPr dirty="0" sz="5200" spc="-65" b="1">
                <a:latin typeface="Tahoma"/>
                <a:cs typeface="Tahoma"/>
              </a:rPr>
              <a:t>i</a:t>
            </a:r>
            <a:r>
              <a:rPr dirty="0" sz="5200" spc="-50" b="1">
                <a:latin typeface="Tahoma"/>
                <a:cs typeface="Tahoma"/>
              </a:rPr>
              <a:t>e</a:t>
            </a:r>
            <a:r>
              <a:rPr dirty="0" sz="5200" spc="-100" b="1">
                <a:latin typeface="Tahoma"/>
                <a:cs typeface="Tahoma"/>
              </a:rPr>
              <a:t>s</a:t>
            </a:r>
            <a:r>
              <a:rPr dirty="0" sz="5200" spc="-185" b="1">
                <a:latin typeface="Tahoma"/>
                <a:cs typeface="Tahoma"/>
              </a:rPr>
              <a:t>,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-540" b="1">
                <a:latin typeface="Tahoma"/>
                <a:cs typeface="Tahoma"/>
              </a:rPr>
              <a:t>w</a:t>
            </a:r>
            <a:r>
              <a:rPr dirty="0" sz="5200" spc="-45" b="1">
                <a:latin typeface="Tahoma"/>
                <a:cs typeface="Tahoma"/>
              </a:rPr>
              <a:t>e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135" b="1">
                <a:latin typeface="Tahoma"/>
                <a:cs typeface="Tahoma"/>
              </a:rPr>
              <a:t>c</a:t>
            </a:r>
            <a:r>
              <a:rPr dirty="0" sz="5200" spc="-165" b="1">
                <a:latin typeface="Tahoma"/>
                <a:cs typeface="Tahoma"/>
              </a:rPr>
              <a:t>a</a:t>
            </a:r>
            <a:r>
              <a:rPr dirty="0" sz="5200" spc="-50" b="1">
                <a:latin typeface="Tahoma"/>
                <a:cs typeface="Tahoma"/>
              </a:rPr>
              <a:t>n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-50" b="1">
                <a:latin typeface="Tahoma"/>
                <a:cs typeface="Tahoma"/>
              </a:rPr>
              <a:t>e</a:t>
            </a:r>
            <a:r>
              <a:rPr dirty="0" sz="5200" spc="-55" b="1">
                <a:latin typeface="Tahoma"/>
                <a:cs typeface="Tahoma"/>
              </a:rPr>
              <a:t>nh</a:t>
            </a:r>
            <a:r>
              <a:rPr dirty="0" sz="5200" spc="-165" b="1">
                <a:latin typeface="Tahoma"/>
                <a:cs typeface="Tahoma"/>
              </a:rPr>
              <a:t>a</a:t>
            </a:r>
            <a:r>
              <a:rPr dirty="0" sz="5200" spc="-55" b="1">
                <a:latin typeface="Tahoma"/>
                <a:cs typeface="Tahoma"/>
              </a:rPr>
              <a:t>n</a:t>
            </a:r>
            <a:r>
              <a:rPr dirty="0" sz="5200" spc="135" b="1">
                <a:latin typeface="Tahoma"/>
                <a:cs typeface="Tahoma"/>
              </a:rPr>
              <a:t>c</a:t>
            </a:r>
            <a:r>
              <a:rPr dirty="0" sz="5200" spc="-45" b="1">
                <a:latin typeface="Tahoma"/>
                <a:cs typeface="Tahoma"/>
              </a:rPr>
              <a:t>e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40" b="1">
                <a:latin typeface="Tahoma"/>
                <a:cs typeface="Tahoma"/>
              </a:rPr>
              <a:t>o</a:t>
            </a:r>
            <a:r>
              <a:rPr dirty="0" sz="5200" spc="-95" b="1">
                <a:latin typeface="Tahoma"/>
                <a:cs typeface="Tahoma"/>
              </a:rPr>
              <a:t>u</a:t>
            </a:r>
            <a:r>
              <a:rPr dirty="0" sz="5200" spc="-60" b="1">
                <a:latin typeface="Tahoma"/>
                <a:cs typeface="Tahoma"/>
              </a:rPr>
              <a:t>r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125" y="5967724"/>
            <a:ext cx="17773650" cy="2797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599"/>
              </a:lnSpc>
              <a:spcBef>
                <a:spcPts val="100"/>
              </a:spcBef>
            </a:pPr>
            <a:r>
              <a:rPr dirty="0" sz="5200" spc="-70" b="1">
                <a:latin typeface="Tahoma"/>
                <a:cs typeface="Tahoma"/>
              </a:rPr>
              <a:t>understanding</a:t>
            </a:r>
            <a:r>
              <a:rPr dirty="0" sz="5200" spc="-305" b="1">
                <a:latin typeface="Tahoma"/>
                <a:cs typeface="Tahoma"/>
              </a:rPr>
              <a:t> </a:t>
            </a:r>
            <a:r>
              <a:rPr dirty="0" sz="5200" spc="35" b="1">
                <a:latin typeface="Tahoma"/>
                <a:cs typeface="Tahoma"/>
              </a:rPr>
              <a:t>of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-65" b="1">
                <a:latin typeface="Tahoma"/>
                <a:cs typeface="Tahoma"/>
              </a:rPr>
              <a:t>wildlife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-65" b="1">
                <a:latin typeface="Tahoma"/>
                <a:cs typeface="Tahoma"/>
              </a:rPr>
              <a:t>health,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-25" b="1">
                <a:latin typeface="Tahoma"/>
                <a:cs typeface="Tahoma"/>
              </a:rPr>
              <a:t>improve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-30" b="1">
                <a:latin typeface="Tahoma"/>
                <a:cs typeface="Tahoma"/>
              </a:rPr>
              <a:t>conservation </a:t>
            </a:r>
            <a:r>
              <a:rPr dirty="0" sz="5200" spc="-1510" b="1">
                <a:latin typeface="Tahoma"/>
                <a:cs typeface="Tahoma"/>
              </a:rPr>
              <a:t> </a:t>
            </a:r>
            <a:r>
              <a:rPr dirty="0" sz="5200" spc="-105" b="1">
                <a:latin typeface="Tahoma"/>
                <a:cs typeface="Tahoma"/>
              </a:rPr>
              <a:t>strategies, </a:t>
            </a:r>
            <a:r>
              <a:rPr dirty="0" sz="5200" spc="-45" b="1">
                <a:latin typeface="Tahoma"/>
                <a:cs typeface="Tahoma"/>
              </a:rPr>
              <a:t>and </a:t>
            </a:r>
            <a:r>
              <a:rPr dirty="0" sz="5200" spc="-70" b="1">
                <a:latin typeface="Tahoma"/>
                <a:cs typeface="Tahoma"/>
              </a:rPr>
              <a:t>ensure </a:t>
            </a:r>
            <a:r>
              <a:rPr dirty="0" sz="5200" spc="-30" b="1">
                <a:latin typeface="Tahoma"/>
                <a:cs typeface="Tahoma"/>
              </a:rPr>
              <a:t>the </a:t>
            </a:r>
            <a:r>
              <a:rPr dirty="0" sz="5200" spc="-125" b="1">
                <a:latin typeface="Tahoma"/>
                <a:cs typeface="Tahoma"/>
              </a:rPr>
              <a:t>well-being </a:t>
            </a:r>
            <a:r>
              <a:rPr dirty="0" sz="5200" spc="35" b="1">
                <a:latin typeface="Tahoma"/>
                <a:cs typeface="Tahoma"/>
              </a:rPr>
              <a:t>of </a:t>
            </a:r>
            <a:r>
              <a:rPr dirty="0" sz="5200" spc="-40" b="1">
                <a:latin typeface="Tahoma"/>
                <a:cs typeface="Tahoma"/>
              </a:rPr>
              <a:t>our </a:t>
            </a:r>
            <a:r>
              <a:rPr dirty="0" sz="5200" spc="-15" b="1">
                <a:latin typeface="Tahoma"/>
                <a:cs typeface="Tahoma"/>
              </a:rPr>
              <a:t>precious </a:t>
            </a:r>
            <a:r>
              <a:rPr dirty="0" sz="5200" spc="-10" b="1">
                <a:latin typeface="Tahoma"/>
                <a:cs typeface="Tahoma"/>
              </a:rPr>
              <a:t> </a:t>
            </a:r>
            <a:r>
              <a:rPr dirty="0" sz="5200" spc="-65" b="1">
                <a:latin typeface="Tahoma"/>
                <a:cs typeface="Tahoma"/>
              </a:rPr>
              <a:t>wildlife</a:t>
            </a:r>
            <a:r>
              <a:rPr dirty="0" sz="5200" spc="-305" b="1">
                <a:latin typeface="Tahoma"/>
                <a:cs typeface="Tahoma"/>
              </a:rPr>
              <a:t> </a:t>
            </a:r>
            <a:r>
              <a:rPr dirty="0" sz="5200" spc="-35" b="1">
                <a:latin typeface="Tahoma"/>
                <a:cs typeface="Tahoma"/>
              </a:rPr>
              <a:t>populations.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7977" y="4072478"/>
            <a:ext cx="1990725" cy="1309370"/>
          </a:xfrm>
          <a:custGeom>
            <a:avLst/>
            <a:gdLst/>
            <a:ahLst/>
            <a:cxnLst/>
            <a:rect l="l" t="t" r="r" b="b"/>
            <a:pathLst>
              <a:path w="1990725" h="1309370">
                <a:moveTo>
                  <a:pt x="1452056" y="0"/>
                </a:moveTo>
                <a:lnTo>
                  <a:pt x="1990569" y="0"/>
                </a:lnTo>
                <a:lnTo>
                  <a:pt x="1990569" y="276034"/>
                </a:lnTo>
                <a:lnTo>
                  <a:pt x="1923204" y="276034"/>
                </a:lnTo>
                <a:lnTo>
                  <a:pt x="1672637" y="1309109"/>
                </a:lnTo>
                <a:lnTo>
                  <a:pt x="1169449" y="1309109"/>
                </a:lnTo>
                <a:lnTo>
                  <a:pt x="1016234" y="582465"/>
                </a:lnTo>
                <a:lnTo>
                  <a:pt x="999392" y="582465"/>
                </a:lnTo>
                <a:lnTo>
                  <a:pt x="837961" y="1309109"/>
                </a:lnTo>
                <a:lnTo>
                  <a:pt x="334773" y="1309109"/>
                </a:lnTo>
                <a:lnTo>
                  <a:pt x="67365" y="276034"/>
                </a:lnTo>
                <a:lnTo>
                  <a:pt x="0" y="276034"/>
                </a:lnTo>
                <a:lnTo>
                  <a:pt x="0" y="0"/>
                </a:lnTo>
                <a:lnTo>
                  <a:pt x="622720" y="0"/>
                </a:lnTo>
                <a:lnTo>
                  <a:pt x="622720" y="276034"/>
                </a:lnTo>
                <a:lnTo>
                  <a:pt x="558641" y="276034"/>
                </a:lnTo>
                <a:lnTo>
                  <a:pt x="624363" y="705284"/>
                </a:lnTo>
                <a:lnTo>
                  <a:pt x="641204" y="705284"/>
                </a:lnTo>
                <a:lnTo>
                  <a:pt x="800992" y="0"/>
                </a:lnTo>
                <a:lnTo>
                  <a:pt x="1285285" y="0"/>
                </a:lnTo>
                <a:lnTo>
                  <a:pt x="1433571" y="705284"/>
                </a:lnTo>
                <a:lnTo>
                  <a:pt x="1450413" y="705284"/>
                </a:lnTo>
                <a:lnTo>
                  <a:pt x="1516135" y="276034"/>
                </a:lnTo>
                <a:lnTo>
                  <a:pt x="1452056" y="276034"/>
                </a:lnTo>
                <a:lnTo>
                  <a:pt x="1452056" y="0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02801" y="4072478"/>
            <a:ext cx="639445" cy="1309370"/>
          </a:xfrm>
          <a:custGeom>
            <a:avLst/>
            <a:gdLst/>
            <a:ahLst/>
            <a:cxnLst/>
            <a:rect l="l" t="t" r="r" b="b"/>
            <a:pathLst>
              <a:path w="639445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639150" y="0"/>
                </a:lnTo>
                <a:lnTo>
                  <a:pt x="639150" y="276034"/>
                </a:lnTo>
                <a:lnTo>
                  <a:pt x="555354" y="276034"/>
                </a:lnTo>
                <a:lnTo>
                  <a:pt x="555354" y="1033075"/>
                </a:lnTo>
                <a:lnTo>
                  <a:pt x="639150" y="1033075"/>
                </a:lnTo>
                <a:lnTo>
                  <a:pt x="639150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80058" y="4072478"/>
            <a:ext cx="1041400" cy="1309370"/>
          </a:xfrm>
          <a:custGeom>
            <a:avLst/>
            <a:gdLst/>
            <a:ahLst/>
            <a:cxnLst/>
            <a:rect l="l" t="t" r="r" b="b"/>
            <a:pathLst>
              <a:path w="1041400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709802" y="0"/>
                </a:lnTo>
                <a:lnTo>
                  <a:pt x="709802" y="276034"/>
                </a:lnTo>
                <a:lnTo>
                  <a:pt x="555355" y="276034"/>
                </a:lnTo>
                <a:lnTo>
                  <a:pt x="555355" y="1033075"/>
                </a:lnTo>
                <a:lnTo>
                  <a:pt x="706516" y="1033075"/>
                </a:lnTo>
                <a:lnTo>
                  <a:pt x="706516" y="878216"/>
                </a:lnTo>
                <a:lnTo>
                  <a:pt x="1041290" y="878216"/>
                </a:lnTo>
                <a:lnTo>
                  <a:pt x="1041290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49303" y="4072478"/>
            <a:ext cx="1296035" cy="1309370"/>
          </a:xfrm>
          <a:custGeom>
            <a:avLst/>
            <a:gdLst/>
            <a:ahLst/>
            <a:cxnLst/>
            <a:rect l="l" t="t" r="r" b="b"/>
            <a:pathLst>
              <a:path w="1296035" h="1309370">
                <a:moveTo>
                  <a:pt x="0" y="1033075"/>
                </a:moveTo>
                <a:lnTo>
                  <a:pt x="84207" y="1033075"/>
                </a:lnTo>
                <a:lnTo>
                  <a:pt x="84207" y="277677"/>
                </a:lnTo>
                <a:lnTo>
                  <a:pt x="0" y="277677"/>
                </a:lnTo>
                <a:lnTo>
                  <a:pt x="0" y="0"/>
                </a:lnTo>
                <a:lnTo>
                  <a:pt x="683103" y="0"/>
                </a:lnTo>
                <a:lnTo>
                  <a:pt x="738141" y="1540"/>
                </a:lnTo>
                <a:lnTo>
                  <a:pt x="790871" y="6161"/>
                </a:lnTo>
                <a:lnTo>
                  <a:pt x="841292" y="13863"/>
                </a:lnTo>
                <a:lnTo>
                  <a:pt x="889405" y="24645"/>
                </a:lnTo>
                <a:lnTo>
                  <a:pt x="935210" y="38509"/>
                </a:lnTo>
                <a:lnTo>
                  <a:pt x="978706" y="55453"/>
                </a:lnTo>
                <a:lnTo>
                  <a:pt x="1019893" y="75478"/>
                </a:lnTo>
                <a:lnTo>
                  <a:pt x="1058772" y="98583"/>
                </a:lnTo>
                <a:lnTo>
                  <a:pt x="1095343" y="124770"/>
                </a:lnTo>
                <a:lnTo>
                  <a:pt x="1129605" y="154037"/>
                </a:lnTo>
                <a:lnTo>
                  <a:pt x="1158406" y="183636"/>
                </a:lnTo>
                <a:lnTo>
                  <a:pt x="1184464" y="216419"/>
                </a:lnTo>
                <a:lnTo>
                  <a:pt x="1207779" y="252386"/>
                </a:lnTo>
                <a:lnTo>
                  <a:pt x="1228351" y="291538"/>
                </a:lnTo>
                <a:lnTo>
                  <a:pt x="1246181" y="333874"/>
                </a:lnTo>
                <a:lnTo>
                  <a:pt x="1261267" y="379394"/>
                </a:lnTo>
                <a:lnTo>
                  <a:pt x="1273610" y="428099"/>
                </a:lnTo>
                <a:lnTo>
                  <a:pt x="1283211" y="479988"/>
                </a:lnTo>
                <a:lnTo>
                  <a:pt x="1290068" y="535061"/>
                </a:lnTo>
                <a:lnTo>
                  <a:pt x="1294183" y="593318"/>
                </a:lnTo>
                <a:lnTo>
                  <a:pt x="1295554" y="654760"/>
                </a:lnTo>
                <a:lnTo>
                  <a:pt x="1294183" y="716130"/>
                </a:lnTo>
                <a:lnTo>
                  <a:pt x="1290068" y="774323"/>
                </a:lnTo>
                <a:lnTo>
                  <a:pt x="1283211" y="829339"/>
                </a:lnTo>
                <a:lnTo>
                  <a:pt x="1273610" y="881177"/>
                </a:lnTo>
                <a:lnTo>
                  <a:pt x="1261267" y="929837"/>
                </a:lnTo>
                <a:lnTo>
                  <a:pt x="1246181" y="975320"/>
                </a:lnTo>
                <a:lnTo>
                  <a:pt x="1228351" y="1017625"/>
                </a:lnTo>
                <a:lnTo>
                  <a:pt x="1207779" y="1056753"/>
                </a:lnTo>
                <a:lnTo>
                  <a:pt x="1184464" y="1092704"/>
                </a:lnTo>
                <a:lnTo>
                  <a:pt x="1158406" y="1125477"/>
                </a:lnTo>
                <a:lnTo>
                  <a:pt x="1129605" y="1155072"/>
                </a:lnTo>
                <a:lnTo>
                  <a:pt x="1095343" y="1184339"/>
                </a:lnTo>
                <a:lnTo>
                  <a:pt x="1058772" y="1210526"/>
                </a:lnTo>
                <a:lnTo>
                  <a:pt x="1019893" y="1233631"/>
                </a:lnTo>
                <a:lnTo>
                  <a:pt x="978706" y="1253656"/>
                </a:lnTo>
                <a:lnTo>
                  <a:pt x="935210" y="1270600"/>
                </a:lnTo>
                <a:lnTo>
                  <a:pt x="889405" y="1284464"/>
                </a:lnTo>
                <a:lnTo>
                  <a:pt x="841292" y="1295246"/>
                </a:lnTo>
                <a:lnTo>
                  <a:pt x="790871" y="1302948"/>
                </a:lnTo>
                <a:lnTo>
                  <a:pt x="738141" y="1307569"/>
                </a:lnTo>
                <a:lnTo>
                  <a:pt x="683103" y="1309109"/>
                </a:lnTo>
                <a:lnTo>
                  <a:pt x="0" y="1309109"/>
                </a:lnTo>
                <a:lnTo>
                  <a:pt x="0" y="1033075"/>
                </a:lnTo>
                <a:close/>
              </a:path>
              <a:path w="1296035" h="1309370">
                <a:moveTo>
                  <a:pt x="652706" y="1033075"/>
                </a:moveTo>
                <a:lnTo>
                  <a:pt x="702717" y="1025578"/>
                </a:lnTo>
                <a:lnTo>
                  <a:pt x="738556" y="1003089"/>
                </a:lnTo>
                <a:lnTo>
                  <a:pt x="760121" y="964272"/>
                </a:lnTo>
                <a:lnTo>
                  <a:pt x="767310" y="908613"/>
                </a:lnTo>
                <a:lnTo>
                  <a:pt x="767310" y="400496"/>
                </a:lnTo>
                <a:lnTo>
                  <a:pt x="760147" y="346044"/>
                </a:lnTo>
                <a:lnTo>
                  <a:pt x="738659" y="307149"/>
                </a:lnTo>
                <a:lnTo>
                  <a:pt x="702845" y="283813"/>
                </a:lnTo>
                <a:lnTo>
                  <a:pt x="652706" y="276034"/>
                </a:lnTo>
                <a:lnTo>
                  <a:pt x="555355" y="276034"/>
                </a:lnTo>
                <a:lnTo>
                  <a:pt x="555355" y="1033075"/>
                </a:lnTo>
                <a:lnTo>
                  <a:pt x="652706" y="1033075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62314" y="4049064"/>
            <a:ext cx="1161415" cy="1356360"/>
          </a:xfrm>
          <a:custGeom>
            <a:avLst/>
            <a:gdLst/>
            <a:ahLst/>
            <a:cxnLst/>
            <a:rect l="l" t="t" r="r" b="b"/>
            <a:pathLst>
              <a:path w="1161415" h="1356360">
                <a:moveTo>
                  <a:pt x="662975" y="1355937"/>
                </a:moveTo>
                <a:lnTo>
                  <a:pt x="606371" y="1354603"/>
                </a:lnTo>
                <a:lnTo>
                  <a:pt x="552170" y="1350600"/>
                </a:lnTo>
                <a:lnTo>
                  <a:pt x="500373" y="1343930"/>
                </a:lnTo>
                <a:lnTo>
                  <a:pt x="450979" y="1334591"/>
                </a:lnTo>
                <a:lnTo>
                  <a:pt x="403989" y="1322583"/>
                </a:lnTo>
                <a:lnTo>
                  <a:pt x="359402" y="1307908"/>
                </a:lnTo>
                <a:lnTo>
                  <a:pt x="317219" y="1290564"/>
                </a:lnTo>
                <a:lnTo>
                  <a:pt x="277439" y="1270552"/>
                </a:lnTo>
                <a:lnTo>
                  <a:pt x="240063" y="1247872"/>
                </a:lnTo>
                <a:lnTo>
                  <a:pt x="205090" y="1222523"/>
                </a:lnTo>
                <a:lnTo>
                  <a:pt x="172521" y="1194506"/>
                </a:lnTo>
                <a:lnTo>
                  <a:pt x="142579" y="1163556"/>
                </a:lnTo>
                <a:lnTo>
                  <a:pt x="115489" y="1129408"/>
                </a:lnTo>
                <a:lnTo>
                  <a:pt x="91250" y="1092062"/>
                </a:lnTo>
                <a:lnTo>
                  <a:pt x="69863" y="1051519"/>
                </a:lnTo>
                <a:lnTo>
                  <a:pt x="51328" y="1007777"/>
                </a:lnTo>
                <a:lnTo>
                  <a:pt x="35644" y="960838"/>
                </a:lnTo>
                <a:lnTo>
                  <a:pt x="22812" y="910701"/>
                </a:lnTo>
                <a:lnTo>
                  <a:pt x="12832" y="857366"/>
                </a:lnTo>
                <a:lnTo>
                  <a:pt x="5703" y="800833"/>
                </a:lnTo>
                <a:lnTo>
                  <a:pt x="1425" y="741102"/>
                </a:lnTo>
                <a:lnTo>
                  <a:pt x="0" y="678174"/>
                </a:lnTo>
                <a:lnTo>
                  <a:pt x="1145" y="622837"/>
                </a:lnTo>
                <a:lnTo>
                  <a:pt x="4581" y="569854"/>
                </a:lnTo>
                <a:lnTo>
                  <a:pt x="10307" y="519227"/>
                </a:lnTo>
                <a:lnTo>
                  <a:pt x="18324" y="470954"/>
                </a:lnTo>
                <a:lnTo>
                  <a:pt x="28632" y="425036"/>
                </a:lnTo>
                <a:lnTo>
                  <a:pt x="41230" y="381472"/>
                </a:lnTo>
                <a:lnTo>
                  <a:pt x="56119" y="340264"/>
                </a:lnTo>
                <a:lnTo>
                  <a:pt x="73298" y="301410"/>
                </a:lnTo>
                <a:lnTo>
                  <a:pt x="92768" y="264911"/>
                </a:lnTo>
                <a:lnTo>
                  <a:pt x="114529" y="230767"/>
                </a:lnTo>
                <a:lnTo>
                  <a:pt x="138580" y="198978"/>
                </a:lnTo>
                <a:lnTo>
                  <a:pt x="164922" y="169543"/>
                </a:lnTo>
                <a:lnTo>
                  <a:pt x="193554" y="142463"/>
                </a:lnTo>
                <a:lnTo>
                  <a:pt x="224477" y="117738"/>
                </a:lnTo>
                <a:lnTo>
                  <a:pt x="257691" y="95368"/>
                </a:lnTo>
                <a:lnTo>
                  <a:pt x="293195" y="75352"/>
                </a:lnTo>
                <a:lnTo>
                  <a:pt x="330989" y="57691"/>
                </a:lnTo>
                <a:lnTo>
                  <a:pt x="371075" y="42385"/>
                </a:lnTo>
                <a:lnTo>
                  <a:pt x="413451" y="29434"/>
                </a:lnTo>
                <a:lnTo>
                  <a:pt x="458117" y="18838"/>
                </a:lnTo>
                <a:lnTo>
                  <a:pt x="505074" y="10596"/>
                </a:lnTo>
                <a:lnTo>
                  <a:pt x="554322" y="4709"/>
                </a:lnTo>
                <a:lnTo>
                  <a:pt x="605860" y="1177"/>
                </a:lnTo>
                <a:lnTo>
                  <a:pt x="659689" y="0"/>
                </a:lnTo>
                <a:lnTo>
                  <a:pt x="712324" y="1072"/>
                </a:lnTo>
                <a:lnTo>
                  <a:pt x="763704" y="4290"/>
                </a:lnTo>
                <a:lnTo>
                  <a:pt x="813829" y="9653"/>
                </a:lnTo>
                <a:lnTo>
                  <a:pt x="862699" y="17160"/>
                </a:lnTo>
                <a:lnTo>
                  <a:pt x="910313" y="26813"/>
                </a:lnTo>
                <a:lnTo>
                  <a:pt x="956672" y="38612"/>
                </a:lnTo>
                <a:lnTo>
                  <a:pt x="1020906" y="58457"/>
                </a:lnTo>
                <a:lnTo>
                  <a:pt x="1076410" y="79380"/>
                </a:lnTo>
                <a:lnTo>
                  <a:pt x="1123186" y="101382"/>
                </a:lnTo>
                <a:lnTo>
                  <a:pt x="1161234" y="124462"/>
                </a:lnTo>
                <a:lnTo>
                  <a:pt x="1161234" y="545086"/>
                </a:lnTo>
                <a:lnTo>
                  <a:pt x="757451" y="545086"/>
                </a:lnTo>
                <a:lnTo>
                  <a:pt x="757451" y="423910"/>
                </a:lnTo>
                <a:lnTo>
                  <a:pt x="755654" y="394155"/>
                </a:lnTo>
                <a:lnTo>
                  <a:pt x="741277" y="347122"/>
                </a:lnTo>
                <a:lnTo>
                  <a:pt x="712549" y="316546"/>
                </a:lnTo>
                <a:lnTo>
                  <a:pt x="669624" y="301347"/>
                </a:lnTo>
                <a:lnTo>
                  <a:pt x="642847" y="299448"/>
                </a:lnTo>
                <a:lnTo>
                  <a:pt x="616071" y="301347"/>
                </a:lnTo>
                <a:lnTo>
                  <a:pt x="573146" y="316546"/>
                </a:lnTo>
                <a:lnTo>
                  <a:pt x="544418" y="347122"/>
                </a:lnTo>
                <a:lnTo>
                  <a:pt x="530041" y="394155"/>
                </a:lnTo>
                <a:lnTo>
                  <a:pt x="528244" y="423910"/>
                </a:lnTo>
                <a:lnTo>
                  <a:pt x="528244" y="932027"/>
                </a:lnTo>
                <a:lnTo>
                  <a:pt x="535432" y="987686"/>
                </a:lnTo>
                <a:lnTo>
                  <a:pt x="556997" y="1026503"/>
                </a:lnTo>
                <a:lnTo>
                  <a:pt x="592837" y="1048992"/>
                </a:lnTo>
                <a:lnTo>
                  <a:pt x="642847" y="1056489"/>
                </a:lnTo>
                <a:lnTo>
                  <a:pt x="669624" y="1054614"/>
                </a:lnTo>
                <a:lnTo>
                  <a:pt x="712549" y="1039622"/>
                </a:lnTo>
                <a:lnTo>
                  <a:pt x="741277" y="1009199"/>
                </a:lnTo>
                <a:lnTo>
                  <a:pt x="755654" y="961961"/>
                </a:lnTo>
                <a:lnTo>
                  <a:pt x="757451" y="932027"/>
                </a:lnTo>
                <a:lnTo>
                  <a:pt x="757451" y="795653"/>
                </a:lnTo>
                <a:lnTo>
                  <a:pt x="1161234" y="795653"/>
                </a:lnTo>
                <a:lnTo>
                  <a:pt x="1161234" y="1231475"/>
                </a:lnTo>
                <a:lnTo>
                  <a:pt x="1122570" y="1254555"/>
                </a:lnTo>
                <a:lnTo>
                  <a:pt x="1075589" y="1276556"/>
                </a:lnTo>
                <a:lnTo>
                  <a:pt x="1020290" y="1297480"/>
                </a:lnTo>
                <a:lnTo>
                  <a:pt x="956672" y="1317325"/>
                </a:lnTo>
                <a:lnTo>
                  <a:pt x="910861" y="1329123"/>
                </a:lnTo>
                <a:lnTo>
                  <a:pt x="863794" y="1338776"/>
                </a:lnTo>
                <a:lnTo>
                  <a:pt x="815472" y="1346284"/>
                </a:lnTo>
                <a:lnTo>
                  <a:pt x="765895" y="1351647"/>
                </a:lnTo>
                <a:lnTo>
                  <a:pt x="715063" y="1354864"/>
                </a:lnTo>
                <a:lnTo>
                  <a:pt x="662975" y="1355937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44355" y="4072478"/>
            <a:ext cx="1315720" cy="1309370"/>
          </a:xfrm>
          <a:custGeom>
            <a:avLst/>
            <a:gdLst/>
            <a:ahLst/>
            <a:cxnLst/>
            <a:rect l="l" t="t" r="r" b="b"/>
            <a:pathLst>
              <a:path w="1315720" h="1309370">
                <a:moveTo>
                  <a:pt x="1248316" y="1033075"/>
                </a:moveTo>
                <a:lnTo>
                  <a:pt x="1315682" y="1033075"/>
                </a:lnTo>
                <a:lnTo>
                  <a:pt x="1315682" y="1309109"/>
                </a:lnTo>
                <a:lnTo>
                  <a:pt x="656403" y="1309109"/>
                </a:lnTo>
                <a:lnTo>
                  <a:pt x="656403" y="1033075"/>
                </a:lnTo>
                <a:lnTo>
                  <a:pt x="757040" y="1033075"/>
                </a:lnTo>
                <a:lnTo>
                  <a:pt x="730341" y="898755"/>
                </a:lnTo>
                <a:lnTo>
                  <a:pt x="501544" y="898755"/>
                </a:lnTo>
                <a:lnTo>
                  <a:pt x="474434" y="1033075"/>
                </a:lnTo>
                <a:lnTo>
                  <a:pt x="575482" y="1033075"/>
                </a:lnTo>
                <a:lnTo>
                  <a:pt x="575482" y="1309109"/>
                </a:lnTo>
                <a:lnTo>
                  <a:pt x="0" y="1309109"/>
                </a:lnTo>
                <a:lnTo>
                  <a:pt x="0" y="1033075"/>
                </a:lnTo>
                <a:lnTo>
                  <a:pt x="67365" y="1033075"/>
                </a:lnTo>
                <a:lnTo>
                  <a:pt x="351615" y="0"/>
                </a:lnTo>
                <a:lnTo>
                  <a:pt x="964067" y="0"/>
                </a:lnTo>
                <a:lnTo>
                  <a:pt x="1248316" y="1033075"/>
                </a:lnTo>
                <a:close/>
              </a:path>
              <a:path w="1315720" h="1309370">
                <a:moveTo>
                  <a:pt x="538514" y="720072"/>
                </a:moveTo>
                <a:lnTo>
                  <a:pt x="693372" y="720072"/>
                </a:lnTo>
                <a:lnTo>
                  <a:pt x="624364" y="385298"/>
                </a:lnTo>
                <a:lnTo>
                  <a:pt x="607522" y="385298"/>
                </a:lnTo>
                <a:lnTo>
                  <a:pt x="538514" y="720072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784556" y="4072478"/>
            <a:ext cx="1285875" cy="1309370"/>
          </a:xfrm>
          <a:custGeom>
            <a:avLst/>
            <a:gdLst/>
            <a:ahLst/>
            <a:cxnLst/>
            <a:rect l="l" t="t" r="r" b="b"/>
            <a:pathLst>
              <a:path w="1285875" h="1309370">
                <a:moveTo>
                  <a:pt x="0" y="1033075"/>
                </a:moveTo>
                <a:lnTo>
                  <a:pt x="84207" y="1033075"/>
                </a:lnTo>
                <a:lnTo>
                  <a:pt x="84207" y="276034"/>
                </a:lnTo>
                <a:lnTo>
                  <a:pt x="0" y="276034"/>
                </a:lnTo>
                <a:lnTo>
                  <a:pt x="0" y="0"/>
                </a:lnTo>
                <a:lnTo>
                  <a:pt x="772238" y="0"/>
                </a:lnTo>
                <a:lnTo>
                  <a:pt x="832110" y="1819"/>
                </a:lnTo>
                <a:lnTo>
                  <a:pt x="887789" y="7276"/>
                </a:lnTo>
                <a:lnTo>
                  <a:pt x="939278" y="16371"/>
                </a:lnTo>
                <a:lnTo>
                  <a:pt x="986574" y="29105"/>
                </a:lnTo>
                <a:lnTo>
                  <a:pt x="1029680" y="45477"/>
                </a:lnTo>
                <a:lnTo>
                  <a:pt x="1068593" y="65487"/>
                </a:lnTo>
                <a:lnTo>
                  <a:pt x="1103316" y="89136"/>
                </a:lnTo>
                <a:lnTo>
                  <a:pt x="1133721" y="116875"/>
                </a:lnTo>
                <a:lnTo>
                  <a:pt x="1159448" y="149158"/>
                </a:lnTo>
                <a:lnTo>
                  <a:pt x="1180498" y="185984"/>
                </a:lnTo>
                <a:lnTo>
                  <a:pt x="1196870" y="227354"/>
                </a:lnTo>
                <a:lnTo>
                  <a:pt x="1208564" y="273268"/>
                </a:lnTo>
                <a:lnTo>
                  <a:pt x="1215580" y="323725"/>
                </a:lnTo>
                <a:lnTo>
                  <a:pt x="1217919" y="378725"/>
                </a:lnTo>
                <a:lnTo>
                  <a:pt x="1215070" y="433126"/>
                </a:lnTo>
                <a:lnTo>
                  <a:pt x="1206521" y="483779"/>
                </a:lnTo>
                <a:lnTo>
                  <a:pt x="1192272" y="530683"/>
                </a:lnTo>
                <a:lnTo>
                  <a:pt x="1172324" y="573839"/>
                </a:lnTo>
                <a:lnTo>
                  <a:pt x="1147293" y="611963"/>
                </a:lnTo>
                <a:lnTo>
                  <a:pt x="1117384" y="643772"/>
                </a:lnTo>
                <a:lnTo>
                  <a:pt x="1082598" y="669265"/>
                </a:lnTo>
                <a:lnTo>
                  <a:pt x="1042933" y="688443"/>
                </a:lnTo>
                <a:lnTo>
                  <a:pt x="1044987" y="705284"/>
                </a:lnTo>
                <a:lnTo>
                  <a:pt x="1094313" y="717755"/>
                </a:lnTo>
                <a:lnTo>
                  <a:pt x="1134670" y="738465"/>
                </a:lnTo>
                <a:lnTo>
                  <a:pt x="1166060" y="767412"/>
                </a:lnTo>
                <a:lnTo>
                  <a:pt x="1188481" y="804598"/>
                </a:lnTo>
                <a:lnTo>
                  <a:pt x="1201933" y="850022"/>
                </a:lnTo>
                <a:lnTo>
                  <a:pt x="1206418" y="903684"/>
                </a:lnTo>
                <a:lnTo>
                  <a:pt x="1206418" y="1033075"/>
                </a:lnTo>
                <a:lnTo>
                  <a:pt x="1285285" y="1033075"/>
                </a:lnTo>
                <a:lnTo>
                  <a:pt x="1285285" y="1309109"/>
                </a:lnTo>
                <a:lnTo>
                  <a:pt x="752112" y="1309109"/>
                </a:lnTo>
                <a:lnTo>
                  <a:pt x="752112" y="913542"/>
                </a:lnTo>
                <a:lnTo>
                  <a:pt x="750905" y="882863"/>
                </a:lnTo>
                <a:lnTo>
                  <a:pt x="741252" y="833366"/>
                </a:lnTo>
                <a:lnTo>
                  <a:pt x="721766" y="799093"/>
                </a:lnTo>
                <a:lnTo>
                  <a:pt x="672012" y="769363"/>
                </a:lnTo>
                <a:lnTo>
                  <a:pt x="622309" y="760429"/>
                </a:lnTo>
                <a:lnTo>
                  <a:pt x="555354" y="757451"/>
                </a:lnTo>
                <a:lnTo>
                  <a:pt x="555354" y="1033075"/>
                </a:lnTo>
                <a:lnTo>
                  <a:pt x="666261" y="1033075"/>
                </a:lnTo>
                <a:lnTo>
                  <a:pt x="666261" y="1309109"/>
                </a:lnTo>
                <a:lnTo>
                  <a:pt x="0" y="1309109"/>
                </a:lnTo>
                <a:lnTo>
                  <a:pt x="0" y="1033075"/>
                </a:lnTo>
                <a:close/>
              </a:path>
              <a:path w="1285875" h="1309370">
                <a:moveTo>
                  <a:pt x="646134" y="552069"/>
                </a:moveTo>
                <a:lnTo>
                  <a:pt x="688854" y="545599"/>
                </a:lnTo>
                <a:lnTo>
                  <a:pt x="729853" y="511223"/>
                </a:lnTo>
                <a:lnTo>
                  <a:pt x="741971" y="470352"/>
                </a:lnTo>
                <a:lnTo>
                  <a:pt x="743486" y="444448"/>
                </a:lnTo>
                <a:lnTo>
                  <a:pt x="743486" y="383655"/>
                </a:lnTo>
                <a:lnTo>
                  <a:pt x="737427" y="335595"/>
                </a:lnTo>
                <a:lnTo>
                  <a:pt x="705592" y="290822"/>
                </a:lnTo>
                <a:lnTo>
                  <a:pt x="669034" y="277677"/>
                </a:lnTo>
                <a:lnTo>
                  <a:pt x="646134" y="276034"/>
                </a:lnTo>
                <a:lnTo>
                  <a:pt x="555354" y="276034"/>
                </a:lnTo>
                <a:lnTo>
                  <a:pt x="555354" y="552069"/>
                </a:lnTo>
                <a:lnTo>
                  <a:pt x="646134" y="55206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201106" y="4072478"/>
            <a:ext cx="1136015" cy="1309370"/>
          </a:xfrm>
          <a:custGeom>
            <a:avLst/>
            <a:gdLst/>
            <a:ahLst/>
            <a:cxnLst/>
            <a:rect l="l" t="t" r="r" b="b"/>
            <a:pathLst>
              <a:path w="1136015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1135766" y="0"/>
                </a:lnTo>
                <a:lnTo>
                  <a:pt x="1135766" y="508117"/>
                </a:lnTo>
                <a:lnTo>
                  <a:pt x="758683" y="508117"/>
                </a:lnTo>
                <a:lnTo>
                  <a:pt x="758683" y="276034"/>
                </a:lnTo>
                <a:lnTo>
                  <a:pt x="555355" y="276034"/>
                </a:lnTo>
                <a:lnTo>
                  <a:pt x="555355" y="541799"/>
                </a:lnTo>
                <a:lnTo>
                  <a:pt x="703230" y="541799"/>
                </a:lnTo>
                <a:lnTo>
                  <a:pt x="703230" y="733627"/>
                </a:lnTo>
                <a:lnTo>
                  <a:pt x="555355" y="733627"/>
                </a:lnTo>
                <a:lnTo>
                  <a:pt x="555355" y="1033075"/>
                </a:lnTo>
                <a:lnTo>
                  <a:pt x="758683" y="1033075"/>
                </a:lnTo>
                <a:lnTo>
                  <a:pt x="758683" y="767310"/>
                </a:lnTo>
                <a:lnTo>
                  <a:pt x="1135766" y="767310"/>
                </a:lnTo>
                <a:lnTo>
                  <a:pt x="1135766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461023" y="4072478"/>
            <a:ext cx="1266190" cy="1309370"/>
          </a:xfrm>
          <a:custGeom>
            <a:avLst/>
            <a:gdLst/>
            <a:ahLst/>
            <a:cxnLst/>
            <a:rect l="l" t="t" r="r" b="b"/>
            <a:pathLst>
              <a:path w="1266190" h="1309370">
                <a:moveTo>
                  <a:pt x="1265569" y="407479"/>
                </a:moveTo>
                <a:lnTo>
                  <a:pt x="975978" y="407479"/>
                </a:lnTo>
                <a:lnTo>
                  <a:pt x="975978" y="276034"/>
                </a:lnTo>
                <a:lnTo>
                  <a:pt x="868358" y="276034"/>
                </a:lnTo>
                <a:lnTo>
                  <a:pt x="868358" y="1033075"/>
                </a:lnTo>
                <a:lnTo>
                  <a:pt x="986247" y="1033075"/>
                </a:lnTo>
                <a:lnTo>
                  <a:pt x="986247" y="1309109"/>
                </a:lnTo>
                <a:lnTo>
                  <a:pt x="279320" y="1309109"/>
                </a:lnTo>
                <a:lnTo>
                  <a:pt x="279320" y="1033075"/>
                </a:lnTo>
                <a:lnTo>
                  <a:pt x="397210" y="1033075"/>
                </a:lnTo>
                <a:lnTo>
                  <a:pt x="397210" y="276034"/>
                </a:lnTo>
                <a:lnTo>
                  <a:pt x="289589" y="276034"/>
                </a:lnTo>
                <a:lnTo>
                  <a:pt x="289589" y="407479"/>
                </a:lnTo>
                <a:lnTo>
                  <a:pt x="0" y="407479"/>
                </a:lnTo>
                <a:lnTo>
                  <a:pt x="0" y="0"/>
                </a:lnTo>
                <a:lnTo>
                  <a:pt x="1265569" y="0"/>
                </a:lnTo>
                <a:lnTo>
                  <a:pt x="1265569" y="40747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854196" y="4072478"/>
            <a:ext cx="1136015" cy="1309370"/>
          </a:xfrm>
          <a:custGeom>
            <a:avLst/>
            <a:gdLst/>
            <a:ahLst/>
            <a:cxnLst/>
            <a:rect l="l" t="t" r="r" b="b"/>
            <a:pathLst>
              <a:path w="1136015" h="1309370">
                <a:moveTo>
                  <a:pt x="0" y="1309109"/>
                </a:move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1135766" y="0"/>
                </a:lnTo>
                <a:lnTo>
                  <a:pt x="1135766" y="508117"/>
                </a:lnTo>
                <a:lnTo>
                  <a:pt x="758683" y="508117"/>
                </a:lnTo>
                <a:lnTo>
                  <a:pt x="758683" y="276034"/>
                </a:lnTo>
                <a:lnTo>
                  <a:pt x="555355" y="276034"/>
                </a:lnTo>
                <a:lnTo>
                  <a:pt x="555355" y="541799"/>
                </a:lnTo>
                <a:lnTo>
                  <a:pt x="703230" y="541799"/>
                </a:lnTo>
                <a:lnTo>
                  <a:pt x="703230" y="733627"/>
                </a:lnTo>
                <a:lnTo>
                  <a:pt x="555355" y="733627"/>
                </a:lnTo>
                <a:lnTo>
                  <a:pt x="555355" y="1033075"/>
                </a:lnTo>
                <a:lnTo>
                  <a:pt x="758683" y="1033075"/>
                </a:lnTo>
                <a:lnTo>
                  <a:pt x="758683" y="767310"/>
                </a:lnTo>
                <a:lnTo>
                  <a:pt x="1135766" y="767310"/>
                </a:lnTo>
                <a:lnTo>
                  <a:pt x="1135766" y="1309109"/>
                </a:lnTo>
                <a:lnTo>
                  <a:pt x="0" y="1309109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114113" y="4049064"/>
            <a:ext cx="1161415" cy="1356360"/>
          </a:xfrm>
          <a:custGeom>
            <a:avLst/>
            <a:gdLst/>
            <a:ahLst/>
            <a:cxnLst/>
            <a:rect l="l" t="t" r="r" b="b"/>
            <a:pathLst>
              <a:path w="1161415" h="1356360">
                <a:moveTo>
                  <a:pt x="662975" y="1355937"/>
                </a:moveTo>
                <a:lnTo>
                  <a:pt x="606371" y="1354603"/>
                </a:lnTo>
                <a:lnTo>
                  <a:pt x="552170" y="1350600"/>
                </a:lnTo>
                <a:lnTo>
                  <a:pt x="500373" y="1343930"/>
                </a:lnTo>
                <a:lnTo>
                  <a:pt x="450979" y="1334591"/>
                </a:lnTo>
                <a:lnTo>
                  <a:pt x="403989" y="1322583"/>
                </a:lnTo>
                <a:lnTo>
                  <a:pt x="359402" y="1307908"/>
                </a:lnTo>
                <a:lnTo>
                  <a:pt x="317219" y="1290564"/>
                </a:lnTo>
                <a:lnTo>
                  <a:pt x="277440" y="1270552"/>
                </a:lnTo>
                <a:lnTo>
                  <a:pt x="240063" y="1247872"/>
                </a:lnTo>
                <a:lnTo>
                  <a:pt x="205091" y="1222523"/>
                </a:lnTo>
                <a:lnTo>
                  <a:pt x="172522" y="1194506"/>
                </a:lnTo>
                <a:lnTo>
                  <a:pt x="142580" y="1163556"/>
                </a:lnTo>
                <a:lnTo>
                  <a:pt x="115489" y="1129408"/>
                </a:lnTo>
                <a:lnTo>
                  <a:pt x="91251" y="1092062"/>
                </a:lnTo>
                <a:lnTo>
                  <a:pt x="69864" y="1051519"/>
                </a:lnTo>
                <a:lnTo>
                  <a:pt x="51328" y="1007777"/>
                </a:lnTo>
                <a:lnTo>
                  <a:pt x="35644" y="960838"/>
                </a:lnTo>
                <a:lnTo>
                  <a:pt x="22812" y="910701"/>
                </a:lnTo>
                <a:lnTo>
                  <a:pt x="12832" y="857366"/>
                </a:lnTo>
                <a:lnTo>
                  <a:pt x="5703" y="800833"/>
                </a:lnTo>
                <a:lnTo>
                  <a:pt x="1425" y="741102"/>
                </a:lnTo>
                <a:lnTo>
                  <a:pt x="0" y="678174"/>
                </a:lnTo>
                <a:lnTo>
                  <a:pt x="1145" y="622837"/>
                </a:lnTo>
                <a:lnTo>
                  <a:pt x="4581" y="569854"/>
                </a:lnTo>
                <a:lnTo>
                  <a:pt x="10307" y="519227"/>
                </a:lnTo>
                <a:lnTo>
                  <a:pt x="18324" y="470954"/>
                </a:lnTo>
                <a:lnTo>
                  <a:pt x="28632" y="425036"/>
                </a:lnTo>
                <a:lnTo>
                  <a:pt x="41230" y="381472"/>
                </a:lnTo>
                <a:lnTo>
                  <a:pt x="56119" y="340264"/>
                </a:lnTo>
                <a:lnTo>
                  <a:pt x="73298" y="301410"/>
                </a:lnTo>
                <a:lnTo>
                  <a:pt x="92769" y="264911"/>
                </a:lnTo>
                <a:lnTo>
                  <a:pt x="114529" y="230767"/>
                </a:lnTo>
                <a:lnTo>
                  <a:pt x="138580" y="198978"/>
                </a:lnTo>
                <a:lnTo>
                  <a:pt x="164922" y="169543"/>
                </a:lnTo>
                <a:lnTo>
                  <a:pt x="193555" y="142463"/>
                </a:lnTo>
                <a:lnTo>
                  <a:pt x="224478" y="117738"/>
                </a:lnTo>
                <a:lnTo>
                  <a:pt x="257691" y="95368"/>
                </a:lnTo>
                <a:lnTo>
                  <a:pt x="293195" y="75352"/>
                </a:lnTo>
                <a:lnTo>
                  <a:pt x="330990" y="57691"/>
                </a:lnTo>
                <a:lnTo>
                  <a:pt x="371075" y="42385"/>
                </a:lnTo>
                <a:lnTo>
                  <a:pt x="413451" y="29434"/>
                </a:lnTo>
                <a:lnTo>
                  <a:pt x="458118" y="18838"/>
                </a:lnTo>
                <a:lnTo>
                  <a:pt x="505075" y="10596"/>
                </a:lnTo>
                <a:lnTo>
                  <a:pt x="554322" y="4709"/>
                </a:lnTo>
                <a:lnTo>
                  <a:pt x="605861" y="1177"/>
                </a:lnTo>
                <a:lnTo>
                  <a:pt x="659689" y="0"/>
                </a:lnTo>
                <a:lnTo>
                  <a:pt x="712324" y="1072"/>
                </a:lnTo>
                <a:lnTo>
                  <a:pt x="763704" y="4290"/>
                </a:lnTo>
                <a:lnTo>
                  <a:pt x="813829" y="9653"/>
                </a:lnTo>
                <a:lnTo>
                  <a:pt x="862699" y="17160"/>
                </a:lnTo>
                <a:lnTo>
                  <a:pt x="910313" y="26813"/>
                </a:lnTo>
                <a:lnTo>
                  <a:pt x="956672" y="38612"/>
                </a:lnTo>
                <a:lnTo>
                  <a:pt x="1020906" y="58457"/>
                </a:lnTo>
                <a:lnTo>
                  <a:pt x="1076411" y="79380"/>
                </a:lnTo>
                <a:lnTo>
                  <a:pt x="1123187" y="101382"/>
                </a:lnTo>
                <a:lnTo>
                  <a:pt x="1161234" y="124462"/>
                </a:lnTo>
                <a:lnTo>
                  <a:pt x="1161234" y="545086"/>
                </a:lnTo>
                <a:lnTo>
                  <a:pt x="757451" y="545086"/>
                </a:lnTo>
                <a:lnTo>
                  <a:pt x="757451" y="423910"/>
                </a:lnTo>
                <a:lnTo>
                  <a:pt x="755654" y="394155"/>
                </a:lnTo>
                <a:lnTo>
                  <a:pt x="741277" y="347122"/>
                </a:lnTo>
                <a:lnTo>
                  <a:pt x="712549" y="316546"/>
                </a:lnTo>
                <a:lnTo>
                  <a:pt x="669624" y="301347"/>
                </a:lnTo>
                <a:lnTo>
                  <a:pt x="642847" y="299448"/>
                </a:lnTo>
                <a:lnTo>
                  <a:pt x="616071" y="301347"/>
                </a:lnTo>
                <a:lnTo>
                  <a:pt x="573146" y="316546"/>
                </a:lnTo>
                <a:lnTo>
                  <a:pt x="544418" y="347122"/>
                </a:lnTo>
                <a:lnTo>
                  <a:pt x="530041" y="394155"/>
                </a:lnTo>
                <a:lnTo>
                  <a:pt x="528244" y="423910"/>
                </a:lnTo>
                <a:lnTo>
                  <a:pt x="528244" y="932027"/>
                </a:lnTo>
                <a:lnTo>
                  <a:pt x="535432" y="987686"/>
                </a:lnTo>
                <a:lnTo>
                  <a:pt x="556998" y="1026503"/>
                </a:lnTo>
                <a:lnTo>
                  <a:pt x="592837" y="1048992"/>
                </a:lnTo>
                <a:lnTo>
                  <a:pt x="642847" y="1056489"/>
                </a:lnTo>
                <a:lnTo>
                  <a:pt x="669624" y="1054614"/>
                </a:lnTo>
                <a:lnTo>
                  <a:pt x="712549" y="1039622"/>
                </a:lnTo>
                <a:lnTo>
                  <a:pt x="741277" y="1009199"/>
                </a:lnTo>
                <a:lnTo>
                  <a:pt x="755654" y="961961"/>
                </a:lnTo>
                <a:lnTo>
                  <a:pt x="757451" y="932027"/>
                </a:lnTo>
                <a:lnTo>
                  <a:pt x="757451" y="795653"/>
                </a:lnTo>
                <a:lnTo>
                  <a:pt x="1161234" y="795653"/>
                </a:lnTo>
                <a:lnTo>
                  <a:pt x="1161234" y="1231475"/>
                </a:lnTo>
                <a:lnTo>
                  <a:pt x="1122571" y="1254555"/>
                </a:lnTo>
                <a:lnTo>
                  <a:pt x="1075589" y="1276556"/>
                </a:lnTo>
                <a:lnTo>
                  <a:pt x="1020289" y="1297480"/>
                </a:lnTo>
                <a:lnTo>
                  <a:pt x="956672" y="1317325"/>
                </a:lnTo>
                <a:lnTo>
                  <a:pt x="910861" y="1329123"/>
                </a:lnTo>
                <a:lnTo>
                  <a:pt x="863794" y="1338776"/>
                </a:lnTo>
                <a:lnTo>
                  <a:pt x="815472" y="1346284"/>
                </a:lnTo>
                <a:lnTo>
                  <a:pt x="765895" y="1351647"/>
                </a:lnTo>
                <a:lnTo>
                  <a:pt x="715063" y="1354864"/>
                </a:lnTo>
                <a:lnTo>
                  <a:pt x="662975" y="1355937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409710" y="4072478"/>
            <a:ext cx="1346200" cy="1309370"/>
          </a:xfrm>
          <a:custGeom>
            <a:avLst/>
            <a:gdLst/>
            <a:ahLst/>
            <a:cxnLst/>
            <a:rect l="l" t="t" r="r" b="b"/>
            <a:pathLst>
              <a:path w="1346200" h="1309370">
                <a:moveTo>
                  <a:pt x="1346077" y="276034"/>
                </a:moveTo>
                <a:lnTo>
                  <a:pt x="1261872" y="276034"/>
                </a:lnTo>
                <a:lnTo>
                  <a:pt x="1261872" y="1033075"/>
                </a:lnTo>
                <a:lnTo>
                  <a:pt x="1346077" y="1033075"/>
                </a:lnTo>
                <a:lnTo>
                  <a:pt x="1346077" y="1309109"/>
                </a:lnTo>
                <a:lnTo>
                  <a:pt x="709803" y="1309109"/>
                </a:lnTo>
                <a:lnTo>
                  <a:pt x="709803" y="1033075"/>
                </a:lnTo>
                <a:lnTo>
                  <a:pt x="790723" y="1033075"/>
                </a:lnTo>
                <a:lnTo>
                  <a:pt x="790723" y="755397"/>
                </a:lnTo>
                <a:lnTo>
                  <a:pt x="555355" y="755397"/>
                </a:lnTo>
                <a:lnTo>
                  <a:pt x="555355" y="1033075"/>
                </a:lnTo>
                <a:lnTo>
                  <a:pt x="635864" y="1033075"/>
                </a:lnTo>
                <a:lnTo>
                  <a:pt x="635864" y="1309109"/>
                </a:lnTo>
                <a:lnTo>
                  <a:pt x="0" y="1309109"/>
                </a:lnTo>
                <a:lnTo>
                  <a:pt x="0" y="1033075"/>
                </a:lnTo>
                <a:lnTo>
                  <a:pt x="84206" y="1033075"/>
                </a:lnTo>
                <a:lnTo>
                  <a:pt x="84206" y="276034"/>
                </a:lnTo>
                <a:lnTo>
                  <a:pt x="0" y="276034"/>
                </a:lnTo>
                <a:lnTo>
                  <a:pt x="0" y="0"/>
                </a:lnTo>
                <a:lnTo>
                  <a:pt x="635864" y="0"/>
                </a:lnTo>
                <a:lnTo>
                  <a:pt x="635864" y="276034"/>
                </a:lnTo>
                <a:lnTo>
                  <a:pt x="555355" y="276034"/>
                </a:lnTo>
                <a:lnTo>
                  <a:pt x="555355" y="531941"/>
                </a:lnTo>
                <a:lnTo>
                  <a:pt x="790723" y="531941"/>
                </a:lnTo>
                <a:lnTo>
                  <a:pt x="790723" y="276034"/>
                </a:lnTo>
                <a:lnTo>
                  <a:pt x="709803" y="276034"/>
                </a:lnTo>
                <a:lnTo>
                  <a:pt x="709803" y="0"/>
                </a:lnTo>
                <a:lnTo>
                  <a:pt x="1346077" y="0"/>
                </a:lnTo>
                <a:lnTo>
                  <a:pt x="1346077" y="276034"/>
                </a:lnTo>
                <a:close/>
              </a:path>
            </a:pathLst>
          </a:custGeom>
          <a:ln w="3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55149" y="3686392"/>
            <a:ext cx="16234410" cy="2044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250" spc="910">
                <a:latin typeface="Verdana"/>
                <a:cs typeface="Verdana"/>
              </a:rPr>
              <a:t>WILDCARETECH</a:t>
            </a:r>
            <a:endParaRPr sz="13250">
              <a:latin typeface="Verdana"/>
              <a:cs typeface="Verdan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7977" y="8715685"/>
            <a:ext cx="1520079" cy="14282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brinda</dc:creator>
  <cp:keywords>DAFkmaQMnlY,BAERO5jMH_k</cp:keywords>
  <dc:title>WildCareTech</dc:title>
  <dcterms:created xsi:type="dcterms:W3CDTF">2023-06-02T15:03:43Z</dcterms:created>
  <dcterms:modified xsi:type="dcterms:W3CDTF">2023-06-02T15:03:43Z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2023-06-01T00:00:00Z</vt:filetime>
  </property>
  <property fmtid="{D5CDD505-2E9C-101B-9397-08002B2CF9AE}" pid="3" name="Creator">
    <vt:lpwstr>Canva</vt:lpwstr>
  </property>
  <property fmtid="{D5CDD505-2E9C-101B-9397-08002B2CF9AE}" pid="4" name="LastSaved">
    <vt:filetime>2023-06-02T00:00:00Z</vt:filetime>
  </property>
</Properties>
</file>