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23AE-9F34-518E-CE44-DF3E76FE2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25" y="-491023"/>
            <a:ext cx="7315200" cy="325526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List and its operations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10DCF-0675-2F7B-B0F2-EDEE269DD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725" y="3429000"/>
            <a:ext cx="7315200" cy="1490886"/>
          </a:xfrm>
        </p:spPr>
        <p:txBody>
          <a:bodyPr>
            <a:normAutofit/>
          </a:bodyPr>
          <a:lstStyle/>
          <a:p>
            <a:r>
              <a:rPr lang="en-US" dirty="0"/>
              <a:t>Name . Vedansh S Mahajan</a:t>
            </a:r>
          </a:p>
          <a:p>
            <a:r>
              <a:rPr lang="en-US" dirty="0"/>
              <a:t>Roll no. 37</a:t>
            </a:r>
          </a:p>
          <a:p>
            <a:r>
              <a:rPr lang="en-US" dirty="0"/>
              <a:t>Batch. Cs82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28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BF67-F565-9473-25A8-BF162B165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F9DC-DE3C-DF7A-2698-709F2EB4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5. Find the Index of an Element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BCE6-327D-6377-0553-E657CC15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/>
              <a:t>index = </a:t>
            </a:r>
            <a:r>
              <a:rPr lang="en-US" dirty="0" err="1"/>
              <a:t>my_list.index</a:t>
            </a:r>
            <a:r>
              <a:rPr lang="en-US" dirty="0"/>
              <a:t>(2)  # Finds the index of '2'</a:t>
            </a:r>
          </a:p>
          <a:p>
            <a:r>
              <a:rPr lang="en-US" dirty="0"/>
              <a:t>print(index)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Output: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0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58864-FDE9-726D-1AB5-BCCF817D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BDB0-0DF1-5C08-C2BD-6666121A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rlin Sans FB" panose="020E0602020502020306" pitchFamily="34" charset="0"/>
              </a:rPr>
              <a:t>6. Count Occurrences of an Element</a:t>
            </a:r>
            <a:br>
              <a:rPr lang="en-US" b="1" dirty="0">
                <a:latin typeface="Berlin Sans FB" panose="020E0602020502020306" pitchFamily="34" charset="0"/>
              </a:rPr>
            </a:b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0683-6C89-958A-6EA6-76A8701C0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/>
              <a:t>count = </a:t>
            </a:r>
            <a:r>
              <a:rPr lang="en-US" dirty="0" err="1"/>
              <a:t>my_list.count</a:t>
            </a:r>
            <a:r>
              <a:rPr lang="en-US" dirty="0"/>
              <a:t>(2)  # Counts how many times '2' appears</a:t>
            </a:r>
          </a:p>
          <a:p>
            <a:r>
              <a:rPr lang="en-US" dirty="0"/>
              <a:t>print(count)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Output: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3E270-3055-080A-E82B-627699C55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B416-AF66-B9BC-D734-DF4A157B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7. Reverse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5118-0F93-CA98-D92B-680E6A6A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 err="1"/>
              <a:t>my_list.reverse</a:t>
            </a:r>
            <a:r>
              <a:rPr lang="en-US" dirty="0"/>
              <a:t>()  # Reverses the order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Output: [3, 2, 1]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13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8CD92-B83C-4A69-986E-975C65513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3871-E097-FC11-388F-C10487AB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8. Sort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85431-4B48-C16A-C7A4-254DB76D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 err="1"/>
              <a:t>my_list.sort</a:t>
            </a:r>
            <a:r>
              <a:rPr lang="en-US" dirty="0"/>
              <a:t>()  # Sorts in ascending order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Output: [1, 2, 3]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35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A428D-F0FD-4B3A-3E83-E8C098446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9A28-DA14-6120-E1C0-014A128B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lin Sans FB" panose="020E0602020502020306" pitchFamily="34" charset="0"/>
              </a:rPr>
              <a:t>9. 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D54E-5F3E-93E0-94F3-BBC8D2E1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List=[1,2,3,4]</a:t>
            </a:r>
          </a:p>
          <a:p>
            <a:r>
              <a:rPr lang="en-US" dirty="0"/>
              <a:t>Syntax:</a:t>
            </a:r>
          </a:p>
          <a:p>
            <a:r>
              <a:rPr lang="en-US" dirty="0"/>
              <a:t>List[starting </a:t>
            </a:r>
            <a:r>
              <a:rPr lang="en-US" dirty="0" err="1"/>
              <a:t>inx:ending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]</a:t>
            </a:r>
          </a:p>
          <a:p>
            <a:r>
              <a:rPr lang="en-US" dirty="0" err="1"/>
              <a:t>Sublist</a:t>
            </a:r>
            <a:r>
              <a:rPr lang="en-US" dirty="0"/>
              <a:t>=List[1:4]#ending </a:t>
            </a:r>
            <a:r>
              <a:rPr lang="en-US" dirty="0" err="1"/>
              <a:t>idx</a:t>
            </a:r>
            <a:r>
              <a:rPr lang="en-US" dirty="0"/>
              <a:t> not included</a:t>
            </a:r>
          </a:p>
          <a:p>
            <a:r>
              <a:rPr lang="en-US" dirty="0"/>
              <a:t>Print(</a:t>
            </a:r>
            <a:r>
              <a:rPr lang="en-US" dirty="0" err="1"/>
              <a:t>Sublist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#output is [1,2,3]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7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D1290-AFFE-14BE-FC40-18753DF2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2AC8-E3D2-C796-B0A9-4C292579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10.Reverse list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3E1A-C682-AC4F-BE62-57AF3544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 err="1"/>
              <a:t>Sublist</a:t>
            </a:r>
            <a:r>
              <a:rPr lang="en-US" dirty="0"/>
              <a:t>=</a:t>
            </a:r>
            <a:r>
              <a:rPr lang="en-US" dirty="0" err="1"/>
              <a:t>my_list.reverse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Sublist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output : [3,2,1]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7785-35A7-6787-7BE8-7F16F13B1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287" y="679015"/>
            <a:ext cx="7315200" cy="3255264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erlin Sans FB" panose="020E0602020502020306" pitchFamily="34" charset="0"/>
              </a:rPr>
              <a:t>Thank you..!</a:t>
            </a:r>
            <a:endParaRPr lang="en-IN" sz="80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E5989-0ABA-0701-258A-4020AD754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17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66B9-767C-4AEF-3D5F-0E281781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29" y="1128408"/>
            <a:ext cx="2947482" cy="4601183"/>
          </a:xfrm>
        </p:spPr>
        <p:txBody>
          <a:bodyPr/>
          <a:lstStyle/>
          <a:p>
            <a:r>
              <a:rPr lang="en-US" sz="5400" dirty="0">
                <a:latin typeface="Berlin Sans FB" panose="020E0602020502020306" pitchFamily="34" charset="0"/>
              </a:rPr>
              <a:t>List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15B6B6-A0DF-26C3-03B7-0B0212323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609445"/>
            <a:ext cx="66905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Python,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collection that allows you to store multiple items in a single variable. It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(modifiable), and allows duplicate values. Lists are defined using square brackets [], and items are separated by commas.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my_list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= [1, 2, 3, "hello", 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2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0947-3F3C-0546-B290-48239D2D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800" dirty="0">
                <a:latin typeface="Berlin Sans FB" panose="020E0602020502020306" pitchFamily="34" charset="0"/>
              </a:rPr>
              <a:t>Why</a:t>
            </a:r>
            <a:r>
              <a:rPr lang="en-US" dirty="0"/>
              <a:t> </a:t>
            </a:r>
            <a:r>
              <a:rPr lang="en-US" sz="5800" dirty="0">
                <a:latin typeface="Berlin Sans FB" panose="020E0602020502020306" pitchFamily="34" charset="0"/>
              </a:rPr>
              <a:t>list?</a:t>
            </a:r>
            <a:endParaRPr lang="en-IN" sz="5800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7814-62A5-FF47-0E44-4967B483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</a:t>
            </a:r>
            <a:r>
              <a:rPr lang="en-US" b="1" dirty="0"/>
              <a:t>lists</a:t>
            </a:r>
            <a:r>
              <a:rPr lang="en-US" dirty="0"/>
              <a:t> in Python because they allow us to store multiple values in a single variable, making data management more efficient. They are </a:t>
            </a:r>
            <a:r>
              <a:rPr lang="en-US" b="1" dirty="0"/>
              <a:t>ordered, mutable</a:t>
            </a:r>
            <a:r>
              <a:rPr lang="en-US" dirty="0"/>
              <a:t>, and support </a:t>
            </a:r>
            <a:r>
              <a:rPr lang="en-US" b="1" dirty="0"/>
              <a:t>different data types</a:t>
            </a:r>
            <a:r>
              <a:rPr lang="en-US" dirty="0"/>
              <a:t>. Lists help in tasks like </a:t>
            </a:r>
            <a:r>
              <a:rPr lang="en-US" b="1" dirty="0"/>
              <a:t>looping through items, modifying data dynamically, and performing various operations</a:t>
            </a:r>
            <a:r>
              <a:rPr lang="en-US" dirty="0"/>
              <a:t> like sorting, filtering, and indexing.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95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FD1B3-932F-13C8-E376-84544A43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7213-A1CA-1554-5524-21114E55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800" dirty="0">
                <a:latin typeface="Berlin Sans FB" panose="020E0602020502020306" pitchFamily="34" charset="0"/>
              </a:rPr>
              <a:t>List syntax</a:t>
            </a:r>
            <a:endParaRPr lang="en-IN" sz="5800" dirty="0">
              <a:latin typeface="Berlin Sans FB" panose="020E0602020502020306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2614B-90A6-E609-B891-DB3AF4AD9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6480" y="846839"/>
            <a:ext cx="740833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list is defined using square brackets [], with elements separated by commas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my_list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[item1, item2, item3, ...]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list: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fruits = ["apple", "banana", "cherry"]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print(fruits)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# Output: ['apple', 'banana', 'cherry']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7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BFA2D-2A4C-86F9-46DD-E46264048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109" y="373440"/>
            <a:ext cx="7315200" cy="3255264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Berlin Sans FB" panose="020E0602020502020306" pitchFamily="34" charset="0"/>
              </a:rPr>
              <a:t>Operation on list</a:t>
            </a:r>
            <a:endParaRPr lang="en-IN" sz="7200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D52B5-316B-2363-FFE9-FEF7A3956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9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68B6C-6387-38BC-BCE8-B0B24EC6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CFA2-50CC-CF47-2F65-9DFF05EE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1.Append an element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32D4-9F74-B43A-C302-5096FE50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 = [1, 2, 3]</a:t>
            </a:r>
          </a:p>
          <a:p>
            <a:r>
              <a:rPr lang="en-US" dirty="0" err="1"/>
              <a:t>my_list.append</a:t>
            </a:r>
            <a:r>
              <a:rPr lang="en-US" dirty="0"/>
              <a:t>(4)  # Adds '4' at the end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# Output: [1, 2, 3, 4]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86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91D46-B7C4-93B4-2AF2-4FCF29531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D6D3-FC1E-C065-4CD6-5EDD83D4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2.Insert an element at specific index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C3B9-B9B8-1A45-1C40-7ABD1133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 err="1"/>
              <a:t>my_list.insert</a:t>
            </a:r>
            <a:r>
              <a:rPr lang="en-US" dirty="0"/>
              <a:t>(1, 100)  # Inserts '100' at index 1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# Output: [100, 2, 3]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14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A602-DAE4-149F-27DD-50326A5B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FB5B-E1AC-6515-F328-69123BCE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3. Remove an Element by Value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DE25-C12A-7779-4887-0B8DA470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 err="1"/>
              <a:t>my_list.remove</a:t>
            </a:r>
            <a:r>
              <a:rPr lang="en-US" dirty="0"/>
              <a:t>(100)  # Removes '100'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# Output: [1, 2, 3]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400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9653E-DA0A-4F39-F74C-2EEDB285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DD8E-8C36-E867-29E5-EF594E1B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4. Remove an Element by Index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9E7D-7534-C835-F96F-9DC29CD7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=[1,2,3]</a:t>
            </a:r>
          </a:p>
          <a:p>
            <a:r>
              <a:rPr lang="en-US" dirty="0" err="1"/>
              <a:t>popped_value</a:t>
            </a:r>
            <a:r>
              <a:rPr lang="en-US" dirty="0"/>
              <a:t> = </a:t>
            </a:r>
            <a:r>
              <a:rPr lang="en-US" dirty="0" err="1"/>
              <a:t>my_list.pop</a:t>
            </a:r>
            <a:r>
              <a:rPr lang="en-US" dirty="0"/>
              <a:t>(2)  # Removes element at index 2</a:t>
            </a:r>
          </a:p>
          <a:p>
            <a:r>
              <a:rPr lang="en-US" dirty="0"/>
              <a:t>print(</a:t>
            </a:r>
            <a:r>
              <a:rPr lang="en-US" dirty="0" err="1"/>
              <a:t>popped_value</a:t>
            </a:r>
            <a:r>
              <a:rPr lang="en-US" dirty="0"/>
              <a:t>)  # Output: 3</a:t>
            </a:r>
          </a:p>
          <a:p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 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# Output: [1, 2]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6334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72</TotalTime>
  <Words>630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Berlin Sans FB</vt:lpstr>
      <vt:lpstr>Calisto MT</vt:lpstr>
      <vt:lpstr>Corbel</vt:lpstr>
      <vt:lpstr>Wingdings 2</vt:lpstr>
      <vt:lpstr>Frame</vt:lpstr>
      <vt:lpstr>List and its operations</vt:lpstr>
      <vt:lpstr>List </vt:lpstr>
      <vt:lpstr>Why list?</vt:lpstr>
      <vt:lpstr>List syntax</vt:lpstr>
      <vt:lpstr>Operation on list</vt:lpstr>
      <vt:lpstr>1.Append an element</vt:lpstr>
      <vt:lpstr>2.Insert an element at specific index</vt:lpstr>
      <vt:lpstr>3. Remove an Element by Value</vt:lpstr>
      <vt:lpstr>4. Remove an Element by Index</vt:lpstr>
      <vt:lpstr>5. Find the Index of an Element</vt:lpstr>
      <vt:lpstr>6. Count Occurrences of an Element </vt:lpstr>
      <vt:lpstr>7. Reverse the List</vt:lpstr>
      <vt:lpstr>8. Sort the List</vt:lpstr>
      <vt:lpstr>9. List Slicing</vt:lpstr>
      <vt:lpstr>10.Reverse list</vt:lpstr>
      <vt:lpstr>Thank you..!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Patil</dc:creator>
  <cp:lastModifiedBy>Vedant Patil</cp:lastModifiedBy>
  <cp:revision>1</cp:revision>
  <dcterms:created xsi:type="dcterms:W3CDTF">2025-04-11T12:42:09Z</dcterms:created>
  <dcterms:modified xsi:type="dcterms:W3CDTF">2025-04-11T13:55:08Z</dcterms:modified>
</cp:coreProperties>
</file>