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64A5-D033-8958-6F86-39CB36BE4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B043B-0D68-4F71-7F62-68F7F52AA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F3E3-D7D6-1B01-8DCD-BB815BA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2677-BAEC-F3EB-9622-24EB6B40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40E7-0AFA-9BA1-5E68-53C1DF23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16AD-9921-F26B-DC41-D236DC2B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485F-BC14-4DB0-BB99-34DF6AF9F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FD9B-58CD-7D9F-6ECD-DA21E84D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3B1F-CE6E-A54E-4F86-C6A800E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CA3F-5D24-DB1F-2823-409A5A39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5C707-4E9F-03A3-E488-3E83B026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AE150-B126-8F2D-CF05-67974267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78BB-8192-2CD6-16C2-F8104FDA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4A88-3C7D-3A8C-EDBC-D6F9AEAF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CEAF-73C7-4D9D-E33F-DB980BE3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72C0-E054-E214-294A-FA590551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31EA-7214-DB4E-1ABF-DB876EAB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6963-91F2-AE20-680E-D902C15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162A-7D48-E5D4-6134-7437F6F9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E16E-AB01-9739-E290-6C1F02EA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0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DB8-AEE4-9448-7A49-613926AB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E40E5-1260-ECE6-5405-4160CD1B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4327-AB64-0798-E7A3-6063FF4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78EF-CA1D-EAB7-DC88-815003D4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A5C1-94DE-B87F-2623-A47B12B9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6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CD4-4CAC-2538-E66D-B196016A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2B0B-DDC7-5BF8-C2B9-4E63F6D1B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258E-4766-F385-11FA-59B01B4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9A6D-D829-EBB8-6F86-99C651B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6E10-100A-82C9-2AD5-BB21F8CA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63AF-26D9-0960-A4DA-AA7A21D7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59CD-4630-DBD5-3123-5BFD5D59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8C7F-F633-ABCD-6595-F8B4D8F8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B10D-E75A-E5F5-61F4-A41C4390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E9BBA-20AD-D570-D504-FD467C444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0A35-A9EA-4B26-EA3E-4501BFEC1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F992F-4EE9-2D44-BEDB-39A747B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57BD0-C11D-0B0B-AE8E-4049CDB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B32D6-6A80-6D10-44BD-2199DE6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DB17-71EF-12BB-6B72-7E6793AF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1AEE-4BC6-867C-9AA4-AA8897CC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8AD26-BAE2-908A-5AF4-D47AB5A6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C85E8-16BF-9B0F-5119-8C3C285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1338C-8642-D076-64A2-C0DC5C51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99A2-D129-C3D0-E759-DC73A618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0F97D-B91D-B479-4717-491EEB21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77A0-4DC4-2792-A3CD-677120A2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F78D-D1E1-5D76-C607-D29884CB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B2AA-D881-9C3A-0E3C-BBB0A779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605F7-D599-59A9-8D00-44BA34D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ABD8-A2E2-1C4D-0DA2-B919FCCF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992C-F2DA-B0AC-66C1-A0F99D13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8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0AFE-8516-9D2F-1CD6-06A18379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894DF-5103-4ECE-C174-85603DF41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8641-8A82-9CD2-4A5A-BBBDF73D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50F9-2C84-BDFF-741A-44325723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05397-238D-A2B9-116C-A12BD88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4090-1EAB-4787-8BB6-746078A8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C9D0-9865-7E44-D0BE-00BEDEE5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4053-A7FE-7F3E-7101-32F4783E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4AC0-9367-F401-203C-B1CD605E3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05C6-187D-45BC-9F08-EFF3911A6A7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7DFB-2FAB-4DB0-0B5F-BE052C63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C371-C90F-7119-791F-3DE9489AE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CF45-7827-4A5F-B7DA-CCFFFC47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uckoo_hash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A018-55EF-FAF3-BB07-708D42134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Bloom Filter on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EE3B-8F97-49A6-167F-E9BF00205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Vedanshi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75ED-117F-A58D-26F5-894A22E2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210B-2852-F439-5F76-57D5330B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906"/>
            <a:ext cx="10515600" cy="4375057"/>
          </a:xfrm>
        </p:spPr>
        <p:txBody>
          <a:bodyPr/>
          <a:lstStyle/>
          <a:p>
            <a:r>
              <a:rPr lang="en-US" dirty="0"/>
              <a:t>Searching in N-</a:t>
            </a:r>
            <a:r>
              <a:rPr lang="en-US" dirty="0" err="1"/>
              <a:t>ary</a:t>
            </a:r>
            <a:r>
              <a:rPr lang="en-US" dirty="0"/>
              <a:t> trees.</a:t>
            </a:r>
          </a:p>
          <a:p>
            <a:r>
              <a:rPr lang="en-US" dirty="0"/>
              <a:t>If a node is to be searched, either we can give T/F or the entire path followed to reach it. Two naïve approaches: BFS, DFS</a:t>
            </a:r>
          </a:p>
          <a:p>
            <a:r>
              <a:rPr lang="en-US" dirty="0"/>
              <a:t>Worst case time taken O(n).</a:t>
            </a:r>
          </a:p>
          <a:p>
            <a:r>
              <a:rPr lang="en-US" dirty="0"/>
              <a:t>Modified approach:</a:t>
            </a:r>
          </a:p>
          <a:p>
            <a:pPr lvl="1"/>
            <a:r>
              <a:rPr lang="en-US" dirty="0"/>
              <a:t>Go to only those paths that have the probability of containing the element.</a:t>
            </a:r>
          </a:p>
          <a:p>
            <a:pPr lvl="1"/>
            <a:r>
              <a:rPr lang="en-US" dirty="0"/>
              <a:t>Using some kinds of filters: Bloom filter, Cuckoo filter, Vacuum filter</a:t>
            </a:r>
          </a:p>
          <a:p>
            <a:pPr lvl="1"/>
            <a:r>
              <a:rPr lang="en-US" dirty="0"/>
              <a:t>At every node decide which paths to tread.</a:t>
            </a:r>
          </a:p>
          <a:p>
            <a:pPr lvl="1"/>
            <a:r>
              <a:rPr lang="en-US" dirty="0"/>
              <a:t>Worst case time taken O(h).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5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8533-C87D-34F9-5EB1-7D0BC12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A52C-414E-7D6C-F2F6-9CD57E3A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A Bloom filter is a 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space-efficient probabilistic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data structure that is used to test whether an element is a member of a set.</a:t>
            </a:r>
          </a:p>
          <a:p>
            <a:r>
              <a:rPr lang="en-IN" dirty="0">
                <a:solidFill>
                  <a:srgbClr val="273239"/>
                </a:solidFill>
                <a:latin typeface="urw-din"/>
              </a:rPr>
              <a:t>Uses hash functions to set a bit in a bit vector.</a:t>
            </a:r>
          </a:p>
          <a:p>
            <a:endParaRPr lang="en-IN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9AA530-F4D6-F099-C369-FAB87CA4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3271837"/>
            <a:ext cx="2544533" cy="8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6A3B6-B75B-6F22-7491-50C29F131B11}"/>
              </a:ext>
            </a:extLst>
          </p:cNvPr>
          <p:cNvSpPr txBox="1"/>
          <p:nvPr/>
        </p:nvSpPr>
        <p:spPr>
          <a:xfrm>
            <a:off x="4405312" y="3676975"/>
            <a:ext cx="5110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 = probability of false positive</a:t>
            </a:r>
          </a:p>
          <a:p>
            <a:r>
              <a:rPr lang="en-US" sz="3000" dirty="0"/>
              <a:t>k = no. of hash functions</a:t>
            </a:r>
          </a:p>
          <a:p>
            <a:r>
              <a:rPr lang="en-US" sz="3000" dirty="0"/>
              <a:t>n = size of input set</a:t>
            </a:r>
          </a:p>
          <a:p>
            <a:r>
              <a:rPr lang="en-US" sz="3000" dirty="0"/>
              <a:t>m = size of bloom filter in bits</a:t>
            </a:r>
            <a:endParaRPr lang="en-IN" sz="3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976D2F-6083-1551-085E-D23D4828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4400082"/>
            <a:ext cx="1916451" cy="8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5E0622-3F41-B187-CCB3-E76C19C9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5528328"/>
            <a:ext cx="2166214" cy="71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BD15-9D11-8011-7F28-069A2791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54D3-4554-6C75-D687-6E20F26E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The hash function used in bloom filters should be independent and uniformly distributed.</a:t>
            </a:r>
          </a:p>
          <a:p>
            <a:pPr marL="0" indent="0">
              <a:buNone/>
            </a:pP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fr-FR" b="0" i="0" dirty="0">
                <a:solidFill>
                  <a:srgbClr val="273239"/>
                </a:solidFill>
                <a:effectLst/>
                <a:latin typeface="urw-din"/>
              </a:rPr>
              <a:t>Fast simple non cryptographic hashes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 include:</a:t>
            </a:r>
          </a:p>
          <a:p>
            <a:pPr lvl="1"/>
            <a:r>
              <a:rPr lang="en-IN" dirty="0">
                <a:solidFill>
                  <a:srgbClr val="273239"/>
                </a:solidFill>
                <a:latin typeface="urw-din"/>
              </a:rPr>
              <a:t>Murmur</a:t>
            </a:r>
          </a:p>
          <a:p>
            <a:pPr lvl="1"/>
            <a:r>
              <a:rPr lang="en-IN" dirty="0">
                <a:solidFill>
                  <a:srgbClr val="273239"/>
                </a:solidFill>
                <a:latin typeface="urw-din"/>
              </a:rPr>
              <a:t>FNV</a:t>
            </a:r>
          </a:p>
          <a:p>
            <a:pPr lvl="1"/>
            <a:r>
              <a:rPr lang="en-IN" dirty="0">
                <a:solidFill>
                  <a:srgbClr val="273239"/>
                </a:solidFill>
                <a:latin typeface="urw-din"/>
              </a:rPr>
              <a:t>Jenkins Hash</a:t>
            </a:r>
          </a:p>
          <a:p>
            <a:pPr lvl="1"/>
            <a:r>
              <a:rPr lang="en-IN" dirty="0">
                <a:solidFill>
                  <a:srgbClr val="273239"/>
                </a:solidFill>
                <a:latin typeface="urw-din"/>
              </a:rPr>
              <a:t>Djb2</a:t>
            </a:r>
          </a:p>
          <a:p>
            <a:pPr lvl="1"/>
            <a:r>
              <a:rPr lang="en-IN" dirty="0" err="1">
                <a:solidFill>
                  <a:srgbClr val="273239"/>
                </a:solidFill>
                <a:latin typeface="urw-din"/>
              </a:rPr>
              <a:t>sdbm</a:t>
            </a:r>
            <a:endParaRPr lang="en-IN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endParaRPr lang="en-IN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9081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D04-12F0-60C8-4724-FC591DC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C10-260A-5083-E6DD-45A08127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Similar to bloom filters</a:t>
            </a:r>
            <a:r>
              <a:rPr lang="en-IN" dirty="0"/>
              <a:t>, but supports deletion.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Cuckoo Filters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operate by hashing an entry with one hash function, and inserting a small f-bit fingerprint of the entry into an open position in either of two alternate buckets. When both buckets are full, the filter recursively </a:t>
            </a:r>
            <a:r>
              <a:rPr lang="en-IN" b="0" i="0" dirty="0">
                <a:effectLst/>
                <a:hlinkClick r:id="rId2"/>
              </a:rPr>
              <a:t>kicks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existing entries to their alternate buckets until space is found or attempts are exhausted. Lookups repeat the hash function and check both buckets for the fingerprint. When a matching fingerprint is not found, the entry is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definitely not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in the filter. When a matching fingerprint is found in either bucket, the entry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might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be in the filter. False positives occur when another entry inserted a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mathcing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fingerprint into either of the two checked buckets. Deletion is supported by removing one instance of an entry's fingerprint from either bucket.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5F8F3-EF2B-3612-854B-F1B11641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78" y="1790677"/>
            <a:ext cx="3970605" cy="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4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0307-D82F-3B15-8F5D-67C5406F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73478-646D-49DB-A950-5B5D4C2D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66" y="1417145"/>
            <a:ext cx="4633362" cy="3987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3F06A-3C3A-3C63-2F5B-4DAA9A5A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72" y="1417145"/>
            <a:ext cx="4633362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urw-din</vt:lpstr>
      <vt:lpstr>Office Theme</vt:lpstr>
      <vt:lpstr>Bloom Filter on Trees</vt:lpstr>
      <vt:lpstr>Introduction</vt:lpstr>
      <vt:lpstr>Bloom Filter</vt:lpstr>
      <vt:lpstr>Hash Functions used</vt:lpstr>
      <vt:lpstr>Cuckoo Filter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 on Trees</dc:title>
  <dc:creator>Vedanshi Shah</dc:creator>
  <cp:lastModifiedBy>Vedanshi Shah</cp:lastModifiedBy>
  <cp:revision>1</cp:revision>
  <dcterms:created xsi:type="dcterms:W3CDTF">2022-06-02T06:32:03Z</dcterms:created>
  <dcterms:modified xsi:type="dcterms:W3CDTF">2022-06-02T06:36:03Z</dcterms:modified>
</cp:coreProperties>
</file>