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60" r:id="rId4"/>
    <p:sldId id="261" r:id="rId5"/>
    <p:sldId id="262" r:id="rId6"/>
    <p:sldId id="263" r:id="rId7"/>
    <p:sldId id="264" r:id="rId8"/>
    <p:sldId id="265" r:id="rId9"/>
    <p:sldId id="267" r:id="rId10"/>
    <p:sldId id="268"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6" autoAdjust="0"/>
    <p:restoredTop sz="94660"/>
  </p:normalViewPr>
  <p:slideViewPr>
    <p:cSldViewPr>
      <p:cViewPr varScale="1">
        <p:scale>
          <a:sx n="65" d="100"/>
          <a:sy n="65" d="100"/>
        </p:scale>
        <p:origin x="-1284"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203790-3577-4D57-9C81-B70F2998631E}" type="datetimeFigureOut">
              <a:rPr lang="en-US" smtClean="0"/>
              <a:t>10/2/2024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660D59-C517-4221-8493-9E1EAEAFE6CC}" type="slidenum">
              <a:rPr lang="en-US" smtClean="0"/>
              <a:t>‹#›</a:t>
            </a:fld>
            <a:endParaRPr lang="en-US"/>
          </a:p>
        </p:txBody>
      </p:sp>
    </p:spTree>
    <p:extLst>
      <p:ext uri="{BB962C8B-B14F-4D97-AF65-F5344CB8AC3E}">
        <p14:creationId xmlns:p14="http://schemas.microsoft.com/office/powerpoint/2010/main" val="3573815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BBBD5F-663E-4B97-BC4E-F5E9B1DEB14A}"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121D0-782B-4798-AC3B-A9B2BD62A1B3}" type="slidenum">
              <a:rPr lang="en-US" smtClean="0"/>
              <a:t>‹#›</a:t>
            </a:fld>
            <a:endParaRPr lang="en-US"/>
          </a:p>
        </p:txBody>
      </p:sp>
    </p:spTree>
    <p:extLst>
      <p:ext uri="{BB962C8B-B14F-4D97-AF65-F5344CB8AC3E}">
        <p14:creationId xmlns:p14="http://schemas.microsoft.com/office/powerpoint/2010/main" val="1164978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BBBD5F-663E-4B97-BC4E-F5E9B1DEB14A}"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121D0-782B-4798-AC3B-A9B2BD62A1B3}" type="slidenum">
              <a:rPr lang="en-US" smtClean="0"/>
              <a:t>‹#›</a:t>
            </a:fld>
            <a:endParaRPr lang="en-US"/>
          </a:p>
        </p:txBody>
      </p:sp>
    </p:spTree>
    <p:extLst>
      <p:ext uri="{BB962C8B-B14F-4D97-AF65-F5344CB8AC3E}">
        <p14:creationId xmlns:p14="http://schemas.microsoft.com/office/powerpoint/2010/main" val="39412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BBBD5F-663E-4B97-BC4E-F5E9B1DEB14A}"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121D0-782B-4798-AC3B-A9B2BD62A1B3}" type="slidenum">
              <a:rPr lang="en-US" smtClean="0"/>
              <a:t>‹#›</a:t>
            </a:fld>
            <a:endParaRPr lang="en-US"/>
          </a:p>
        </p:txBody>
      </p:sp>
    </p:spTree>
    <p:extLst>
      <p:ext uri="{BB962C8B-B14F-4D97-AF65-F5344CB8AC3E}">
        <p14:creationId xmlns:p14="http://schemas.microsoft.com/office/powerpoint/2010/main" val="3358124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BBBD5F-663E-4B97-BC4E-F5E9B1DEB14A}"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121D0-782B-4798-AC3B-A9B2BD62A1B3}" type="slidenum">
              <a:rPr lang="en-US" smtClean="0"/>
              <a:t>‹#›</a:t>
            </a:fld>
            <a:endParaRPr lang="en-US"/>
          </a:p>
        </p:txBody>
      </p:sp>
    </p:spTree>
    <p:extLst>
      <p:ext uri="{BB962C8B-B14F-4D97-AF65-F5344CB8AC3E}">
        <p14:creationId xmlns:p14="http://schemas.microsoft.com/office/powerpoint/2010/main" val="2191347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BBBD5F-663E-4B97-BC4E-F5E9B1DEB14A}"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121D0-782B-4798-AC3B-A9B2BD62A1B3}" type="slidenum">
              <a:rPr lang="en-US" smtClean="0"/>
              <a:t>‹#›</a:t>
            </a:fld>
            <a:endParaRPr lang="en-US"/>
          </a:p>
        </p:txBody>
      </p:sp>
    </p:spTree>
    <p:extLst>
      <p:ext uri="{BB962C8B-B14F-4D97-AF65-F5344CB8AC3E}">
        <p14:creationId xmlns:p14="http://schemas.microsoft.com/office/powerpoint/2010/main" val="124030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BBBD5F-663E-4B97-BC4E-F5E9B1DEB14A}"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7121D0-782B-4798-AC3B-A9B2BD62A1B3}" type="slidenum">
              <a:rPr lang="en-US" smtClean="0"/>
              <a:t>‹#›</a:t>
            </a:fld>
            <a:endParaRPr lang="en-US"/>
          </a:p>
        </p:txBody>
      </p:sp>
    </p:spTree>
    <p:extLst>
      <p:ext uri="{BB962C8B-B14F-4D97-AF65-F5344CB8AC3E}">
        <p14:creationId xmlns:p14="http://schemas.microsoft.com/office/powerpoint/2010/main" val="562969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BBBD5F-663E-4B97-BC4E-F5E9B1DEB14A}" type="datetimeFigureOut">
              <a:rPr lang="en-US" smtClean="0"/>
              <a:t>10/2/2024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7121D0-782B-4798-AC3B-A9B2BD62A1B3}" type="slidenum">
              <a:rPr lang="en-US" smtClean="0"/>
              <a:t>‹#›</a:t>
            </a:fld>
            <a:endParaRPr lang="en-US"/>
          </a:p>
        </p:txBody>
      </p:sp>
    </p:spTree>
    <p:extLst>
      <p:ext uri="{BB962C8B-B14F-4D97-AF65-F5344CB8AC3E}">
        <p14:creationId xmlns:p14="http://schemas.microsoft.com/office/powerpoint/2010/main" val="2977951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BBBD5F-663E-4B97-BC4E-F5E9B1DEB14A}" type="datetimeFigureOut">
              <a:rPr lang="en-US" smtClean="0"/>
              <a:t>10/2/2024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7121D0-782B-4798-AC3B-A9B2BD62A1B3}" type="slidenum">
              <a:rPr lang="en-US" smtClean="0"/>
              <a:t>‹#›</a:t>
            </a:fld>
            <a:endParaRPr lang="en-US"/>
          </a:p>
        </p:txBody>
      </p:sp>
    </p:spTree>
    <p:extLst>
      <p:ext uri="{BB962C8B-B14F-4D97-AF65-F5344CB8AC3E}">
        <p14:creationId xmlns:p14="http://schemas.microsoft.com/office/powerpoint/2010/main" val="1054683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BBD5F-663E-4B97-BC4E-F5E9B1DEB14A}" type="datetimeFigureOut">
              <a:rPr lang="en-US" smtClean="0"/>
              <a:t>10/2/2024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7121D0-782B-4798-AC3B-A9B2BD62A1B3}" type="slidenum">
              <a:rPr lang="en-US" smtClean="0"/>
              <a:t>‹#›</a:t>
            </a:fld>
            <a:endParaRPr lang="en-US"/>
          </a:p>
        </p:txBody>
      </p:sp>
    </p:spTree>
    <p:extLst>
      <p:ext uri="{BB962C8B-B14F-4D97-AF65-F5344CB8AC3E}">
        <p14:creationId xmlns:p14="http://schemas.microsoft.com/office/powerpoint/2010/main" val="629848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BBBD5F-663E-4B97-BC4E-F5E9B1DEB14A}"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7121D0-782B-4798-AC3B-A9B2BD62A1B3}" type="slidenum">
              <a:rPr lang="en-US" smtClean="0"/>
              <a:t>‹#›</a:t>
            </a:fld>
            <a:endParaRPr lang="en-US"/>
          </a:p>
        </p:txBody>
      </p:sp>
    </p:spTree>
    <p:extLst>
      <p:ext uri="{BB962C8B-B14F-4D97-AF65-F5344CB8AC3E}">
        <p14:creationId xmlns:p14="http://schemas.microsoft.com/office/powerpoint/2010/main" val="2472881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BBBD5F-663E-4B97-BC4E-F5E9B1DEB14A}"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7121D0-782B-4798-AC3B-A9B2BD62A1B3}" type="slidenum">
              <a:rPr lang="en-US" smtClean="0"/>
              <a:t>‹#›</a:t>
            </a:fld>
            <a:endParaRPr lang="en-US"/>
          </a:p>
        </p:txBody>
      </p:sp>
    </p:spTree>
    <p:extLst>
      <p:ext uri="{BB962C8B-B14F-4D97-AF65-F5344CB8AC3E}">
        <p14:creationId xmlns:p14="http://schemas.microsoft.com/office/powerpoint/2010/main" val="2372645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BBBD5F-663E-4B97-BC4E-F5E9B1DEB14A}" type="datetimeFigureOut">
              <a:rPr lang="en-US" smtClean="0"/>
              <a:t>10/2/2024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7121D0-782B-4798-AC3B-A9B2BD62A1B3}" type="slidenum">
              <a:rPr lang="en-US" smtClean="0"/>
              <a:t>‹#›</a:t>
            </a:fld>
            <a:endParaRPr lang="en-US"/>
          </a:p>
        </p:txBody>
      </p:sp>
    </p:spTree>
    <p:extLst>
      <p:ext uri="{BB962C8B-B14F-4D97-AF65-F5344CB8AC3E}">
        <p14:creationId xmlns:p14="http://schemas.microsoft.com/office/powerpoint/2010/main" val="2072473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0200" y="1524000"/>
            <a:ext cx="5867400" cy="1384995"/>
          </a:xfrm>
          <a:prstGeom prst="rect">
            <a:avLst/>
          </a:prstGeom>
        </p:spPr>
        <p:txBody>
          <a:bodyPr vert="horz" wrap="square" lIns="0" tIns="0" rIns="0" bIns="0" rtlCol="0">
            <a:spAutoFit/>
          </a:bodyPr>
          <a:lstStyle/>
          <a:p>
            <a:pPr marL="12700">
              <a:lnSpc>
                <a:spcPct val="100000"/>
              </a:lnSpc>
            </a:pPr>
            <a:r>
              <a:rPr lang="en-US" b="1" spc="-95" dirty="0" smtClean="0">
                <a:solidFill>
                  <a:srgbClr val="292934"/>
                </a:solidFill>
                <a:latin typeface="Times New Roman"/>
                <a:cs typeface="Times New Roman"/>
              </a:rPr>
              <a:t>            </a:t>
            </a:r>
            <a:r>
              <a:rPr b="1" spc="-95" dirty="0" smtClean="0">
                <a:solidFill>
                  <a:srgbClr val="292934"/>
                </a:solidFill>
                <a:latin typeface="Times New Roman"/>
                <a:cs typeface="Times New Roman"/>
              </a:rPr>
              <a:t>D</a:t>
            </a:r>
            <a:r>
              <a:rPr b="1" spc="-100" dirty="0" smtClean="0">
                <a:solidFill>
                  <a:srgbClr val="292934"/>
                </a:solidFill>
                <a:latin typeface="Times New Roman"/>
                <a:cs typeface="Times New Roman"/>
              </a:rPr>
              <a:t>e</a:t>
            </a:r>
            <a:r>
              <a:rPr b="1" spc="-95" dirty="0" smtClean="0">
                <a:solidFill>
                  <a:srgbClr val="292934"/>
                </a:solidFill>
                <a:latin typeface="Times New Roman"/>
                <a:cs typeface="Times New Roman"/>
              </a:rPr>
              <a:t>pa</a:t>
            </a:r>
            <a:r>
              <a:rPr b="1" spc="-100" dirty="0" smtClean="0">
                <a:solidFill>
                  <a:srgbClr val="292934"/>
                </a:solidFill>
                <a:latin typeface="Times New Roman"/>
                <a:cs typeface="Times New Roman"/>
              </a:rPr>
              <a:t>r</a:t>
            </a:r>
            <a:r>
              <a:rPr b="1" spc="-95" dirty="0" smtClean="0">
                <a:solidFill>
                  <a:srgbClr val="292934"/>
                </a:solidFill>
                <a:latin typeface="Times New Roman"/>
                <a:cs typeface="Times New Roman"/>
              </a:rPr>
              <a:t>t</a:t>
            </a:r>
            <a:r>
              <a:rPr b="1" spc="-90" dirty="0" smtClean="0">
                <a:solidFill>
                  <a:srgbClr val="292934"/>
                </a:solidFill>
                <a:latin typeface="Times New Roman"/>
                <a:cs typeface="Times New Roman"/>
              </a:rPr>
              <a:t>m</a:t>
            </a:r>
            <a:r>
              <a:rPr b="1" spc="-100" dirty="0" smtClean="0">
                <a:solidFill>
                  <a:srgbClr val="292934"/>
                </a:solidFill>
                <a:latin typeface="Times New Roman"/>
                <a:cs typeface="Times New Roman"/>
              </a:rPr>
              <a:t>e</a:t>
            </a:r>
            <a:r>
              <a:rPr b="1" spc="-95" dirty="0" smtClean="0">
                <a:solidFill>
                  <a:srgbClr val="292934"/>
                </a:solidFill>
                <a:latin typeface="Times New Roman"/>
                <a:cs typeface="Times New Roman"/>
              </a:rPr>
              <a:t>n</a:t>
            </a:r>
            <a:r>
              <a:rPr b="1" dirty="0" smtClean="0">
                <a:solidFill>
                  <a:srgbClr val="292934"/>
                </a:solidFill>
                <a:latin typeface="Times New Roman"/>
                <a:cs typeface="Times New Roman"/>
              </a:rPr>
              <a:t>t</a:t>
            </a:r>
            <a:r>
              <a:rPr b="1" spc="-290" dirty="0" smtClean="0">
                <a:solidFill>
                  <a:srgbClr val="292934"/>
                </a:solidFill>
                <a:latin typeface="Times New Roman"/>
                <a:cs typeface="Times New Roman"/>
              </a:rPr>
              <a:t> </a:t>
            </a:r>
            <a:r>
              <a:rPr lang="en-US" b="1" spc="-290" dirty="0" smtClean="0">
                <a:solidFill>
                  <a:srgbClr val="292934"/>
                </a:solidFill>
                <a:latin typeface="Times New Roman"/>
                <a:cs typeface="Times New Roman"/>
              </a:rPr>
              <a:t> </a:t>
            </a:r>
            <a:r>
              <a:rPr b="1" spc="-90" dirty="0" smtClean="0">
                <a:solidFill>
                  <a:srgbClr val="292934"/>
                </a:solidFill>
                <a:latin typeface="Times New Roman"/>
                <a:cs typeface="Times New Roman"/>
              </a:rPr>
              <a:t>o</a:t>
            </a:r>
            <a:r>
              <a:rPr b="1" dirty="0" smtClean="0">
                <a:solidFill>
                  <a:srgbClr val="292934"/>
                </a:solidFill>
                <a:latin typeface="Times New Roman"/>
                <a:cs typeface="Times New Roman"/>
              </a:rPr>
              <a:t>f</a:t>
            </a:r>
            <a:r>
              <a:rPr b="1" spc="-260" dirty="0" smtClean="0">
                <a:solidFill>
                  <a:srgbClr val="292934"/>
                </a:solidFill>
                <a:latin typeface="Times New Roman"/>
                <a:cs typeface="Times New Roman"/>
              </a:rPr>
              <a:t> </a:t>
            </a:r>
            <a:r>
              <a:rPr lang="en-US" b="1" spc="-260" dirty="0" smtClean="0">
                <a:solidFill>
                  <a:srgbClr val="292934"/>
                </a:solidFill>
                <a:latin typeface="Times New Roman"/>
                <a:cs typeface="Times New Roman"/>
              </a:rPr>
              <a:t> </a:t>
            </a:r>
            <a:r>
              <a:rPr b="1" spc="-95" dirty="0" smtClean="0">
                <a:solidFill>
                  <a:srgbClr val="292934"/>
                </a:solidFill>
                <a:latin typeface="Times New Roman"/>
                <a:cs typeface="Times New Roman"/>
              </a:rPr>
              <a:t>Co</a:t>
            </a:r>
            <a:r>
              <a:rPr b="1" spc="-100" dirty="0" smtClean="0">
                <a:solidFill>
                  <a:srgbClr val="292934"/>
                </a:solidFill>
                <a:latin typeface="Times New Roman"/>
                <a:cs typeface="Times New Roman"/>
              </a:rPr>
              <a:t>m</a:t>
            </a:r>
            <a:r>
              <a:rPr b="1" spc="-95" dirty="0" smtClean="0">
                <a:solidFill>
                  <a:srgbClr val="292934"/>
                </a:solidFill>
                <a:latin typeface="Times New Roman"/>
                <a:cs typeface="Times New Roman"/>
              </a:rPr>
              <a:t>put</a:t>
            </a:r>
            <a:r>
              <a:rPr b="1" spc="-100" dirty="0" smtClean="0">
                <a:solidFill>
                  <a:srgbClr val="292934"/>
                </a:solidFill>
                <a:latin typeface="Times New Roman"/>
                <a:cs typeface="Times New Roman"/>
              </a:rPr>
              <a:t>e</a:t>
            </a:r>
            <a:r>
              <a:rPr b="1" dirty="0" smtClean="0">
                <a:solidFill>
                  <a:srgbClr val="292934"/>
                </a:solidFill>
                <a:latin typeface="Times New Roman"/>
                <a:cs typeface="Times New Roman"/>
              </a:rPr>
              <a:t>r</a:t>
            </a:r>
            <a:r>
              <a:rPr b="1" spc="-285" dirty="0" smtClean="0">
                <a:solidFill>
                  <a:srgbClr val="292934"/>
                </a:solidFill>
                <a:latin typeface="Times New Roman"/>
                <a:cs typeface="Times New Roman"/>
              </a:rPr>
              <a:t> </a:t>
            </a:r>
            <a:r>
              <a:rPr lang="en-US" b="1" spc="-285" dirty="0" smtClean="0">
                <a:solidFill>
                  <a:srgbClr val="292934"/>
                </a:solidFill>
                <a:latin typeface="Times New Roman"/>
                <a:cs typeface="Times New Roman"/>
              </a:rPr>
              <a:t>  </a:t>
            </a:r>
            <a:r>
              <a:rPr b="1" spc="-95" dirty="0" smtClean="0">
                <a:solidFill>
                  <a:srgbClr val="292934"/>
                </a:solidFill>
                <a:latin typeface="Times New Roman"/>
                <a:cs typeface="Times New Roman"/>
              </a:rPr>
              <a:t>S</a:t>
            </a:r>
            <a:r>
              <a:rPr b="1" spc="-90" dirty="0" smtClean="0">
                <a:solidFill>
                  <a:srgbClr val="292934"/>
                </a:solidFill>
                <a:latin typeface="Times New Roman"/>
                <a:cs typeface="Times New Roman"/>
              </a:rPr>
              <a:t>c</a:t>
            </a:r>
            <a:r>
              <a:rPr b="1" spc="-105" dirty="0" smtClean="0">
                <a:solidFill>
                  <a:srgbClr val="292934"/>
                </a:solidFill>
                <a:latin typeface="Times New Roman"/>
                <a:cs typeface="Times New Roman"/>
              </a:rPr>
              <a:t>i</a:t>
            </a:r>
            <a:r>
              <a:rPr b="1" spc="-90" dirty="0" smtClean="0">
                <a:solidFill>
                  <a:srgbClr val="292934"/>
                </a:solidFill>
                <a:latin typeface="Times New Roman"/>
                <a:cs typeface="Times New Roman"/>
              </a:rPr>
              <a:t>e</a:t>
            </a:r>
            <a:r>
              <a:rPr b="1" spc="-95" dirty="0" smtClean="0">
                <a:solidFill>
                  <a:srgbClr val="292934"/>
                </a:solidFill>
                <a:latin typeface="Times New Roman"/>
                <a:cs typeface="Times New Roman"/>
              </a:rPr>
              <a:t>n</a:t>
            </a:r>
            <a:r>
              <a:rPr b="1" spc="-100" dirty="0" smtClean="0">
                <a:solidFill>
                  <a:srgbClr val="292934"/>
                </a:solidFill>
                <a:latin typeface="Times New Roman"/>
                <a:cs typeface="Times New Roman"/>
              </a:rPr>
              <a:t>c</a:t>
            </a:r>
            <a:r>
              <a:rPr b="1" dirty="0" smtClean="0">
                <a:solidFill>
                  <a:srgbClr val="292934"/>
                </a:solidFill>
                <a:latin typeface="Times New Roman"/>
                <a:cs typeface="Times New Roman"/>
              </a:rPr>
              <a:t>e</a:t>
            </a:r>
            <a:r>
              <a:rPr b="1" spc="-300" dirty="0" smtClean="0">
                <a:solidFill>
                  <a:srgbClr val="292934"/>
                </a:solidFill>
                <a:latin typeface="Times New Roman"/>
                <a:cs typeface="Times New Roman"/>
              </a:rPr>
              <a:t> </a:t>
            </a:r>
            <a:r>
              <a:rPr lang="en-US" b="1" spc="-300" dirty="0" smtClean="0">
                <a:solidFill>
                  <a:srgbClr val="292934"/>
                </a:solidFill>
                <a:latin typeface="Times New Roman"/>
                <a:cs typeface="Times New Roman"/>
              </a:rPr>
              <a:t>  </a:t>
            </a:r>
            <a:r>
              <a:rPr b="1" spc="-95" dirty="0" smtClean="0">
                <a:solidFill>
                  <a:srgbClr val="292934"/>
                </a:solidFill>
                <a:latin typeface="Times New Roman"/>
                <a:cs typeface="Times New Roman"/>
              </a:rPr>
              <a:t>an</a:t>
            </a:r>
            <a:r>
              <a:rPr b="1" dirty="0" smtClean="0">
                <a:solidFill>
                  <a:srgbClr val="292934"/>
                </a:solidFill>
                <a:latin typeface="Times New Roman"/>
                <a:cs typeface="Times New Roman"/>
              </a:rPr>
              <a:t>d</a:t>
            </a:r>
            <a:r>
              <a:rPr lang="en-US" b="1" dirty="0" smtClean="0">
                <a:solidFill>
                  <a:srgbClr val="292934"/>
                </a:solidFill>
                <a:latin typeface="Times New Roman"/>
                <a:cs typeface="Times New Roman"/>
              </a:rPr>
              <a:t> </a:t>
            </a:r>
            <a:r>
              <a:rPr b="1" spc="-105" dirty="0" smtClean="0">
                <a:solidFill>
                  <a:srgbClr val="292934"/>
                </a:solidFill>
                <a:latin typeface="Times New Roman"/>
                <a:cs typeface="Times New Roman"/>
              </a:rPr>
              <a:t>E</a:t>
            </a:r>
            <a:r>
              <a:rPr b="1" spc="-95" dirty="0" smtClean="0">
                <a:solidFill>
                  <a:srgbClr val="292934"/>
                </a:solidFill>
                <a:latin typeface="Times New Roman"/>
                <a:cs typeface="Times New Roman"/>
              </a:rPr>
              <a:t>n</a:t>
            </a:r>
            <a:r>
              <a:rPr b="1" spc="-80" dirty="0" smtClean="0">
                <a:solidFill>
                  <a:srgbClr val="292934"/>
                </a:solidFill>
                <a:latin typeface="Times New Roman"/>
                <a:cs typeface="Times New Roman"/>
              </a:rPr>
              <a:t>g</a:t>
            </a:r>
            <a:r>
              <a:rPr b="1" spc="-105" dirty="0" smtClean="0">
                <a:solidFill>
                  <a:srgbClr val="292934"/>
                </a:solidFill>
                <a:latin typeface="Times New Roman"/>
                <a:cs typeface="Times New Roman"/>
              </a:rPr>
              <a:t>i</a:t>
            </a:r>
            <a:r>
              <a:rPr b="1" spc="-95" dirty="0" smtClean="0">
                <a:solidFill>
                  <a:srgbClr val="292934"/>
                </a:solidFill>
                <a:latin typeface="Times New Roman"/>
                <a:cs typeface="Times New Roman"/>
              </a:rPr>
              <a:t>n</a:t>
            </a:r>
            <a:r>
              <a:rPr b="1" spc="-90" dirty="0" smtClean="0">
                <a:solidFill>
                  <a:srgbClr val="292934"/>
                </a:solidFill>
                <a:latin typeface="Times New Roman"/>
                <a:cs typeface="Times New Roman"/>
              </a:rPr>
              <a:t>e</a:t>
            </a:r>
            <a:r>
              <a:rPr b="1" spc="-100" dirty="0" smtClean="0">
                <a:solidFill>
                  <a:srgbClr val="292934"/>
                </a:solidFill>
                <a:latin typeface="Times New Roman"/>
                <a:cs typeface="Times New Roman"/>
              </a:rPr>
              <a:t>e</a:t>
            </a:r>
            <a:r>
              <a:rPr b="1" spc="-90" dirty="0" smtClean="0">
                <a:solidFill>
                  <a:srgbClr val="292934"/>
                </a:solidFill>
                <a:latin typeface="Times New Roman"/>
                <a:cs typeface="Times New Roman"/>
              </a:rPr>
              <a:t>r</a:t>
            </a:r>
            <a:r>
              <a:rPr b="1" spc="-105" dirty="0" smtClean="0">
                <a:solidFill>
                  <a:srgbClr val="292934"/>
                </a:solidFill>
                <a:latin typeface="Times New Roman"/>
                <a:cs typeface="Times New Roman"/>
              </a:rPr>
              <a:t>i</a:t>
            </a:r>
            <a:r>
              <a:rPr b="1" spc="-95" dirty="0" smtClean="0">
                <a:solidFill>
                  <a:srgbClr val="292934"/>
                </a:solidFill>
                <a:latin typeface="Times New Roman"/>
                <a:cs typeface="Times New Roman"/>
              </a:rPr>
              <a:t>n</a:t>
            </a:r>
            <a:r>
              <a:rPr b="1" dirty="0" smtClean="0">
                <a:solidFill>
                  <a:srgbClr val="292934"/>
                </a:solidFill>
                <a:latin typeface="Times New Roman"/>
                <a:cs typeface="Times New Roman"/>
              </a:rPr>
              <a:t>g</a:t>
            </a:r>
            <a:endParaRPr dirty="0">
              <a:latin typeface="Times New Roman"/>
              <a:cs typeface="Times New Roman"/>
            </a:endParaRPr>
          </a:p>
          <a:p>
            <a:pPr>
              <a:lnSpc>
                <a:spcPct val="100000"/>
              </a:lnSpc>
              <a:spcBef>
                <a:spcPts val="40"/>
              </a:spcBef>
            </a:pPr>
            <a:endParaRPr dirty="0">
              <a:solidFill>
                <a:srgbClr val="FF0000"/>
              </a:solidFill>
              <a:latin typeface="Times New Roman"/>
              <a:cs typeface="Times New Roman"/>
            </a:endParaRPr>
          </a:p>
          <a:p>
            <a:pPr marR="217170" algn="ctr">
              <a:lnSpc>
                <a:spcPct val="100000"/>
              </a:lnSpc>
            </a:pPr>
            <a:r>
              <a:rPr b="1" spc="-105" dirty="0">
                <a:solidFill>
                  <a:srgbClr val="FF0000"/>
                </a:solidFill>
                <a:latin typeface="Times New Roman"/>
                <a:cs typeface="Times New Roman"/>
              </a:rPr>
              <a:t>P</a:t>
            </a:r>
            <a:r>
              <a:rPr b="1" spc="-114" dirty="0">
                <a:solidFill>
                  <a:srgbClr val="FF0000"/>
                </a:solidFill>
                <a:latin typeface="Times New Roman"/>
                <a:cs typeface="Times New Roman"/>
              </a:rPr>
              <a:t>R</a:t>
            </a:r>
            <a:r>
              <a:rPr b="1" spc="-130" dirty="0">
                <a:solidFill>
                  <a:srgbClr val="FF0000"/>
                </a:solidFill>
                <a:latin typeface="Times New Roman"/>
                <a:cs typeface="Times New Roman"/>
              </a:rPr>
              <a:t>O</a:t>
            </a:r>
            <a:r>
              <a:rPr b="1" spc="-110" dirty="0">
                <a:solidFill>
                  <a:srgbClr val="FF0000"/>
                </a:solidFill>
                <a:latin typeface="Times New Roman"/>
                <a:cs typeface="Times New Roman"/>
              </a:rPr>
              <a:t>PE</a:t>
            </a:r>
            <a:r>
              <a:rPr b="1" spc="-114" dirty="0">
                <a:solidFill>
                  <a:srgbClr val="FF0000"/>
                </a:solidFill>
                <a:latin typeface="Times New Roman"/>
                <a:cs typeface="Times New Roman"/>
              </a:rPr>
              <a:t>R</a:t>
            </a:r>
            <a:r>
              <a:rPr b="1" spc="-110" dirty="0">
                <a:solidFill>
                  <a:srgbClr val="FF0000"/>
                </a:solidFill>
                <a:latin typeface="Times New Roman"/>
                <a:cs typeface="Times New Roman"/>
              </a:rPr>
              <a:t>T</a:t>
            </a:r>
            <a:r>
              <a:rPr b="1" spc="-95" dirty="0">
                <a:solidFill>
                  <a:srgbClr val="FF0000"/>
                </a:solidFill>
                <a:latin typeface="Times New Roman"/>
                <a:cs typeface="Times New Roman"/>
              </a:rPr>
              <a:t>Y</a:t>
            </a:r>
            <a:r>
              <a:rPr b="1" spc="-204" dirty="0">
                <a:solidFill>
                  <a:srgbClr val="FF0000"/>
                </a:solidFill>
                <a:latin typeface="Times New Roman"/>
                <a:cs typeface="Times New Roman"/>
              </a:rPr>
              <a:t> </a:t>
            </a:r>
            <a:r>
              <a:rPr b="1" spc="-20" dirty="0">
                <a:solidFill>
                  <a:srgbClr val="FF0000"/>
                </a:solidFill>
                <a:latin typeface="Times New Roman"/>
                <a:cs typeface="Times New Roman"/>
              </a:rPr>
              <a:t>C</a:t>
            </a:r>
            <a:r>
              <a:rPr b="1" dirty="0">
                <a:solidFill>
                  <a:srgbClr val="FF0000"/>
                </a:solidFill>
                <a:latin typeface="Times New Roman"/>
                <a:cs typeface="Times New Roman"/>
              </a:rPr>
              <a:t>O</a:t>
            </a:r>
            <a:r>
              <a:rPr b="1" spc="-15" dirty="0">
                <a:solidFill>
                  <a:srgbClr val="FF0000"/>
                </a:solidFill>
                <a:latin typeface="Times New Roman"/>
                <a:cs typeface="Times New Roman"/>
              </a:rPr>
              <a:t>N</a:t>
            </a:r>
            <a:r>
              <a:rPr b="1" spc="-20" dirty="0">
                <a:solidFill>
                  <a:srgbClr val="FF0000"/>
                </a:solidFill>
                <a:latin typeface="Times New Roman"/>
                <a:cs typeface="Times New Roman"/>
              </a:rPr>
              <a:t>N</a:t>
            </a:r>
            <a:r>
              <a:rPr b="1" dirty="0">
                <a:solidFill>
                  <a:srgbClr val="FF0000"/>
                </a:solidFill>
                <a:latin typeface="Times New Roman"/>
                <a:cs typeface="Times New Roman"/>
              </a:rPr>
              <a:t>E</a:t>
            </a:r>
            <a:r>
              <a:rPr b="1" spc="-20" dirty="0">
                <a:solidFill>
                  <a:srgbClr val="FF0000"/>
                </a:solidFill>
                <a:latin typeface="Times New Roman"/>
                <a:cs typeface="Times New Roman"/>
              </a:rPr>
              <a:t>C</a:t>
            </a:r>
            <a:r>
              <a:rPr b="1" dirty="0">
                <a:solidFill>
                  <a:srgbClr val="FF0000"/>
                </a:solidFill>
                <a:latin typeface="Times New Roman"/>
                <a:cs typeface="Times New Roman"/>
              </a:rPr>
              <a:t>T</a:t>
            </a:r>
            <a:endParaRPr dirty="0">
              <a:solidFill>
                <a:srgbClr val="FF0000"/>
              </a:solidFill>
              <a:latin typeface="Times New Roman"/>
              <a:cs typeface="Times New Roman"/>
            </a:endParaRPr>
          </a:p>
          <a:p>
            <a:pPr marR="157480" algn="ctr">
              <a:lnSpc>
                <a:spcPct val="100000"/>
              </a:lnSpc>
            </a:pPr>
            <a:endParaRPr lang="en-US" dirty="0">
              <a:latin typeface="Times New Roman"/>
              <a:cs typeface="Times New Roman"/>
            </a:endParaRPr>
          </a:p>
          <a:p>
            <a:pPr marR="157480" algn="ctr">
              <a:lnSpc>
                <a:spcPct val="100000"/>
              </a:lnSpc>
            </a:pPr>
            <a:r>
              <a:rPr b="1" spc="-85" dirty="0" smtClean="0">
                <a:solidFill>
                  <a:srgbClr val="292934"/>
                </a:solidFill>
                <a:latin typeface="Times New Roman"/>
                <a:cs typeface="Times New Roman"/>
              </a:rPr>
              <a:t>G</a:t>
            </a:r>
            <a:r>
              <a:rPr b="1" spc="-75" dirty="0" smtClean="0">
                <a:solidFill>
                  <a:srgbClr val="292934"/>
                </a:solidFill>
                <a:latin typeface="Times New Roman"/>
                <a:cs typeface="Times New Roman"/>
              </a:rPr>
              <a:t>r</a:t>
            </a:r>
            <a:r>
              <a:rPr b="1" spc="-65" dirty="0" smtClean="0">
                <a:solidFill>
                  <a:srgbClr val="292934"/>
                </a:solidFill>
                <a:latin typeface="Times New Roman"/>
                <a:cs typeface="Times New Roman"/>
              </a:rPr>
              <a:t>o</a:t>
            </a:r>
            <a:r>
              <a:rPr b="1" spc="-70" dirty="0" smtClean="0">
                <a:solidFill>
                  <a:srgbClr val="292934"/>
                </a:solidFill>
                <a:latin typeface="Times New Roman"/>
                <a:cs typeface="Times New Roman"/>
              </a:rPr>
              <a:t>up</a:t>
            </a:r>
            <a:r>
              <a:rPr b="1" spc="-75" dirty="0" smtClean="0">
                <a:solidFill>
                  <a:srgbClr val="292934"/>
                </a:solidFill>
                <a:latin typeface="Times New Roman"/>
                <a:cs typeface="Times New Roman"/>
              </a:rPr>
              <a:t>-</a:t>
            </a:r>
            <a:r>
              <a:rPr b="1" spc="-10" dirty="0" smtClean="0">
                <a:solidFill>
                  <a:srgbClr val="292934"/>
                </a:solidFill>
                <a:latin typeface="Times New Roman"/>
                <a:cs typeface="Times New Roman"/>
              </a:rPr>
              <a:t>4</a:t>
            </a:r>
            <a:r>
              <a:rPr b="1" spc="-70" dirty="0" smtClean="0">
                <a:solidFill>
                  <a:srgbClr val="292934"/>
                </a:solidFill>
                <a:latin typeface="Times New Roman"/>
                <a:cs typeface="Times New Roman"/>
              </a:rPr>
              <a:t> </a:t>
            </a:r>
            <a:r>
              <a:rPr b="1" spc="-10" dirty="0">
                <a:solidFill>
                  <a:srgbClr val="292934"/>
                </a:solidFill>
                <a:latin typeface="Times New Roman"/>
                <a:cs typeface="Times New Roman"/>
              </a:rPr>
              <a:t>:</a:t>
            </a:r>
            <a:r>
              <a:rPr b="1" spc="-260" dirty="0">
                <a:solidFill>
                  <a:srgbClr val="292934"/>
                </a:solidFill>
                <a:latin typeface="Times New Roman"/>
                <a:cs typeface="Times New Roman"/>
              </a:rPr>
              <a:t> </a:t>
            </a:r>
            <a:r>
              <a:rPr b="1" spc="-65" dirty="0">
                <a:solidFill>
                  <a:srgbClr val="292934"/>
                </a:solidFill>
                <a:latin typeface="Times New Roman"/>
                <a:cs typeface="Times New Roman"/>
              </a:rPr>
              <a:t>A</a:t>
            </a:r>
            <a:r>
              <a:rPr b="1" spc="114" dirty="0">
                <a:solidFill>
                  <a:srgbClr val="292934"/>
                </a:solidFill>
                <a:latin typeface="Times New Roman"/>
                <a:cs typeface="Times New Roman"/>
              </a:rPr>
              <a:t>D</a:t>
            </a:r>
            <a:r>
              <a:rPr b="1" spc="120" dirty="0">
                <a:solidFill>
                  <a:srgbClr val="292934"/>
                </a:solidFill>
                <a:latin typeface="Arial"/>
                <a:cs typeface="Arial"/>
              </a:rPr>
              <a:t>–</a:t>
            </a:r>
            <a:r>
              <a:rPr b="1" spc="-65" dirty="0">
                <a:solidFill>
                  <a:srgbClr val="292934"/>
                </a:solidFill>
                <a:latin typeface="Times New Roman"/>
                <a:cs typeface="Times New Roman"/>
              </a:rPr>
              <a:t>69</a:t>
            </a:r>
            <a:endParaRPr dirty="0">
              <a:latin typeface="Times New Roman"/>
              <a:cs typeface="Times New Roman"/>
            </a:endParaRPr>
          </a:p>
        </p:txBody>
      </p:sp>
      <p:sp>
        <p:nvSpPr>
          <p:cNvPr id="4" name="object 4"/>
          <p:cNvSpPr/>
          <p:nvPr/>
        </p:nvSpPr>
        <p:spPr>
          <a:xfrm>
            <a:off x="1447800" y="76200"/>
            <a:ext cx="6161776" cy="11430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337455" y="1390650"/>
            <a:ext cx="22860" cy="7620"/>
          </a:xfrm>
          <a:custGeom>
            <a:avLst/>
            <a:gdLst/>
            <a:ahLst/>
            <a:cxnLst/>
            <a:rect l="l" t="t" r="r" b="b"/>
            <a:pathLst>
              <a:path w="30479" h="7619">
                <a:moveTo>
                  <a:pt x="0" y="3809"/>
                </a:moveTo>
                <a:lnTo>
                  <a:pt x="30479" y="3809"/>
                </a:lnTo>
              </a:path>
            </a:pathLst>
          </a:custGeom>
          <a:ln w="8889">
            <a:solidFill>
              <a:srgbClr val="0000FF"/>
            </a:solidFill>
          </a:ln>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2830553841"/>
              </p:ext>
            </p:extLst>
          </p:nvPr>
        </p:nvGraphicFramePr>
        <p:xfrm>
          <a:off x="304800" y="3276600"/>
          <a:ext cx="8686800" cy="2819400"/>
        </p:xfrm>
        <a:graphic>
          <a:graphicData uri="http://schemas.openxmlformats.org/drawingml/2006/table">
            <a:tbl>
              <a:tblPr firstRow="1" bandRow="1">
                <a:tableStyleId>{2D5ABB26-0587-4C30-8999-92F81FD0307C}</a:tableStyleId>
              </a:tblPr>
              <a:tblGrid>
                <a:gridCol w="2544093"/>
                <a:gridCol w="3744723"/>
                <a:gridCol w="2397984"/>
              </a:tblGrid>
              <a:tr h="406959">
                <a:tc rowSpan="4">
                  <a:txBody>
                    <a:bodyPr/>
                    <a:lstStyle/>
                    <a:p>
                      <a:endParaRPr sz="1600" dirty="0">
                        <a:latin typeface="Times New Roman"/>
                        <a:cs typeface="Times New Roman"/>
                      </a:endParaRPr>
                    </a:p>
                  </a:txBody>
                  <a:tcPr marL="0" marR="0" marT="0" marB="0"/>
                </a:tc>
                <a:tc>
                  <a:txBody>
                    <a:bodyPr/>
                    <a:lstStyle/>
                    <a:p>
                      <a:pPr marL="216535" algn="just">
                        <a:lnSpc>
                          <a:spcPct val="100000"/>
                        </a:lnSpc>
                      </a:pPr>
                      <a:r>
                        <a:rPr sz="1800" b="1" spc="-100" dirty="0" smtClean="0">
                          <a:solidFill>
                            <a:srgbClr val="292934"/>
                          </a:solidFill>
                          <a:latin typeface="Times New Roman"/>
                          <a:cs typeface="Times New Roman"/>
                        </a:rPr>
                        <a:t>1</a:t>
                      </a:r>
                      <a:r>
                        <a:rPr sz="1800" b="1" dirty="0">
                          <a:solidFill>
                            <a:srgbClr val="292934"/>
                          </a:solidFill>
                          <a:latin typeface="Times New Roman"/>
                          <a:cs typeface="Times New Roman"/>
                        </a:rPr>
                        <a:t>.</a:t>
                      </a:r>
                      <a:r>
                        <a:rPr sz="1800" b="1" spc="-220" dirty="0">
                          <a:solidFill>
                            <a:srgbClr val="292934"/>
                          </a:solidFill>
                          <a:latin typeface="Times New Roman"/>
                          <a:cs typeface="Times New Roman"/>
                        </a:rPr>
                        <a:t> </a:t>
                      </a:r>
                      <a:r>
                        <a:rPr sz="1800" b="1" spc="-45" dirty="0">
                          <a:solidFill>
                            <a:srgbClr val="292934"/>
                          </a:solidFill>
                          <a:latin typeface="Times New Roman"/>
                          <a:cs typeface="Times New Roman"/>
                        </a:rPr>
                        <a:t>G</a:t>
                      </a:r>
                      <a:r>
                        <a:rPr sz="1800" b="1" spc="-40" dirty="0">
                          <a:solidFill>
                            <a:srgbClr val="292934"/>
                          </a:solidFill>
                          <a:latin typeface="Times New Roman"/>
                          <a:cs typeface="Times New Roman"/>
                        </a:rPr>
                        <a:t>.</a:t>
                      </a:r>
                      <a:r>
                        <a:rPr sz="1800" b="1" spc="-35" dirty="0">
                          <a:solidFill>
                            <a:srgbClr val="292934"/>
                          </a:solidFill>
                          <a:latin typeface="Times New Roman"/>
                          <a:cs typeface="Times New Roman"/>
                        </a:rPr>
                        <a:t>V</a:t>
                      </a:r>
                      <a:r>
                        <a:rPr sz="1800" b="1" spc="-25" dirty="0">
                          <a:solidFill>
                            <a:srgbClr val="292934"/>
                          </a:solidFill>
                          <a:latin typeface="Times New Roman"/>
                          <a:cs typeface="Times New Roman"/>
                        </a:rPr>
                        <a:t>E</a:t>
                      </a:r>
                      <a:r>
                        <a:rPr sz="1800" b="1" spc="-35" dirty="0">
                          <a:solidFill>
                            <a:srgbClr val="292934"/>
                          </a:solidFill>
                          <a:latin typeface="Times New Roman"/>
                          <a:cs typeface="Times New Roman"/>
                        </a:rPr>
                        <a:t>DAN</a:t>
                      </a:r>
                      <a:r>
                        <a:rPr sz="1800" b="1" spc="-30" dirty="0">
                          <a:solidFill>
                            <a:srgbClr val="292934"/>
                          </a:solidFill>
                          <a:latin typeface="Times New Roman"/>
                          <a:cs typeface="Times New Roman"/>
                        </a:rPr>
                        <a:t>S</a:t>
                      </a:r>
                      <a:r>
                        <a:rPr sz="1800" b="1" dirty="0">
                          <a:solidFill>
                            <a:srgbClr val="292934"/>
                          </a:solidFill>
                          <a:latin typeface="Times New Roman"/>
                          <a:cs typeface="Times New Roman"/>
                        </a:rPr>
                        <a:t>H</a:t>
                      </a:r>
                      <a:r>
                        <a:rPr sz="1800" b="1" spc="-165" dirty="0">
                          <a:solidFill>
                            <a:srgbClr val="292934"/>
                          </a:solidFill>
                          <a:latin typeface="Times New Roman"/>
                          <a:cs typeface="Times New Roman"/>
                        </a:rPr>
                        <a:t> </a:t>
                      </a:r>
                      <a:r>
                        <a:rPr sz="1800" b="1" spc="15" dirty="0">
                          <a:solidFill>
                            <a:srgbClr val="292934"/>
                          </a:solidFill>
                          <a:latin typeface="Times New Roman"/>
                          <a:cs typeface="Times New Roman"/>
                        </a:rPr>
                        <a:t>R</a:t>
                      </a:r>
                      <a:r>
                        <a:rPr sz="1800" b="1" dirty="0">
                          <a:solidFill>
                            <a:srgbClr val="292934"/>
                          </a:solidFill>
                          <a:latin typeface="Times New Roman"/>
                          <a:cs typeface="Times New Roman"/>
                        </a:rPr>
                        <a:t>E</a:t>
                      </a:r>
                      <a:r>
                        <a:rPr sz="1800" b="1" spc="5" dirty="0">
                          <a:solidFill>
                            <a:srgbClr val="292934"/>
                          </a:solidFill>
                          <a:latin typeface="Times New Roman"/>
                          <a:cs typeface="Times New Roman"/>
                        </a:rPr>
                        <a:t>D</a:t>
                      </a:r>
                      <a:r>
                        <a:rPr sz="1800" b="1" dirty="0">
                          <a:solidFill>
                            <a:srgbClr val="292934"/>
                          </a:solidFill>
                          <a:latin typeface="Times New Roman"/>
                          <a:cs typeface="Times New Roman"/>
                        </a:rPr>
                        <a:t>DY</a:t>
                      </a:r>
                      <a:endParaRPr sz="1800" dirty="0">
                        <a:latin typeface="Times New Roman"/>
                        <a:cs typeface="Times New Roman"/>
                      </a:endParaRPr>
                    </a:p>
                  </a:txBody>
                  <a:tcPr marL="0" marR="0" marT="0" marB="0"/>
                </a:tc>
                <a:tc>
                  <a:txBody>
                    <a:bodyPr/>
                    <a:lstStyle/>
                    <a:p>
                      <a:pPr marL="245745" algn="just">
                        <a:lnSpc>
                          <a:spcPct val="100000"/>
                        </a:lnSpc>
                      </a:pPr>
                      <a:r>
                        <a:rPr sz="1800" b="1" spc="-25" dirty="0">
                          <a:solidFill>
                            <a:srgbClr val="292934"/>
                          </a:solidFill>
                          <a:latin typeface="Times New Roman"/>
                          <a:cs typeface="Times New Roman"/>
                        </a:rPr>
                        <a:t>231</a:t>
                      </a:r>
                      <a:r>
                        <a:rPr sz="1800" b="1" spc="-15" dirty="0">
                          <a:solidFill>
                            <a:srgbClr val="292934"/>
                          </a:solidFill>
                          <a:latin typeface="Times New Roman"/>
                          <a:cs typeface="Times New Roman"/>
                        </a:rPr>
                        <a:t>1</a:t>
                      </a:r>
                      <a:r>
                        <a:rPr sz="1800" b="1" spc="-20" dirty="0">
                          <a:solidFill>
                            <a:srgbClr val="292934"/>
                          </a:solidFill>
                          <a:latin typeface="Times New Roman"/>
                          <a:cs typeface="Times New Roman"/>
                        </a:rPr>
                        <a:t>C</a:t>
                      </a:r>
                      <a:r>
                        <a:rPr sz="1800" b="1" spc="-30" dirty="0">
                          <a:solidFill>
                            <a:srgbClr val="292934"/>
                          </a:solidFill>
                          <a:latin typeface="Times New Roman"/>
                          <a:cs typeface="Times New Roman"/>
                        </a:rPr>
                        <a:t>S</a:t>
                      </a:r>
                      <a:r>
                        <a:rPr sz="1800" b="1" spc="-25" dirty="0">
                          <a:solidFill>
                            <a:srgbClr val="292934"/>
                          </a:solidFill>
                          <a:latin typeface="Times New Roman"/>
                          <a:cs typeface="Times New Roman"/>
                        </a:rPr>
                        <a:t>0</a:t>
                      </a:r>
                      <a:r>
                        <a:rPr sz="1800" b="1" spc="-15" dirty="0">
                          <a:solidFill>
                            <a:srgbClr val="292934"/>
                          </a:solidFill>
                          <a:latin typeface="Times New Roman"/>
                          <a:cs typeface="Times New Roman"/>
                        </a:rPr>
                        <a:t>1</a:t>
                      </a:r>
                      <a:r>
                        <a:rPr sz="1800" b="1" spc="-25" dirty="0">
                          <a:solidFill>
                            <a:srgbClr val="292934"/>
                          </a:solidFill>
                          <a:latin typeface="Times New Roman"/>
                          <a:cs typeface="Times New Roman"/>
                        </a:rPr>
                        <a:t>02</a:t>
                      </a:r>
                      <a:r>
                        <a:rPr sz="1800" b="1" spc="-15" dirty="0">
                          <a:solidFill>
                            <a:srgbClr val="292934"/>
                          </a:solidFill>
                          <a:latin typeface="Times New Roman"/>
                          <a:cs typeface="Times New Roman"/>
                        </a:rPr>
                        <a:t>4</a:t>
                      </a:r>
                      <a:r>
                        <a:rPr sz="1800" b="1" dirty="0">
                          <a:solidFill>
                            <a:srgbClr val="292934"/>
                          </a:solidFill>
                          <a:latin typeface="Times New Roman"/>
                          <a:cs typeface="Times New Roman"/>
                        </a:rPr>
                        <a:t>4</a:t>
                      </a:r>
                      <a:endParaRPr sz="1800">
                        <a:latin typeface="Times New Roman"/>
                        <a:cs typeface="Times New Roman"/>
                      </a:endParaRPr>
                    </a:p>
                  </a:txBody>
                  <a:tcPr marL="0" marR="0" marT="0" marB="0"/>
                </a:tc>
              </a:tr>
              <a:tr h="355308">
                <a:tc vMerge="1">
                  <a:txBody>
                    <a:bodyPr/>
                    <a:lstStyle/>
                    <a:p>
                      <a:endParaRPr/>
                    </a:p>
                  </a:txBody>
                  <a:tcPr marL="0" marR="0" marT="0" marB="0"/>
                </a:tc>
                <a:tc>
                  <a:txBody>
                    <a:bodyPr/>
                    <a:lstStyle/>
                    <a:p>
                      <a:pPr marL="216535" algn="just">
                        <a:lnSpc>
                          <a:spcPct val="100000"/>
                        </a:lnSpc>
                      </a:pPr>
                      <a:r>
                        <a:rPr sz="1800" b="1" spc="-100" dirty="0">
                          <a:solidFill>
                            <a:srgbClr val="292934"/>
                          </a:solidFill>
                          <a:latin typeface="Times New Roman"/>
                          <a:cs typeface="Times New Roman"/>
                        </a:rPr>
                        <a:t>2</a:t>
                      </a:r>
                      <a:r>
                        <a:rPr sz="1800" b="1" dirty="0">
                          <a:solidFill>
                            <a:srgbClr val="292934"/>
                          </a:solidFill>
                          <a:latin typeface="Times New Roman"/>
                          <a:cs typeface="Times New Roman"/>
                        </a:rPr>
                        <a:t>.</a:t>
                      </a:r>
                      <a:r>
                        <a:rPr sz="1800" b="1" spc="-220" dirty="0">
                          <a:solidFill>
                            <a:srgbClr val="292934"/>
                          </a:solidFill>
                          <a:latin typeface="Times New Roman"/>
                          <a:cs typeface="Times New Roman"/>
                        </a:rPr>
                        <a:t> </a:t>
                      </a:r>
                      <a:r>
                        <a:rPr sz="1800" b="1" spc="-45" dirty="0">
                          <a:solidFill>
                            <a:srgbClr val="292934"/>
                          </a:solidFill>
                          <a:latin typeface="Times New Roman"/>
                          <a:cs typeface="Times New Roman"/>
                        </a:rPr>
                        <a:t>K</a:t>
                      </a:r>
                      <a:r>
                        <a:rPr sz="1800" b="1" spc="-40" dirty="0">
                          <a:solidFill>
                            <a:srgbClr val="292934"/>
                          </a:solidFill>
                          <a:latin typeface="Times New Roman"/>
                          <a:cs typeface="Times New Roman"/>
                        </a:rPr>
                        <a:t>.</a:t>
                      </a:r>
                      <a:r>
                        <a:rPr sz="1800" b="1" spc="-30" dirty="0">
                          <a:solidFill>
                            <a:srgbClr val="292934"/>
                          </a:solidFill>
                          <a:latin typeface="Times New Roman"/>
                          <a:cs typeface="Times New Roman"/>
                        </a:rPr>
                        <a:t>S</a:t>
                      </a:r>
                      <a:r>
                        <a:rPr sz="1800" b="1" spc="-35" dirty="0">
                          <a:solidFill>
                            <a:srgbClr val="292934"/>
                          </a:solidFill>
                          <a:latin typeface="Times New Roman"/>
                          <a:cs typeface="Times New Roman"/>
                        </a:rPr>
                        <a:t>A</a:t>
                      </a:r>
                      <a:r>
                        <a:rPr sz="1800" b="1" dirty="0">
                          <a:solidFill>
                            <a:srgbClr val="292934"/>
                          </a:solidFill>
                          <a:latin typeface="Times New Roman"/>
                          <a:cs typeface="Times New Roman"/>
                        </a:rPr>
                        <a:t>I</a:t>
                      </a:r>
                      <a:r>
                        <a:rPr sz="1800" b="1" spc="-210" dirty="0">
                          <a:solidFill>
                            <a:srgbClr val="292934"/>
                          </a:solidFill>
                          <a:latin typeface="Times New Roman"/>
                          <a:cs typeface="Times New Roman"/>
                        </a:rPr>
                        <a:t> </a:t>
                      </a:r>
                      <a:r>
                        <a:rPr sz="1800" b="1" spc="10" dirty="0">
                          <a:solidFill>
                            <a:srgbClr val="292934"/>
                          </a:solidFill>
                          <a:latin typeface="Times New Roman"/>
                          <a:cs typeface="Times New Roman"/>
                        </a:rPr>
                        <a:t>T</a:t>
                      </a:r>
                      <a:r>
                        <a:rPr sz="1800" b="1" dirty="0">
                          <a:solidFill>
                            <a:srgbClr val="292934"/>
                          </a:solidFill>
                          <a:latin typeface="Times New Roman"/>
                          <a:cs typeface="Times New Roman"/>
                        </a:rPr>
                        <a:t>HA</a:t>
                      </a:r>
                      <a:r>
                        <a:rPr sz="1800" b="1" spc="5" dirty="0">
                          <a:solidFill>
                            <a:srgbClr val="292934"/>
                          </a:solidFill>
                          <a:latin typeface="Times New Roman"/>
                          <a:cs typeface="Times New Roman"/>
                        </a:rPr>
                        <a:t>R</a:t>
                      </a:r>
                      <a:r>
                        <a:rPr sz="1800" b="1" dirty="0">
                          <a:solidFill>
                            <a:srgbClr val="292934"/>
                          </a:solidFill>
                          <a:latin typeface="Times New Roman"/>
                          <a:cs typeface="Times New Roman"/>
                        </a:rPr>
                        <a:t>U</a:t>
                      </a:r>
                      <a:r>
                        <a:rPr sz="1800" b="1" spc="15" dirty="0">
                          <a:solidFill>
                            <a:srgbClr val="292934"/>
                          </a:solidFill>
                          <a:latin typeface="Times New Roman"/>
                          <a:cs typeface="Times New Roman"/>
                        </a:rPr>
                        <a:t>N</a:t>
                      </a:r>
                      <a:r>
                        <a:rPr sz="1800" b="1" dirty="0">
                          <a:solidFill>
                            <a:srgbClr val="292934"/>
                          </a:solidFill>
                          <a:latin typeface="Times New Roman"/>
                          <a:cs typeface="Times New Roman"/>
                        </a:rPr>
                        <a:t>I</a:t>
                      </a:r>
                      <a:endParaRPr sz="1800" dirty="0">
                        <a:latin typeface="Times New Roman"/>
                        <a:cs typeface="Times New Roman"/>
                      </a:endParaRPr>
                    </a:p>
                  </a:txBody>
                  <a:tcPr marL="0" marR="0" marT="0" marB="0"/>
                </a:tc>
                <a:tc>
                  <a:txBody>
                    <a:bodyPr/>
                    <a:lstStyle/>
                    <a:p>
                      <a:pPr marL="245745" algn="just">
                        <a:lnSpc>
                          <a:spcPct val="100000"/>
                        </a:lnSpc>
                      </a:pPr>
                      <a:r>
                        <a:rPr sz="1800" b="1" spc="-25" dirty="0">
                          <a:solidFill>
                            <a:srgbClr val="292934"/>
                          </a:solidFill>
                          <a:latin typeface="Times New Roman"/>
                          <a:cs typeface="Times New Roman"/>
                        </a:rPr>
                        <a:t>231</a:t>
                      </a:r>
                      <a:r>
                        <a:rPr sz="1800" b="1" spc="-15" dirty="0">
                          <a:solidFill>
                            <a:srgbClr val="292934"/>
                          </a:solidFill>
                          <a:latin typeface="Times New Roman"/>
                          <a:cs typeface="Times New Roman"/>
                        </a:rPr>
                        <a:t>1</a:t>
                      </a:r>
                      <a:r>
                        <a:rPr sz="1800" b="1" spc="-20" dirty="0">
                          <a:solidFill>
                            <a:srgbClr val="292934"/>
                          </a:solidFill>
                          <a:latin typeface="Times New Roman"/>
                          <a:cs typeface="Times New Roman"/>
                        </a:rPr>
                        <a:t>C</a:t>
                      </a:r>
                      <a:r>
                        <a:rPr sz="1800" b="1" spc="-30" dirty="0">
                          <a:solidFill>
                            <a:srgbClr val="292934"/>
                          </a:solidFill>
                          <a:latin typeface="Times New Roman"/>
                          <a:cs typeface="Times New Roman"/>
                        </a:rPr>
                        <a:t>S</a:t>
                      </a:r>
                      <a:r>
                        <a:rPr sz="1800" b="1" spc="-25" dirty="0">
                          <a:solidFill>
                            <a:srgbClr val="292934"/>
                          </a:solidFill>
                          <a:latin typeface="Times New Roman"/>
                          <a:cs typeface="Times New Roman"/>
                        </a:rPr>
                        <a:t>0</a:t>
                      </a:r>
                      <a:r>
                        <a:rPr sz="1800" b="1" spc="-15" dirty="0">
                          <a:solidFill>
                            <a:srgbClr val="292934"/>
                          </a:solidFill>
                          <a:latin typeface="Times New Roman"/>
                          <a:cs typeface="Times New Roman"/>
                        </a:rPr>
                        <a:t>1</a:t>
                      </a:r>
                      <a:r>
                        <a:rPr sz="1800" b="1" spc="-25" dirty="0">
                          <a:solidFill>
                            <a:srgbClr val="292934"/>
                          </a:solidFill>
                          <a:latin typeface="Times New Roman"/>
                          <a:cs typeface="Times New Roman"/>
                        </a:rPr>
                        <a:t>02</a:t>
                      </a:r>
                      <a:r>
                        <a:rPr sz="1800" b="1" spc="-15" dirty="0">
                          <a:solidFill>
                            <a:srgbClr val="292934"/>
                          </a:solidFill>
                          <a:latin typeface="Times New Roman"/>
                          <a:cs typeface="Times New Roman"/>
                        </a:rPr>
                        <a:t>9</a:t>
                      </a:r>
                      <a:r>
                        <a:rPr sz="1800" b="1" dirty="0">
                          <a:solidFill>
                            <a:srgbClr val="292934"/>
                          </a:solidFill>
                          <a:latin typeface="Times New Roman"/>
                          <a:cs typeface="Times New Roman"/>
                        </a:rPr>
                        <a:t>0</a:t>
                      </a:r>
                      <a:endParaRPr sz="1800">
                        <a:latin typeface="Times New Roman"/>
                        <a:cs typeface="Times New Roman"/>
                      </a:endParaRPr>
                    </a:p>
                  </a:txBody>
                  <a:tcPr marL="0" marR="0" marT="0" marB="0"/>
                </a:tc>
              </a:tr>
              <a:tr h="355555">
                <a:tc vMerge="1">
                  <a:txBody>
                    <a:bodyPr/>
                    <a:lstStyle/>
                    <a:p>
                      <a:endParaRPr/>
                    </a:p>
                  </a:txBody>
                  <a:tcPr marL="0" marR="0" marT="0" marB="0"/>
                </a:tc>
                <a:tc>
                  <a:txBody>
                    <a:bodyPr/>
                    <a:lstStyle/>
                    <a:p>
                      <a:pPr marL="216535" algn="just">
                        <a:lnSpc>
                          <a:spcPct val="100000"/>
                        </a:lnSpc>
                      </a:pPr>
                      <a:r>
                        <a:rPr sz="1800" b="1" spc="-100" dirty="0">
                          <a:solidFill>
                            <a:srgbClr val="292934"/>
                          </a:solidFill>
                          <a:latin typeface="Times New Roman"/>
                          <a:cs typeface="Times New Roman"/>
                        </a:rPr>
                        <a:t>3</a:t>
                      </a:r>
                      <a:r>
                        <a:rPr sz="1800" b="1" dirty="0">
                          <a:solidFill>
                            <a:srgbClr val="292934"/>
                          </a:solidFill>
                          <a:latin typeface="Times New Roman"/>
                          <a:cs typeface="Times New Roman"/>
                        </a:rPr>
                        <a:t>.</a:t>
                      </a:r>
                      <a:r>
                        <a:rPr sz="1800" b="1" spc="-220" dirty="0">
                          <a:solidFill>
                            <a:srgbClr val="292934"/>
                          </a:solidFill>
                          <a:latin typeface="Times New Roman"/>
                          <a:cs typeface="Times New Roman"/>
                        </a:rPr>
                        <a:t> </a:t>
                      </a:r>
                      <a:r>
                        <a:rPr sz="1800" b="1" spc="-20" dirty="0">
                          <a:solidFill>
                            <a:srgbClr val="292934"/>
                          </a:solidFill>
                          <a:latin typeface="Times New Roman"/>
                          <a:cs typeface="Times New Roman"/>
                        </a:rPr>
                        <a:t>V</a:t>
                      </a:r>
                      <a:r>
                        <a:rPr sz="1800" b="1" spc="-10" dirty="0">
                          <a:solidFill>
                            <a:srgbClr val="292934"/>
                          </a:solidFill>
                          <a:latin typeface="Times New Roman"/>
                          <a:cs typeface="Times New Roman"/>
                        </a:rPr>
                        <a:t>.</a:t>
                      </a:r>
                      <a:r>
                        <a:rPr sz="1800" b="1" spc="-15" dirty="0">
                          <a:solidFill>
                            <a:srgbClr val="292934"/>
                          </a:solidFill>
                          <a:latin typeface="Times New Roman"/>
                          <a:cs typeface="Times New Roman"/>
                        </a:rPr>
                        <a:t>TEJ</a:t>
                      </a:r>
                      <a:r>
                        <a:rPr sz="1800" b="1" dirty="0">
                          <a:solidFill>
                            <a:srgbClr val="292934"/>
                          </a:solidFill>
                          <a:latin typeface="Times New Roman"/>
                          <a:cs typeface="Times New Roman"/>
                        </a:rPr>
                        <a:t>A</a:t>
                      </a:r>
                      <a:endParaRPr sz="1800" dirty="0">
                        <a:latin typeface="Times New Roman"/>
                        <a:cs typeface="Times New Roman"/>
                      </a:endParaRPr>
                    </a:p>
                  </a:txBody>
                  <a:tcPr marL="0" marR="0" marT="0" marB="0"/>
                </a:tc>
                <a:tc>
                  <a:txBody>
                    <a:bodyPr/>
                    <a:lstStyle/>
                    <a:p>
                      <a:pPr marL="236854" algn="just">
                        <a:lnSpc>
                          <a:spcPct val="100000"/>
                        </a:lnSpc>
                      </a:pPr>
                      <a:r>
                        <a:rPr sz="1800" b="1" spc="-25" dirty="0">
                          <a:solidFill>
                            <a:srgbClr val="292934"/>
                          </a:solidFill>
                          <a:latin typeface="Times New Roman"/>
                          <a:cs typeface="Times New Roman"/>
                        </a:rPr>
                        <a:t>231</a:t>
                      </a:r>
                      <a:r>
                        <a:rPr sz="1800" b="1" spc="-15" dirty="0">
                          <a:solidFill>
                            <a:srgbClr val="292934"/>
                          </a:solidFill>
                          <a:latin typeface="Times New Roman"/>
                          <a:cs typeface="Times New Roman"/>
                        </a:rPr>
                        <a:t>1</a:t>
                      </a:r>
                      <a:r>
                        <a:rPr sz="1800" b="1" spc="-20" dirty="0">
                          <a:solidFill>
                            <a:srgbClr val="292934"/>
                          </a:solidFill>
                          <a:latin typeface="Times New Roman"/>
                          <a:cs typeface="Times New Roman"/>
                        </a:rPr>
                        <a:t>C</a:t>
                      </a:r>
                      <a:r>
                        <a:rPr sz="1800" b="1" spc="-30" dirty="0">
                          <a:solidFill>
                            <a:srgbClr val="292934"/>
                          </a:solidFill>
                          <a:latin typeface="Times New Roman"/>
                          <a:cs typeface="Times New Roman"/>
                        </a:rPr>
                        <a:t>S</a:t>
                      </a:r>
                      <a:r>
                        <a:rPr sz="1800" b="1" spc="-25" dirty="0">
                          <a:solidFill>
                            <a:srgbClr val="292934"/>
                          </a:solidFill>
                          <a:latin typeface="Times New Roman"/>
                          <a:cs typeface="Times New Roman"/>
                        </a:rPr>
                        <a:t>0</a:t>
                      </a:r>
                      <a:r>
                        <a:rPr sz="1800" b="1" spc="-15" dirty="0">
                          <a:solidFill>
                            <a:srgbClr val="292934"/>
                          </a:solidFill>
                          <a:latin typeface="Times New Roman"/>
                          <a:cs typeface="Times New Roman"/>
                        </a:rPr>
                        <a:t>1</a:t>
                      </a:r>
                      <a:r>
                        <a:rPr sz="1800" b="1" spc="-25" dirty="0">
                          <a:solidFill>
                            <a:srgbClr val="292934"/>
                          </a:solidFill>
                          <a:latin typeface="Times New Roman"/>
                          <a:cs typeface="Times New Roman"/>
                        </a:rPr>
                        <a:t>06</a:t>
                      </a:r>
                      <a:r>
                        <a:rPr sz="1800" b="1" spc="-15" dirty="0">
                          <a:solidFill>
                            <a:srgbClr val="292934"/>
                          </a:solidFill>
                          <a:latin typeface="Times New Roman"/>
                          <a:cs typeface="Times New Roman"/>
                        </a:rPr>
                        <a:t>7</a:t>
                      </a:r>
                      <a:r>
                        <a:rPr sz="1800" b="1" dirty="0">
                          <a:solidFill>
                            <a:srgbClr val="292934"/>
                          </a:solidFill>
                          <a:latin typeface="Times New Roman"/>
                          <a:cs typeface="Times New Roman"/>
                        </a:rPr>
                        <a:t>7</a:t>
                      </a:r>
                      <a:endParaRPr sz="1800" dirty="0">
                        <a:latin typeface="Times New Roman"/>
                        <a:cs typeface="Times New Roman"/>
                      </a:endParaRPr>
                    </a:p>
                  </a:txBody>
                  <a:tcPr marL="0" marR="0" marT="0" marB="0"/>
                </a:tc>
              </a:tr>
              <a:tr h="355555">
                <a:tc vMerge="1">
                  <a:txBody>
                    <a:bodyPr/>
                    <a:lstStyle/>
                    <a:p>
                      <a:endParaRPr/>
                    </a:p>
                  </a:txBody>
                  <a:tcPr marL="0" marR="0" marT="0" marB="0"/>
                </a:tc>
                <a:tc>
                  <a:txBody>
                    <a:bodyPr/>
                    <a:lstStyle/>
                    <a:p>
                      <a:pPr marL="216535" algn="just">
                        <a:lnSpc>
                          <a:spcPct val="100000"/>
                        </a:lnSpc>
                      </a:pPr>
                      <a:r>
                        <a:rPr sz="1800" b="1" spc="-100" dirty="0">
                          <a:solidFill>
                            <a:srgbClr val="292934"/>
                          </a:solidFill>
                          <a:latin typeface="Times New Roman"/>
                          <a:cs typeface="Times New Roman"/>
                        </a:rPr>
                        <a:t>4</a:t>
                      </a:r>
                      <a:r>
                        <a:rPr sz="1800" b="1" dirty="0">
                          <a:solidFill>
                            <a:srgbClr val="292934"/>
                          </a:solidFill>
                          <a:latin typeface="Times New Roman"/>
                          <a:cs typeface="Times New Roman"/>
                        </a:rPr>
                        <a:t>.</a:t>
                      </a:r>
                      <a:r>
                        <a:rPr sz="1800" b="1" spc="-220" dirty="0">
                          <a:solidFill>
                            <a:srgbClr val="292934"/>
                          </a:solidFill>
                          <a:latin typeface="Times New Roman"/>
                          <a:cs typeface="Times New Roman"/>
                        </a:rPr>
                        <a:t> </a:t>
                      </a:r>
                      <a:r>
                        <a:rPr sz="1800" b="1" spc="-20" dirty="0">
                          <a:solidFill>
                            <a:srgbClr val="292934"/>
                          </a:solidFill>
                          <a:latin typeface="Times New Roman"/>
                          <a:cs typeface="Times New Roman"/>
                        </a:rPr>
                        <a:t>V</a:t>
                      </a:r>
                      <a:r>
                        <a:rPr sz="1800" b="1" spc="-10" dirty="0">
                          <a:solidFill>
                            <a:srgbClr val="292934"/>
                          </a:solidFill>
                          <a:latin typeface="Times New Roman"/>
                          <a:cs typeface="Times New Roman"/>
                        </a:rPr>
                        <a:t>.</a:t>
                      </a:r>
                      <a:r>
                        <a:rPr sz="1800" b="1" spc="-20" dirty="0">
                          <a:solidFill>
                            <a:srgbClr val="292934"/>
                          </a:solidFill>
                          <a:latin typeface="Times New Roman"/>
                          <a:cs typeface="Times New Roman"/>
                        </a:rPr>
                        <a:t>S</a:t>
                      </a:r>
                      <a:r>
                        <a:rPr sz="1800" b="1" dirty="0">
                          <a:solidFill>
                            <a:srgbClr val="292934"/>
                          </a:solidFill>
                          <a:latin typeface="Times New Roman"/>
                          <a:cs typeface="Times New Roman"/>
                        </a:rPr>
                        <a:t>R</a:t>
                      </a:r>
                      <a:r>
                        <a:rPr sz="1800" b="1" spc="-20" dirty="0">
                          <a:solidFill>
                            <a:srgbClr val="292934"/>
                          </a:solidFill>
                          <a:latin typeface="Times New Roman"/>
                          <a:cs typeface="Times New Roman"/>
                        </a:rPr>
                        <a:t>I</a:t>
                      </a:r>
                      <a:r>
                        <a:rPr sz="1800" b="1" dirty="0">
                          <a:solidFill>
                            <a:srgbClr val="292934"/>
                          </a:solidFill>
                          <a:latin typeface="Times New Roman"/>
                          <a:cs typeface="Times New Roman"/>
                        </a:rPr>
                        <a:t>N</a:t>
                      </a:r>
                      <a:r>
                        <a:rPr sz="1800" b="1" spc="-20" dirty="0">
                          <a:solidFill>
                            <a:srgbClr val="292934"/>
                          </a:solidFill>
                          <a:latin typeface="Times New Roman"/>
                          <a:cs typeface="Times New Roman"/>
                        </a:rPr>
                        <a:t>I</a:t>
                      </a:r>
                      <a:r>
                        <a:rPr sz="1800" b="1" dirty="0">
                          <a:solidFill>
                            <a:srgbClr val="292934"/>
                          </a:solidFill>
                          <a:latin typeface="Times New Roman"/>
                          <a:cs typeface="Times New Roman"/>
                        </a:rPr>
                        <a:t>V</a:t>
                      </a:r>
                      <a:r>
                        <a:rPr sz="1800" b="1" spc="-20" dirty="0">
                          <a:solidFill>
                            <a:srgbClr val="292934"/>
                          </a:solidFill>
                          <a:latin typeface="Times New Roman"/>
                          <a:cs typeface="Times New Roman"/>
                        </a:rPr>
                        <a:t>A</a:t>
                      </a:r>
                      <a:r>
                        <a:rPr sz="1800" b="1" dirty="0">
                          <a:solidFill>
                            <a:srgbClr val="292934"/>
                          </a:solidFill>
                          <a:latin typeface="Times New Roman"/>
                          <a:cs typeface="Times New Roman"/>
                        </a:rPr>
                        <a:t>SA</a:t>
                      </a:r>
                      <a:endParaRPr sz="1800" dirty="0">
                        <a:latin typeface="Times New Roman"/>
                        <a:cs typeface="Times New Roman"/>
                      </a:endParaRPr>
                    </a:p>
                  </a:txBody>
                  <a:tcPr marL="0" marR="0" marT="0" marB="0"/>
                </a:tc>
                <a:tc>
                  <a:txBody>
                    <a:bodyPr/>
                    <a:lstStyle/>
                    <a:p>
                      <a:pPr marL="267335" algn="just">
                        <a:lnSpc>
                          <a:spcPct val="100000"/>
                        </a:lnSpc>
                      </a:pPr>
                      <a:r>
                        <a:rPr sz="1800" b="1" spc="-25" dirty="0">
                          <a:solidFill>
                            <a:srgbClr val="292934"/>
                          </a:solidFill>
                          <a:latin typeface="Times New Roman"/>
                          <a:cs typeface="Times New Roman"/>
                        </a:rPr>
                        <a:t>231</a:t>
                      </a:r>
                      <a:r>
                        <a:rPr sz="1800" b="1" spc="-15" dirty="0">
                          <a:solidFill>
                            <a:srgbClr val="292934"/>
                          </a:solidFill>
                          <a:latin typeface="Times New Roman"/>
                          <a:cs typeface="Times New Roman"/>
                        </a:rPr>
                        <a:t>1</a:t>
                      </a:r>
                      <a:r>
                        <a:rPr sz="1800" b="1" spc="-20" dirty="0">
                          <a:solidFill>
                            <a:srgbClr val="292934"/>
                          </a:solidFill>
                          <a:latin typeface="Times New Roman"/>
                          <a:cs typeface="Times New Roman"/>
                        </a:rPr>
                        <a:t>C</a:t>
                      </a:r>
                      <a:r>
                        <a:rPr sz="1800" b="1" spc="-30" dirty="0">
                          <a:solidFill>
                            <a:srgbClr val="292934"/>
                          </a:solidFill>
                          <a:latin typeface="Times New Roman"/>
                          <a:cs typeface="Times New Roman"/>
                        </a:rPr>
                        <a:t>S</a:t>
                      </a:r>
                      <a:r>
                        <a:rPr sz="1800" b="1" spc="-25" dirty="0">
                          <a:solidFill>
                            <a:srgbClr val="292934"/>
                          </a:solidFill>
                          <a:latin typeface="Times New Roman"/>
                          <a:cs typeface="Times New Roman"/>
                        </a:rPr>
                        <a:t>0</a:t>
                      </a:r>
                      <a:r>
                        <a:rPr sz="1800" b="1" spc="-15" dirty="0">
                          <a:solidFill>
                            <a:srgbClr val="292934"/>
                          </a:solidFill>
                          <a:latin typeface="Times New Roman"/>
                          <a:cs typeface="Times New Roman"/>
                        </a:rPr>
                        <a:t>1</a:t>
                      </a:r>
                      <a:r>
                        <a:rPr sz="1800" b="1" spc="-25" dirty="0">
                          <a:solidFill>
                            <a:srgbClr val="292934"/>
                          </a:solidFill>
                          <a:latin typeface="Times New Roman"/>
                          <a:cs typeface="Times New Roman"/>
                        </a:rPr>
                        <a:t>06</a:t>
                      </a:r>
                      <a:r>
                        <a:rPr sz="1800" b="1" spc="-15" dirty="0">
                          <a:solidFill>
                            <a:srgbClr val="292934"/>
                          </a:solidFill>
                          <a:latin typeface="Times New Roman"/>
                          <a:cs typeface="Times New Roman"/>
                        </a:rPr>
                        <a:t>8</a:t>
                      </a:r>
                      <a:r>
                        <a:rPr sz="1800" b="1" dirty="0">
                          <a:solidFill>
                            <a:srgbClr val="292934"/>
                          </a:solidFill>
                          <a:latin typeface="Times New Roman"/>
                          <a:cs typeface="Times New Roman"/>
                        </a:rPr>
                        <a:t>0</a:t>
                      </a:r>
                      <a:endParaRPr sz="1800" dirty="0">
                        <a:latin typeface="Times New Roman"/>
                        <a:cs typeface="Times New Roman"/>
                      </a:endParaRPr>
                    </a:p>
                  </a:txBody>
                  <a:tcPr marL="0" marR="0" marT="0" marB="0"/>
                </a:tc>
              </a:tr>
              <a:tr h="1346023">
                <a:tc>
                  <a:txBody>
                    <a:bodyPr/>
                    <a:lstStyle/>
                    <a:p>
                      <a:pPr marL="34925">
                        <a:lnSpc>
                          <a:spcPct val="100000"/>
                        </a:lnSpc>
                      </a:pPr>
                      <a:endParaRPr lang="en-US" sz="1800" b="1" spc="-20" dirty="0" smtClean="0">
                        <a:solidFill>
                          <a:srgbClr val="292934"/>
                        </a:solidFill>
                        <a:latin typeface="Times New Roman"/>
                        <a:cs typeface="Times New Roman"/>
                      </a:endParaRPr>
                    </a:p>
                    <a:p>
                      <a:pPr marL="34925">
                        <a:lnSpc>
                          <a:spcPct val="100000"/>
                        </a:lnSpc>
                      </a:pPr>
                      <a:endParaRPr lang="en-IN" sz="1400" b="1" dirty="0" smtClean="0"/>
                    </a:p>
                    <a:p>
                      <a:pPr marL="34925">
                        <a:lnSpc>
                          <a:spcPct val="100000"/>
                        </a:lnSpc>
                      </a:pPr>
                      <a:r>
                        <a:rPr lang="en-IN" sz="1400" b="1" dirty="0" smtClean="0"/>
                        <a:t>Under the Esteemed Guidance</a:t>
                      </a:r>
                      <a:r>
                        <a:rPr lang="en-IN" sz="1400" b="1" baseline="0" dirty="0" smtClean="0"/>
                        <a:t> of </a:t>
                      </a:r>
                      <a:endParaRPr lang="en-US" sz="1400" b="1" spc="-20" dirty="0" smtClean="0">
                        <a:solidFill>
                          <a:srgbClr val="292934"/>
                        </a:solidFill>
                        <a:latin typeface="Times New Roman"/>
                        <a:cs typeface="Times New Roman"/>
                      </a:endParaRPr>
                    </a:p>
                    <a:p>
                      <a:pPr marL="34925">
                        <a:lnSpc>
                          <a:spcPct val="100000"/>
                        </a:lnSpc>
                      </a:pPr>
                      <a:r>
                        <a:rPr sz="1600" b="1" spc="-20" dirty="0" smtClean="0">
                          <a:solidFill>
                            <a:srgbClr val="292934"/>
                          </a:solidFill>
                          <a:latin typeface="Times New Roman"/>
                          <a:cs typeface="Times New Roman"/>
                        </a:rPr>
                        <a:t>G</a:t>
                      </a:r>
                      <a:r>
                        <a:rPr sz="1600" b="1" spc="-30" dirty="0" smtClean="0">
                          <a:solidFill>
                            <a:srgbClr val="292934"/>
                          </a:solidFill>
                          <a:latin typeface="Times New Roman"/>
                          <a:cs typeface="Times New Roman"/>
                        </a:rPr>
                        <a:t>u</a:t>
                      </a:r>
                      <a:r>
                        <a:rPr sz="1600" b="1" spc="-15" dirty="0" smtClean="0">
                          <a:solidFill>
                            <a:srgbClr val="292934"/>
                          </a:solidFill>
                          <a:latin typeface="Times New Roman"/>
                          <a:cs typeface="Times New Roman"/>
                        </a:rPr>
                        <a:t>id</a:t>
                      </a:r>
                      <a:r>
                        <a:rPr sz="1600" b="1" spc="220" dirty="0" smtClean="0">
                          <a:solidFill>
                            <a:srgbClr val="292934"/>
                          </a:solidFill>
                          <a:latin typeface="Times New Roman"/>
                          <a:cs typeface="Times New Roman"/>
                        </a:rPr>
                        <a:t>e</a:t>
                      </a:r>
                      <a:r>
                        <a:rPr sz="1600" b="1" dirty="0">
                          <a:solidFill>
                            <a:srgbClr val="201F0C"/>
                          </a:solidFill>
                          <a:latin typeface="Times New Roman"/>
                          <a:cs typeface="Times New Roman"/>
                        </a:rPr>
                        <a:t>:</a:t>
                      </a:r>
                      <a:r>
                        <a:rPr sz="1600" b="1" spc="-210" dirty="0">
                          <a:solidFill>
                            <a:srgbClr val="201F0C"/>
                          </a:solidFill>
                          <a:latin typeface="Times New Roman"/>
                          <a:cs typeface="Times New Roman"/>
                        </a:rPr>
                        <a:t> </a:t>
                      </a:r>
                      <a:r>
                        <a:rPr sz="1600" b="1" spc="-25" dirty="0">
                          <a:solidFill>
                            <a:srgbClr val="201F0C"/>
                          </a:solidFill>
                          <a:latin typeface="Times New Roman"/>
                          <a:cs typeface="Times New Roman"/>
                        </a:rPr>
                        <a:t>M</a:t>
                      </a:r>
                      <a:r>
                        <a:rPr sz="1600" b="1" spc="-30" dirty="0">
                          <a:solidFill>
                            <a:srgbClr val="201F0C"/>
                          </a:solidFill>
                          <a:latin typeface="Times New Roman"/>
                          <a:cs typeface="Times New Roman"/>
                        </a:rPr>
                        <a:t>r</a:t>
                      </a:r>
                      <a:r>
                        <a:rPr sz="1600" b="1" spc="-25" dirty="0">
                          <a:solidFill>
                            <a:srgbClr val="201F0C"/>
                          </a:solidFill>
                          <a:latin typeface="Times New Roman"/>
                          <a:cs typeface="Times New Roman"/>
                        </a:rPr>
                        <a:t>s</a:t>
                      </a:r>
                      <a:r>
                        <a:rPr sz="1600" b="1" dirty="0">
                          <a:solidFill>
                            <a:srgbClr val="201F0C"/>
                          </a:solidFill>
                          <a:latin typeface="Times New Roman"/>
                          <a:cs typeface="Times New Roman"/>
                        </a:rPr>
                        <a:t>.</a:t>
                      </a:r>
                      <a:r>
                        <a:rPr sz="1600" b="1" spc="-215" dirty="0">
                          <a:solidFill>
                            <a:srgbClr val="201F0C"/>
                          </a:solidFill>
                          <a:latin typeface="Times New Roman"/>
                          <a:cs typeface="Times New Roman"/>
                        </a:rPr>
                        <a:t> </a:t>
                      </a:r>
                      <a:r>
                        <a:rPr sz="1600" b="1" spc="-30" dirty="0">
                          <a:solidFill>
                            <a:srgbClr val="201F0C"/>
                          </a:solidFill>
                          <a:latin typeface="Times New Roman"/>
                          <a:cs typeface="Times New Roman"/>
                        </a:rPr>
                        <a:t>G</a:t>
                      </a:r>
                      <a:r>
                        <a:rPr sz="1600" b="1" dirty="0">
                          <a:solidFill>
                            <a:srgbClr val="201F0C"/>
                          </a:solidFill>
                          <a:latin typeface="Times New Roman"/>
                          <a:cs typeface="Times New Roman"/>
                        </a:rPr>
                        <a:t>.</a:t>
                      </a:r>
                      <a:r>
                        <a:rPr sz="1600" b="1" spc="-215" dirty="0">
                          <a:solidFill>
                            <a:srgbClr val="201F0C"/>
                          </a:solidFill>
                          <a:latin typeface="Times New Roman"/>
                          <a:cs typeface="Times New Roman"/>
                        </a:rPr>
                        <a:t> </a:t>
                      </a:r>
                      <a:r>
                        <a:rPr sz="1600" b="1" spc="-10" dirty="0">
                          <a:solidFill>
                            <a:srgbClr val="201F0C"/>
                          </a:solidFill>
                          <a:latin typeface="Times New Roman"/>
                          <a:cs typeface="Times New Roman"/>
                        </a:rPr>
                        <a:t>D</a:t>
                      </a:r>
                      <a:r>
                        <a:rPr sz="1600" b="1" spc="-30" dirty="0">
                          <a:solidFill>
                            <a:srgbClr val="201F0C"/>
                          </a:solidFill>
                          <a:latin typeface="Times New Roman"/>
                          <a:cs typeface="Times New Roman"/>
                        </a:rPr>
                        <a:t>ev</a:t>
                      </a:r>
                      <a:r>
                        <a:rPr sz="1600" b="1" dirty="0">
                          <a:solidFill>
                            <a:srgbClr val="201F0C"/>
                          </a:solidFill>
                          <a:latin typeface="Times New Roman"/>
                          <a:cs typeface="Times New Roman"/>
                        </a:rPr>
                        <a:t>i</a:t>
                      </a:r>
                      <a:r>
                        <a:rPr sz="1600" b="1" spc="-225" dirty="0">
                          <a:solidFill>
                            <a:srgbClr val="201F0C"/>
                          </a:solidFill>
                          <a:latin typeface="Times New Roman"/>
                          <a:cs typeface="Times New Roman"/>
                        </a:rPr>
                        <a:t> </a:t>
                      </a:r>
                      <a:r>
                        <a:rPr sz="1600" b="1" spc="-15" dirty="0" err="1" smtClean="0">
                          <a:solidFill>
                            <a:srgbClr val="201F0C"/>
                          </a:solidFill>
                          <a:latin typeface="Times New Roman"/>
                          <a:cs typeface="Times New Roman"/>
                        </a:rPr>
                        <a:t>P</a:t>
                      </a:r>
                      <a:r>
                        <a:rPr sz="1600" b="1" spc="-30" dirty="0" err="1" smtClean="0">
                          <a:solidFill>
                            <a:srgbClr val="201F0C"/>
                          </a:solidFill>
                          <a:latin typeface="Times New Roman"/>
                          <a:cs typeface="Times New Roman"/>
                        </a:rPr>
                        <a:t>r</a:t>
                      </a:r>
                      <a:r>
                        <a:rPr sz="1600" b="1" spc="-15" dirty="0" err="1" smtClean="0">
                          <a:solidFill>
                            <a:srgbClr val="201F0C"/>
                          </a:solidFill>
                          <a:latin typeface="Times New Roman"/>
                          <a:cs typeface="Times New Roman"/>
                        </a:rPr>
                        <a:t>i</a:t>
                      </a:r>
                      <a:r>
                        <a:rPr sz="1600" b="1" spc="-30" dirty="0" err="1" smtClean="0">
                          <a:solidFill>
                            <a:srgbClr val="201F0C"/>
                          </a:solidFill>
                          <a:latin typeface="Times New Roman"/>
                          <a:cs typeface="Times New Roman"/>
                        </a:rPr>
                        <a:t>y</a:t>
                      </a:r>
                      <a:r>
                        <a:rPr sz="1600" b="1" dirty="0" err="1" smtClean="0">
                          <a:solidFill>
                            <a:srgbClr val="201F0C"/>
                          </a:solidFill>
                          <a:latin typeface="Times New Roman"/>
                          <a:cs typeface="Times New Roman"/>
                        </a:rPr>
                        <a:t>a</a:t>
                      </a:r>
                      <a:endParaRPr lang="en-US" sz="1600" b="1" dirty="0" smtClean="0">
                        <a:solidFill>
                          <a:srgbClr val="201F0C"/>
                        </a:solidFill>
                        <a:latin typeface="Times New Roman"/>
                        <a:cs typeface="Times New Roman"/>
                      </a:endParaRPr>
                    </a:p>
                    <a:p>
                      <a:pPr marL="34925">
                        <a:lnSpc>
                          <a:spcPct val="100000"/>
                        </a:lnSpc>
                      </a:pPr>
                      <a:endParaRPr sz="1800" dirty="0">
                        <a:latin typeface="Times New Roman"/>
                        <a:cs typeface="Times New Roman"/>
                      </a:endParaRPr>
                    </a:p>
                  </a:txBody>
                  <a:tcPr marL="0" marR="0" marT="0" marB="0"/>
                </a:tc>
                <a:tc>
                  <a:txBody>
                    <a:bodyPr/>
                    <a:lstStyle/>
                    <a:p>
                      <a:pPr marL="216535" algn="just">
                        <a:lnSpc>
                          <a:spcPct val="100000"/>
                        </a:lnSpc>
                      </a:pPr>
                      <a:r>
                        <a:rPr sz="1800" b="1" spc="-100" dirty="0">
                          <a:solidFill>
                            <a:srgbClr val="292934"/>
                          </a:solidFill>
                          <a:latin typeface="Times New Roman"/>
                          <a:cs typeface="Times New Roman"/>
                        </a:rPr>
                        <a:t>5</a:t>
                      </a:r>
                      <a:r>
                        <a:rPr sz="1800" b="1" dirty="0">
                          <a:solidFill>
                            <a:srgbClr val="292934"/>
                          </a:solidFill>
                          <a:latin typeface="Times New Roman"/>
                          <a:cs typeface="Times New Roman"/>
                        </a:rPr>
                        <a:t>.</a:t>
                      </a:r>
                      <a:r>
                        <a:rPr sz="1800" b="1" spc="-220" dirty="0">
                          <a:solidFill>
                            <a:srgbClr val="292934"/>
                          </a:solidFill>
                          <a:latin typeface="Times New Roman"/>
                          <a:cs typeface="Times New Roman"/>
                        </a:rPr>
                        <a:t> </a:t>
                      </a:r>
                      <a:r>
                        <a:rPr sz="1800" b="1" spc="-20" dirty="0">
                          <a:solidFill>
                            <a:srgbClr val="292934"/>
                          </a:solidFill>
                          <a:latin typeface="Times New Roman"/>
                          <a:cs typeface="Times New Roman"/>
                        </a:rPr>
                        <a:t>Y</a:t>
                      </a:r>
                      <a:r>
                        <a:rPr sz="1800" b="1" spc="-10" dirty="0">
                          <a:solidFill>
                            <a:srgbClr val="292934"/>
                          </a:solidFill>
                          <a:latin typeface="Times New Roman"/>
                          <a:cs typeface="Times New Roman"/>
                        </a:rPr>
                        <a:t>.M</a:t>
                      </a:r>
                      <a:r>
                        <a:rPr sz="1800" b="1" spc="-20" dirty="0">
                          <a:solidFill>
                            <a:srgbClr val="292934"/>
                          </a:solidFill>
                          <a:latin typeface="Times New Roman"/>
                          <a:cs typeface="Times New Roman"/>
                        </a:rPr>
                        <a:t>AN</a:t>
                      </a:r>
                      <a:r>
                        <a:rPr sz="1800" b="1" dirty="0">
                          <a:solidFill>
                            <a:srgbClr val="292934"/>
                          </a:solidFill>
                          <a:latin typeface="Times New Roman"/>
                          <a:cs typeface="Times New Roman"/>
                        </a:rPr>
                        <a:t>A</a:t>
                      </a:r>
                      <a:r>
                        <a:rPr sz="1800" b="1" spc="-10" dirty="0">
                          <a:solidFill>
                            <a:srgbClr val="292934"/>
                          </a:solidFill>
                          <a:latin typeface="Times New Roman"/>
                          <a:cs typeface="Times New Roman"/>
                        </a:rPr>
                        <a:t>S</a:t>
                      </a:r>
                      <a:r>
                        <a:rPr sz="1800" b="1" dirty="0">
                          <a:solidFill>
                            <a:srgbClr val="292934"/>
                          </a:solidFill>
                          <a:latin typeface="Times New Roman"/>
                          <a:cs typeface="Times New Roman"/>
                        </a:rPr>
                        <a:t>A</a:t>
                      </a:r>
                      <a:endParaRPr sz="1800" dirty="0">
                        <a:latin typeface="Times New Roman"/>
                        <a:cs typeface="Times New Roman"/>
                      </a:endParaRPr>
                    </a:p>
                  </a:txBody>
                  <a:tcPr marL="0" marR="0" marT="0" marB="0"/>
                </a:tc>
                <a:tc>
                  <a:txBody>
                    <a:bodyPr/>
                    <a:lstStyle/>
                    <a:p>
                      <a:pPr marL="274955" algn="just">
                        <a:lnSpc>
                          <a:spcPct val="100000"/>
                        </a:lnSpc>
                      </a:pPr>
                      <a:r>
                        <a:rPr sz="1800" b="1" spc="-25" dirty="0">
                          <a:solidFill>
                            <a:srgbClr val="292934"/>
                          </a:solidFill>
                          <a:latin typeface="Times New Roman"/>
                          <a:cs typeface="Times New Roman"/>
                        </a:rPr>
                        <a:t>231</a:t>
                      </a:r>
                      <a:r>
                        <a:rPr sz="1800" b="1" spc="-15" dirty="0">
                          <a:solidFill>
                            <a:srgbClr val="292934"/>
                          </a:solidFill>
                          <a:latin typeface="Times New Roman"/>
                          <a:cs typeface="Times New Roman"/>
                        </a:rPr>
                        <a:t>1</a:t>
                      </a:r>
                      <a:r>
                        <a:rPr sz="1800" b="1" spc="-20" dirty="0">
                          <a:solidFill>
                            <a:srgbClr val="292934"/>
                          </a:solidFill>
                          <a:latin typeface="Times New Roman"/>
                          <a:cs typeface="Times New Roman"/>
                        </a:rPr>
                        <a:t>C</a:t>
                      </a:r>
                      <a:r>
                        <a:rPr sz="1800" b="1" spc="-30" dirty="0">
                          <a:solidFill>
                            <a:srgbClr val="292934"/>
                          </a:solidFill>
                          <a:latin typeface="Times New Roman"/>
                          <a:cs typeface="Times New Roman"/>
                        </a:rPr>
                        <a:t>S</a:t>
                      </a:r>
                      <a:r>
                        <a:rPr sz="1800" b="1" spc="-25" dirty="0">
                          <a:solidFill>
                            <a:srgbClr val="292934"/>
                          </a:solidFill>
                          <a:latin typeface="Times New Roman"/>
                          <a:cs typeface="Times New Roman"/>
                        </a:rPr>
                        <a:t>0</a:t>
                      </a:r>
                      <a:r>
                        <a:rPr sz="1800" b="1" spc="-15" dirty="0">
                          <a:solidFill>
                            <a:srgbClr val="292934"/>
                          </a:solidFill>
                          <a:latin typeface="Times New Roman"/>
                          <a:cs typeface="Times New Roman"/>
                        </a:rPr>
                        <a:t>1</a:t>
                      </a:r>
                      <a:r>
                        <a:rPr sz="1800" b="1" spc="-25" dirty="0">
                          <a:solidFill>
                            <a:srgbClr val="292934"/>
                          </a:solidFill>
                          <a:latin typeface="Times New Roman"/>
                          <a:cs typeface="Times New Roman"/>
                        </a:rPr>
                        <a:t>07</a:t>
                      </a:r>
                      <a:r>
                        <a:rPr sz="1800" b="1" spc="-15" dirty="0">
                          <a:solidFill>
                            <a:srgbClr val="292934"/>
                          </a:solidFill>
                          <a:latin typeface="Times New Roman"/>
                          <a:cs typeface="Times New Roman"/>
                        </a:rPr>
                        <a:t>0</a:t>
                      </a:r>
                      <a:r>
                        <a:rPr sz="1800" b="1" dirty="0">
                          <a:solidFill>
                            <a:srgbClr val="292934"/>
                          </a:solidFill>
                          <a:latin typeface="Times New Roman"/>
                          <a:cs typeface="Times New Roman"/>
                        </a:rPr>
                        <a:t>8</a:t>
                      </a:r>
                      <a:endParaRPr sz="1800" dirty="0">
                        <a:latin typeface="Times New Roman"/>
                        <a:cs typeface="Times New Roman"/>
                      </a:endParaRPr>
                    </a:p>
                  </a:txBody>
                  <a:tcPr marL="0" marR="0" marT="0" marB="0"/>
                </a:tc>
              </a:tr>
            </a:tbl>
          </a:graphicData>
        </a:graphic>
      </p:graphicFrame>
      <p:sp>
        <p:nvSpPr>
          <p:cNvPr id="6" name="object 6"/>
          <p:cNvSpPr txBox="1"/>
          <p:nvPr/>
        </p:nvSpPr>
        <p:spPr>
          <a:xfrm>
            <a:off x="2590800" y="933357"/>
            <a:ext cx="2895600" cy="304699"/>
          </a:xfrm>
          <a:prstGeom prst="rect">
            <a:avLst/>
          </a:prstGeom>
        </p:spPr>
        <p:txBody>
          <a:bodyPr vert="horz" wrap="square" lIns="0" tIns="0" rIns="0" bIns="0" rtlCol="0">
            <a:spAutoFit/>
          </a:bodyPr>
          <a:lstStyle/>
          <a:p>
            <a:pPr marL="157480" marR="5080" indent="-144780">
              <a:lnSpc>
                <a:spcPct val="110000"/>
              </a:lnSpc>
            </a:pPr>
            <a:r>
              <a:rPr sz="900" dirty="0">
                <a:solidFill>
                  <a:srgbClr val="292934"/>
                </a:solidFill>
                <a:latin typeface="Calibri"/>
                <a:cs typeface="Calibri"/>
              </a:rPr>
              <a:t>(</a:t>
            </a:r>
            <a:r>
              <a:rPr sz="900" b="1" spc="-5" dirty="0">
                <a:solidFill>
                  <a:srgbClr val="292934"/>
                </a:solidFill>
                <a:latin typeface="Calibri"/>
                <a:cs typeface="Calibri"/>
              </a:rPr>
              <a:t>Tela</a:t>
            </a:r>
            <a:r>
              <a:rPr sz="900" b="1" spc="-10" dirty="0">
                <a:solidFill>
                  <a:srgbClr val="292934"/>
                </a:solidFill>
                <a:latin typeface="Calibri"/>
                <a:cs typeface="Calibri"/>
              </a:rPr>
              <a:t>n</a:t>
            </a:r>
            <a:r>
              <a:rPr sz="900" b="1" dirty="0">
                <a:solidFill>
                  <a:srgbClr val="292934"/>
                </a:solidFill>
                <a:latin typeface="Calibri"/>
                <a:cs typeface="Calibri"/>
              </a:rPr>
              <a:t>g</a:t>
            </a:r>
            <a:r>
              <a:rPr sz="900" b="1" spc="-5" dirty="0">
                <a:solidFill>
                  <a:srgbClr val="292934"/>
                </a:solidFill>
                <a:latin typeface="Calibri"/>
                <a:cs typeface="Calibri"/>
              </a:rPr>
              <a:t>a</a:t>
            </a:r>
            <a:r>
              <a:rPr sz="900" b="1" spc="-10" dirty="0">
                <a:solidFill>
                  <a:srgbClr val="292934"/>
                </a:solidFill>
                <a:latin typeface="Calibri"/>
                <a:cs typeface="Calibri"/>
              </a:rPr>
              <a:t>n</a:t>
            </a:r>
            <a:r>
              <a:rPr sz="900" b="1" spc="-5" dirty="0">
                <a:solidFill>
                  <a:srgbClr val="292934"/>
                </a:solidFill>
                <a:latin typeface="Calibri"/>
                <a:cs typeface="Calibri"/>
              </a:rPr>
              <a:t>a</a:t>
            </a:r>
            <a:r>
              <a:rPr sz="900" b="1" spc="-85" dirty="0">
                <a:solidFill>
                  <a:srgbClr val="292934"/>
                </a:solidFill>
                <a:latin typeface="Times New Roman"/>
                <a:cs typeface="Times New Roman"/>
              </a:rPr>
              <a:t> </a:t>
            </a:r>
            <a:r>
              <a:rPr sz="900" b="1" spc="-15" dirty="0">
                <a:solidFill>
                  <a:srgbClr val="292934"/>
                </a:solidFill>
                <a:latin typeface="Calibri"/>
                <a:cs typeface="Calibri"/>
              </a:rPr>
              <a:t>S</a:t>
            </a:r>
            <a:r>
              <a:rPr sz="900" b="1" spc="-5" dirty="0">
                <a:solidFill>
                  <a:srgbClr val="292934"/>
                </a:solidFill>
                <a:latin typeface="Calibri"/>
                <a:cs typeface="Calibri"/>
              </a:rPr>
              <a:t>tate</a:t>
            </a:r>
            <a:r>
              <a:rPr sz="900" b="1" spc="-70" dirty="0">
                <a:solidFill>
                  <a:srgbClr val="292934"/>
                </a:solidFill>
                <a:latin typeface="Times New Roman"/>
                <a:cs typeface="Times New Roman"/>
              </a:rPr>
              <a:t> </a:t>
            </a:r>
            <a:r>
              <a:rPr sz="900" b="1" spc="-5" dirty="0">
                <a:solidFill>
                  <a:srgbClr val="292934"/>
                </a:solidFill>
                <a:latin typeface="Calibri"/>
                <a:cs typeface="Calibri"/>
              </a:rPr>
              <a:t>P</a:t>
            </a:r>
            <a:r>
              <a:rPr sz="900" b="1" dirty="0">
                <a:solidFill>
                  <a:srgbClr val="292934"/>
                </a:solidFill>
                <a:latin typeface="Calibri"/>
                <a:cs typeface="Calibri"/>
              </a:rPr>
              <a:t>r</a:t>
            </a:r>
            <a:r>
              <a:rPr sz="900" b="1" spc="-10" dirty="0">
                <a:solidFill>
                  <a:srgbClr val="292934"/>
                </a:solidFill>
                <a:latin typeface="Calibri"/>
                <a:cs typeface="Calibri"/>
              </a:rPr>
              <a:t>iv</a:t>
            </a:r>
            <a:r>
              <a:rPr sz="900" b="1" spc="-5" dirty="0">
                <a:solidFill>
                  <a:srgbClr val="292934"/>
                </a:solidFill>
                <a:latin typeface="Calibri"/>
                <a:cs typeface="Calibri"/>
              </a:rPr>
              <a:t>ate</a:t>
            </a:r>
            <a:r>
              <a:rPr sz="900" b="1" spc="-65" dirty="0">
                <a:solidFill>
                  <a:srgbClr val="292934"/>
                </a:solidFill>
                <a:latin typeface="Times New Roman"/>
                <a:cs typeface="Times New Roman"/>
              </a:rPr>
              <a:t> </a:t>
            </a:r>
            <a:r>
              <a:rPr sz="900" b="1" spc="-10" dirty="0">
                <a:solidFill>
                  <a:srgbClr val="292934"/>
                </a:solidFill>
                <a:latin typeface="Calibri"/>
                <a:cs typeface="Calibri"/>
              </a:rPr>
              <a:t>Un</a:t>
            </a:r>
            <a:r>
              <a:rPr sz="900" b="1" dirty="0">
                <a:solidFill>
                  <a:srgbClr val="292934"/>
                </a:solidFill>
                <a:latin typeface="Calibri"/>
                <a:cs typeface="Calibri"/>
              </a:rPr>
              <a:t>i</a:t>
            </a:r>
            <a:r>
              <a:rPr sz="900" b="1" spc="-10" dirty="0">
                <a:solidFill>
                  <a:srgbClr val="292934"/>
                </a:solidFill>
                <a:latin typeface="Calibri"/>
                <a:cs typeface="Calibri"/>
              </a:rPr>
              <a:t>v</a:t>
            </a:r>
            <a:r>
              <a:rPr sz="900" b="1" dirty="0">
                <a:solidFill>
                  <a:srgbClr val="292934"/>
                </a:solidFill>
                <a:latin typeface="Calibri"/>
                <a:cs typeface="Calibri"/>
              </a:rPr>
              <a:t>er</a:t>
            </a:r>
            <a:r>
              <a:rPr sz="900" b="1" spc="-5" dirty="0">
                <a:solidFill>
                  <a:srgbClr val="292934"/>
                </a:solidFill>
                <a:latin typeface="Calibri"/>
                <a:cs typeface="Calibri"/>
              </a:rPr>
              <a:t>s</a:t>
            </a:r>
            <a:r>
              <a:rPr sz="900" b="1" dirty="0">
                <a:solidFill>
                  <a:srgbClr val="292934"/>
                </a:solidFill>
                <a:latin typeface="Calibri"/>
                <a:cs typeface="Calibri"/>
              </a:rPr>
              <a:t>i</a:t>
            </a:r>
            <a:r>
              <a:rPr sz="900" b="1" spc="-5" dirty="0">
                <a:solidFill>
                  <a:srgbClr val="292934"/>
                </a:solidFill>
                <a:latin typeface="Calibri"/>
                <a:cs typeface="Calibri"/>
              </a:rPr>
              <a:t>t</a:t>
            </a:r>
            <a:r>
              <a:rPr sz="900" b="1" spc="-10" dirty="0">
                <a:solidFill>
                  <a:srgbClr val="292934"/>
                </a:solidFill>
                <a:latin typeface="Calibri"/>
                <a:cs typeface="Calibri"/>
              </a:rPr>
              <a:t>i</a:t>
            </a:r>
            <a:r>
              <a:rPr sz="900" b="1" dirty="0">
                <a:solidFill>
                  <a:srgbClr val="292934"/>
                </a:solidFill>
                <a:latin typeface="Calibri"/>
                <a:cs typeface="Calibri"/>
              </a:rPr>
              <a:t>e</a:t>
            </a:r>
            <a:r>
              <a:rPr sz="900" b="1" spc="-5" dirty="0">
                <a:solidFill>
                  <a:srgbClr val="292934"/>
                </a:solidFill>
                <a:latin typeface="Calibri"/>
                <a:cs typeface="Calibri"/>
              </a:rPr>
              <a:t>s</a:t>
            </a:r>
            <a:r>
              <a:rPr sz="900" b="1" spc="-45" dirty="0">
                <a:solidFill>
                  <a:srgbClr val="292934"/>
                </a:solidFill>
                <a:latin typeface="Times New Roman"/>
                <a:cs typeface="Times New Roman"/>
              </a:rPr>
              <a:t> </a:t>
            </a:r>
            <a:r>
              <a:rPr sz="900" b="1" spc="-20" dirty="0">
                <a:solidFill>
                  <a:srgbClr val="292934"/>
                </a:solidFill>
                <a:latin typeface="Calibri"/>
                <a:cs typeface="Calibri"/>
              </a:rPr>
              <a:t>A</a:t>
            </a:r>
            <a:r>
              <a:rPr sz="900" b="1" spc="-5" dirty="0">
                <a:solidFill>
                  <a:srgbClr val="292934"/>
                </a:solidFill>
                <a:latin typeface="Calibri"/>
                <a:cs typeface="Calibri"/>
              </a:rPr>
              <a:t>ct</a:t>
            </a:r>
            <a:r>
              <a:rPr sz="900" b="1" spc="-70" dirty="0">
                <a:solidFill>
                  <a:srgbClr val="292934"/>
                </a:solidFill>
                <a:latin typeface="Times New Roman"/>
                <a:cs typeface="Times New Roman"/>
              </a:rPr>
              <a:t> </a:t>
            </a:r>
            <a:r>
              <a:rPr sz="900" b="1" spc="-5" dirty="0">
                <a:solidFill>
                  <a:srgbClr val="292934"/>
                </a:solidFill>
                <a:latin typeface="Calibri"/>
                <a:cs typeface="Calibri"/>
              </a:rPr>
              <a:t>N</a:t>
            </a:r>
            <a:r>
              <a:rPr sz="900" b="1" spc="-10" dirty="0">
                <a:solidFill>
                  <a:srgbClr val="292934"/>
                </a:solidFill>
                <a:latin typeface="Calibri"/>
                <a:cs typeface="Calibri"/>
              </a:rPr>
              <a:t>o</a:t>
            </a:r>
            <a:r>
              <a:rPr sz="900" b="1" dirty="0">
                <a:solidFill>
                  <a:srgbClr val="292934"/>
                </a:solidFill>
                <a:latin typeface="Calibri"/>
                <a:cs typeface="Calibri"/>
              </a:rPr>
              <a:t>.</a:t>
            </a:r>
            <a:r>
              <a:rPr sz="900" b="1" spc="-60" dirty="0">
                <a:solidFill>
                  <a:srgbClr val="292934"/>
                </a:solidFill>
                <a:latin typeface="Times New Roman"/>
                <a:cs typeface="Times New Roman"/>
              </a:rPr>
              <a:t> </a:t>
            </a:r>
            <a:r>
              <a:rPr sz="900" b="1" spc="-10" dirty="0">
                <a:solidFill>
                  <a:srgbClr val="292934"/>
                </a:solidFill>
                <a:latin typeface="Calibri"/>
                <a:cs typeface="Calibri"/>
              </a:rPr>
              <a:t>1</a:t>
            </a:r>
            <a:r>
              <a:rPr sz="900" b="1" spc="-5" dirty="0">
                <a:solidFill>
                  <a:srgbClr val="292934"/>
                </a:solidFill>
                <a:latin typeface="Calibri"/>
                <a:cs typeface="Calibri"/>
              </a:rPr>
              <a:t>3</a:t>
            </a:r>
            <a:r>
              <a:rPr sz="900" b="1" spc="-70" dirty="0">
                <a:solidFill>
                  <a:srgbClr val="292934"/>
                </a:solidFill>
                <a:latin typeface="Times New Roman"/>
                <a:cs typeface="Times New Roman"/>
              </a:rPr>
              <a:t> </a:t>
            </a:r>
            <a:r>
              <a:rPr sz="900" b="1" spc="-5" dirty="0">
                <a:solidFill>
                  <a:srgbClr val="292934"/>
                </a:solidFill>
                <a:latin typeface="Calibri"/>
                <a:cs typeface="Calibri"/>
              </a:rPr>
              <a:t>o</a:t>
            </a:r>
            <a:r>
              <a:rPr sz="900" b="1" dirty="0">
                <a:solidFill>
                  <a:srgbClr val="292934"/>
                </a:solidFill>
                <a:latin typeface="Calibri"/>
                <a:cs typeface="Calibri"/>
              </a:rPr>
              <a:t>f</a:t>
            </a:r>
            <a:r>
              <a:rPr sz="900" b="1" spc="-70" dirty="0">
                <a:solidFill>
                  <a:srgbClr val="292934"/>
                </a:solidFill>
                <a:latin typeface="Times New Roman"/>
                <a:cs typeface="Times New Roman"/>
              </a:rPr>
              <a:t> </a:t>
            </a:r>
            <a:r>
              <a:rPr sz="900" b="1" spc="-10" dirty="0">
                <a:solidFill>
                  <a:srgbClr val="292934"/>
                </a:solidFill>
                <a:latin typeface="Calibri"/>
                <a:cs typeface="Calibri"/>
              </a:rPr>
              <a:t>202</a:t>
            </a:r>
            <a:r>
              <a:rPr sz="900" b="1" spc="-5" dirty="0">
                <a:solidFill>
                  <a:srgbClr val="292934"/>
                </a:solidFill>
                <a:latin typeface="Calibri"/>
                <a:cs typeface="Calibri"/>
              </a:rPr>
              <a:t>0</a:t>
            </a:r>
            <a:r>
              <a:rPr sz="900" b="1" spc="-70" dirty="0">
                <a:solidFill>
                  <a:srgbClr val="292934"/>
                </a:solidFill>
                <a:latin typeface="Times New Roman"/>
                <a:cs typeface="Times New Roman"/>
              </a:rPr>
              <a:t> </a:t>
            </a:r>
            <a:r>
              <a:rPr sz="900" b="1" spc="-10" dirty="0">
                <a:solidFill>
                  <a:srgbClr val="292934"/>
                </a:solidFill>
                <a:latin typeface="Calibri"/>
                <a:cs typeface="Calibri"/>
              </a:rPr>
              <a:t>&amp;</a:t>
            </a:r>
            <a:r>
              <a:rPr sz="900" b="1" spc="-5" dirty="0">
                <a:solidFill>
                  <a:srgbClr val="292934"/>
                </a:solidFill>
                <a:latin typeface="Times New Roman"/>
                <a:cs typeface="Times New Roman"/>
              </a:rPr>
              <a:t> </a:t>
            </a:r>
            <a:r>
              <a:rPr sz="900" b="1" spc="-5" dirty="0">
                <a:solidFill>
                  <a:srgbClr val="292934"/>
                </a:solidFill>
                <a:latin typeface="Calibri"/>
                <a:cs typeface="Calibri"/>
              </a:rPr>
              <a:t>G.</a:t>
            </a:r>
            <a:r>
              <a:rPr sz="900" b="1" spc="5" dirty="0">
                <a:solidFill>
                  <a:srgbClr val="292934"/>
                </a:solidFill>
                <a:latin typeface="Calibri"/>
                <a:cs typeface="Calibri"/>
              </a:rPr>
              <a:t>O</a:t>
            </a:r>
            <a:r>
              <a:rPr sz="900" b="1" dirty="0">
                <a:solidFill>
                  <a:srgbClr val="292934"/>
                </a:solidFill>
                <a:latin typeface="Calibri"/>
                <a:cs typeface="Calibri"/>
              </a:rPr>
              <a:t>.Ms.</a:t>
            </a:r>
            <a:r>
              <a:rPr sz="900" b="1" spc="-80" dirty="0">
                <a:solidFill>
                  <a:srgbClr val="292934"/>
                </a:solidFill>
                <a:latin typeface="Times New Roman"/>
                <a:cs typeface="Times New Roman"/>
              </a:rPr>
              <a:t> </a:t>
            </a:r>
            <a:r>
              <a:rPr sz="900" b="1" spc="-15" dirty="0">
                <a:solidFill>
                  <a:srgbClr val="292934"/>
                </a:solidFill>
                <a:latin typeface="Calibri"/>
                <a:cs typeface="Calibri"/>
              </a:rPr>
              <a:t>No</a:t>
            </a:r>
            <a:r>
              <a:rPr sz="900" b="1" spc="-5" dirty="0">
                <a:solidFill>
                  <a:srgbClr val="292934"/>
                </a:solidFill>
                <a:latin typeface="Calibri"/>
                <a:cs typeface="Calibri"/>
              </a:rPr>
              <a:t>.</a:t>
            </a:r>
            <a:r>
              <a:rPr sz="900" b="1" spc="-85" dirty="0">
                <a:solidFill>
                  <a:srgbClr val="292934"/>
                </a:solidFill>
                <a:latin typeface="Times New Roman"/>
                <a:cs typeface="Times New Roman"/>
              </a:rPr>
              <a:t> </a:t>
            </a:r>
            <a:r>
              <a:rPr sz="900" b="1" spc="-10" dirty="0">
                <a:solidFill>
                  <a:srgbClr val="292934"/>
                </a:solidFill>
                <a:latin typeface="Calibri"/>
                <a:cs typeface="Calibri"/>
              </a:rPr>
              <a:t>14</a:t>
            </a:r>
            <a:r>
              <a:rPr sz="900" b="1" spc="-5" dirty="0">
                <a:solidFill>
                  <a:srgbClr val="292934"/>
                </a:solidFill>
                <a:latin typeface="Calibri"/>
                <a:cs typeface="Calibri"/>
              </a:rPr>
              <a:t>,</a:t>
            </a:r>
            <a:r>
              <a:rPr sz="900" b="1" spc="-85" dirty="0">
                <a:solidFill>
                  <a:srgbClr val="292934"/>
                </a:solidFill>
                <a:latin typeface="Times New Roman"/>
                <a:cs typeface="Times New Roman"/>
              </a:rPr>
              <a:t> </a:t>
            </a:r>
            <a:r>
              <a:rPr sz="900" b="1" spc="-10" dirty="0">
                <a:solidFill>
                  <a:srgbClr val="292934"/>
                </a:solidFill>
                <a:latin typeface="Calibri"/>
                <a:cs typeface="Calibri"/>
              </a:rPr>
              <a:t>Hi</a:t>
            </a:r>
            <a:r>
              <a:rPr sz="900" b="1" dirty="0">
                <a:solidFill>
                  <a:srgbClr val="292934"/>
                </a:solidFill>
                <a:latin typeface="Calibri"/>
                <a:cs typeface="Calibri"/>
              </a:rPr>
              <a:t>g</a:t>
            </a:r>
            <a:r>
              <a:rPr sz="900" b="1" spc="-10" dirty="0">
                <a:solidFill>
                  <a:srgbClr val="292934"/>
                </a:solidFill>
                <a:latin typeface="Calibri"/>
                <a:cs typeface="Calibri"/>
              </a:rPr>
              <a:t>h</a:t>
            </a:r>
            <a:r>
              <a:rPr sz="900" b="1" dirty="0">
                <a:solidFill>
                  <a:srgbClr val="292934"/>
                </a:solidFill>
                <a:latin typeface="Calibri"/>
                <a:cs typeface="Calibri"/>
              </a:rPr>
              <a:t>er</a:t>
            </a:r>
            <a:r>
              <a:rPr sz="900" b="1" spc="-65" dirty="0">
                <a:solidFill>
                  <a:srgbClr val="292934"/>
                </a:solidFill>
                <a:latin typeface="Times New Roman"/>
                <a:cs typeface="Times New Roman"/>
              </a:rPr>
              <a:t> </a:t>
            </a:r>
            <a:r>
              <a:rPr sz="900" b="1" spc="-5" dirty="0">
                <a:solidFill>
                  <a:srgbClr val="292934"/>
                </a:solidFill>
                <a:latin typeface="Calibri"/>
                <a:cs typeface="Calibri"/>
              </a:rPr>
              <a:t>E</a:t>
            </a:r>
            <a:r>
              <a:rPr sz="900" b="1" spc="-10" dirty="0">
                <a:solidFill>
                  <a:srgbClr val="292934"/>
                </a:solidFill>
                <a:latin typeface="Calibri"/>
                <a:cs typeface="Calibri"/>
              </a:rPr>
              <a:t>du</a:t>
            </a:r>
            <a:r>
              <a:rPr sz="900" b="1" spc="-5" dirty="0">
                <a:solidFill>
                  <a:srgbClr val="292934"/>
                </a:solidFill>
                <a:latin typeface="Calibri"/>
                <a:cs typeface="Calibri"/>
              </a:rPr>
              <a:t>cat</a:t>
            </a:r>
            <a:r>
              <a:rPr sz="900" b="1" spc="-15" dirty="0">
                <a:solidFill>
                  <a:srgbClr val="292934"/>
                </a:solidFill>
                <a:latin typeface="Calibri"/>
                <a:cs typeface="Calibri"/>
              </a:rPr>
              <a:t>i</a:t>
            </a:r>
            <a:r>
              <a:rPr sz="900" b="1" dirty="0">
                <a:solidFill>
                  <a:srgbClr val="292934"/>
                </a:solidFill>
                <a:latin typeface="Calibri"/>
                <a:cs typeface="Calibri"/>
              </a:rPr>
              <a:t>o</a:t>
            </a:r>
            <a:r>
              <a:rPr sz="900" b="1" spc="-5" dirty="0">
                <a:solidFill>
                  <a:srgbClr val="292934"/>
                </a:solidFill>
                <a:latin typeface="Calibri"/>
                <a:cs typeface="Calibri"/>
              </a:rPr>
              <a:t>n</a:t>
            </a:r>
            <a:r>
              <a:rPr sz="900" b="1" spc="-35" dirty="0">
                <a:solidFill>
                  <a:srgbClr val="292934"/>
                </a:solidFill>
                <a:latin typeface="Times New Roman"/>
                <a:cs typeface="Times New Roman"/>
              </a:rPr>
              <a:t> </a:t>
            </a:r>
            <a:r>
              <a:rPr sz="900" b="1" spc="-10" dirty="0">
                <a:solidFill>
                  <a:srgbClr val="292934"/>
                </a:solidFill>
                <a:latin typeface="Calibri"/>
                <a:cs typeface="Calibri"/>
              </a:rPr>
              <a:t>(</a:t>
            </a:r>
            <a:r>
              <a:rPr sz="900" b="1" spc="-5" dirty="0">
                <a:solidFill>
                  <a:srgbClr val="292934"/>
                </a:solidFill>
                <a:latin typeface="Calibri"/>
                <a:cs typeface="Calibri"/>
              </a:rPr>
              <a:t>UE)</a:t>
            </a:r>
            <a:r>
              <a:rPr sz="900" b="1" spc="-85" dirty="0">
                <a:solidFill>
                  <a:srgbClr val="292934"/>
                </a:solidFill>
                <a:latin typeface="Times New Roman"/>
                <a:cs typeface="Times New Roman"/>
              </a:rPr>
              <a:t> </a:t>
            </a:r>
            <a:r>
              <a:rPr sz="900" b="1" spc="-20" dirty="0">
                <a:solidFill>
                  <a:srgbClr val="292934"/>
                </a:solidFill>
                <a:latin typeface="Calibri"/>
                <a:cs typeface="Calibri"/>
              </a:rPr>
              <a:t>D</a:t>
            </a:r>
            <a:r>
              <a:rPr sz="900" b="1" spc="-10" dirty="0">
                <a:solidFill>
                  <a:srgbClr val="292934"/>
                </a:solidFill>
                <a:latin typeface="Calibri"/>
                <a:cs typeface="Calibri"/>
              </a:rPr>
              <a:t>e</a:t>
            </a:r>
            <a:r>
              <a:rPr sz="900" b="1" spc="-20" dirty="0">
                <a:solidFill>
                  <a:srgbClr val="292934"/>
                </a:solidFill>
                <a:latin typeface="Calibri"/>
                <a:cs typeface="Calibri"/>
              </a:rPr>
              <a:t>pa</a:t>
            </a:r>
            <a:r>
              <a:rPr sz="900" b="1" spc="-10" dirty="0">
                <a:solidFill>
                  <a:srgbClr val="292934"/>
                </a:solidFill>
                <a:latin typeface="Calibri"/>
                <a:cs typeface="Calibri"/>
              </a:rPr>
              <a:t>r</a:t>
            </a:r>
            <a:r>
              <a:rPr sz="900" b="1" spc="-20" dirty="0">
                <a:solidFill>
                  <a:srgbClr val="292934"/>
                </a:solidFill>
                <a:latin typeface="Calibri"/>
                <a:cs typeface="Calibri"/>
              </a:rPr>
              <a:t>t</a:t>
            </a:r>
            <a:r>
              <a:rPr sz="900" b="1" spc="-15" dirty="0">
                <a:solidFill>
                  <a:srgbClr val="292934"/>
                </a:solidFill>
                <a:latin typeface="Calibri"/>
                <a:cs typeface="Calibri"/>
              </a:rPr>
              <a:t>m</a:t>
            </a:r>
            <a:r>
              <a:rPr sz="900" b="1" dirty="0">
                <a:solidFill>
                  <a:srgbClr val="292934"/>
                </a:solidFill>
                <a:latin typeface="Calibri"/>
                <a:cs typeface="Calibri"/>
              </a:rPr>
              <a:t>e</a:t>
            </a:r>
            <a:r>
              <a:rPr sz="900" b="1" spc="-20" dirty="0">
                <a:solidFill>
                  <a:srgbClr val="292934"/>
                </a:solidFill>
                <a:latin typeface="Calibri"/>
                <a:cs typeface="Calibri"/>
              </a:rPr>
              <a:t>nt</a:t>
            </a:r>
            <a:r>
              <a:rPr sz="900" dirty="0">
                <a:solidFill>
                  <a:srgbClr val="292934"/>
                </a:solidFill>
                <a:latin typeface="Calibri"/>
                <a:cs typeface="Calibri"/>
              </a:rPr>
              <a:t>)</a:t>
            </a:r>
            <a:endParaRPr sz="900" dirty="0">
              <a:latin typeface="Calibri"/>
              <a:cs typeface="Calibri"/>
            </a:endParaRPr>
          </a:p>
        </p:txBody>
      </p:sp>
      <p:sp>
        <p:nvSpPr>
          <p:cNvPr id="7" name="object 7"/>
          <p:cNvSpPr txBox="1"/>
          <p:nvPr/>
        </p:nvSpPr>
        <p:spPr>
          <a:xfrm>
            <a:off x="6019800" y="463405"/>
            <a:ext cx="1447800" cy="630301"/>
          </a:xfrm>
          <a:prstGeom prst="rect">
            <a:avLst/>
          </a:prstGeom>
        </p:spPr>
        <p:txBody>
          <a:bodyPr vert="horz" wrap="square" lIns="0" tIns="0" rIns="0" bIns="0" rtlCol="0">
            <a:spAutoFit/>
          </a:bodyPr>
          <a:lstStyle/>
          <a:p>
            <a:pPr marL="12700" marR="5080" indent="12065">
              <a:lnSpc>
                <a:spcPct val="91400"/>
              </a:lnSpc>
            </a:pPr>
            <a:r>
              <a:rPr sz="900" b="1" dirty="0">
                <a:solidFill>
                  <a:srgbClr val="292934"/>
                </a:solidFill>
                <a:latin typeface="Calibri"/>
                <a:cs typeface="Calibri"/>
              </a:rPr>
              <a:t>M</a:t>
            </a:r>
            <a:r>
              <a:rPr sz="900" b="1" spc="-5" dirty="0">
                <a:solidFill>
                  <a:srgbClr val="292934"/>
                </a:solidFill>
                <a:latin typeface="Calibri"/>
                <a:cs typeface="Calibri"/>
              </a:rPr>
              <a:t>a</a:t>
            </a:r>
            <a:r>
              <a:rPr sz="900" b="1" spc="-15" dirty="0">
                <a:solidFill>
                  <a:srgbClr val="292934"/>
                </a:solidFill>
                <a:latin typeface="Calibri"/>
                <a:cs typeface="Calibri"/>
              </a:rPr>
              <a:t>i</a:t>
            </a:r>
            <a:r>
              <a:rPr sz="900" b="1" dirty="0">
                <a:solidFill>
                  <a:srgbClr val="292934"/>
                </a:solidFill>
                <a:latin typeface="Calibri"/>
                <a:cs typeface="Calibri"/>
              </a:rPr>
              <a:t>sammag</a:t>
            </a:r>
            <a:r>
              <a:rPr sz="900" b="1" spc="-10" dirty="0">
                <a:solidFill>
                  <a:srgbClr val="292934"/>
                </a:solidFill>
                <a:latin typeface="Calibri"/>
                <a:cs typeface="Calibri"/>
              </a:rPr>
              <a:t>ud</a:t>
            </a:r>
            <a:r>
              <a:rPr sz="900" b="1" spc="-5" dirty="0">
                <a:solidFill>
                  <a:srgbClr val="292934"/>
                </a:solidFill>
                <a:latin typeface="Calibri"/>
                <a:cs typeface="Calibri"/>
              </a:rPr>
              <a:t>a,</a:t>
            </a:r>
            <a:r>
              <a:rPr sz="900" b="1" spc="15" dirty="0">
                <a:solidFill>
                  <a:srgbClr val="292934"/>
                </a:solidFill>
                <a:latin typeface="Times New Roman"/>
                <a:cs typeface="Times New Roman"/>
              </a:rPr>
              <a:t> </a:t>
            </a:r>
            <a:r>
              <a:rPr sz="900" b="1" spc="-20" dirty="0">
                <a:solidFill>
                  <a:srgbClr val="292934"/>
                </a:solidFill>
                <a:latin typeface="Calibri"/>
                <a:cs typeface="Calibri"/>
              </a:rPr>
              <a:t>K</a:t>
            </a:r>
            <a:r>
              <a:rPr sz="900" b="1" spc="-25" dirty="0">
                <a:solidFill>
                  <a:srgbClr val="292934"/>
                </a:solidFill>
                <a:latin typeface="Calibri"/>
                <a:cs typeface="Calibri"/>
              </a:rPr>
              <a:t>o</a:t>
            </a:r>
            <a:r>
              <a:rPr sz="900" b="1" spc="-5" dirty="0">
                <a:solidFill>
                  <a:srgbClr val="292934"/>
                </a:solidFill>
                <a:latin typeface="Calibri"/>
                <a:cs typeface="Calibri"/>
              </a:rPr>
              <a:t>m</a:t>
            </a:r>
            <a:r>
              <a:rPr sz="900" b="1" spc="-15" dirty="0">
                <a:solidFill>
                  <a:srgbClr val="292934"/>
                </a:solidFill>
                <a:latin typeface="Calibri"/>
                <a:cs typeface="Calibri"/>
              </a:rPr>
              <a:t>p</a:t>
            </a:r>
            <a:r>
              <a:rPr sz="900" b="1" spc="-20" dirty="0">
                <a:solidFill>
                  <a:srgbClr val="292934"/>
                </a:solidFill>
                <a:latin typeface="Calibri"/>
                <a:cs typeface="Calibri"/>
              </a:rPr>
              <a:t>a</a:t>
            </a:r>
            <a:r>
              <a:rPr sz="900" b="1" spc="-10" dirty="0">
                <a:solidFill>
                  <a:srgbClr val="292934"/>
                </a:solidFill>
                <a:latin typeface="Calibri"/>
                <a:cs typeface="Calibri"/>
              </a:rPr>
              <a:t>l</a:t>
            </a:r>
            <a:r>
              <a:rPr sz="900" b="1" spc="-25" dirty="0">
                <a:solidFill>
                  <a:srgbClr val="292934"/>
                </a:solidFill>
                <a:latin typeface="Calibri"/>
                <a:cs typeface="Calibri"/>
              </a:rPr>
              <a:t>l</a:t>
            </a:r>
            <a:r>
              <a:rPr sz="900" b="1" spc="-15" dirty="0">
                <a:solidFill>
                  <a:srgbClr val="292934"/>
                </a:solidFill>
                <a:latin typeface="Calibri"/>
                <a:cs typeface="Calibri"/>
              </a:rPr>
              <a:t>y</a:t>
            </a:r>
            <a:r>
              <a:rPr sz="900" b="1" spc="-5" dirty="0">
                <a:solidFill>
                  <a:srgbClr val="292934"/>
                </a:solidFill>
                <a:latin typeface="Calibri"/>
                <a:cs typeface="Calibri"/>
              </a:rPr>
              <a:t>,</a:t>
            </a:r>
            <a:r>
              <a:rPr sz="900" b="1" spc="-5" dirty="0">
                <a:solidFill>
                  <a:srgbClr val="292934"/>
                </a:solidFill>
                <a:latin typeface="Times New Roman"/>
                <a:cs typeface="Times New Roman"/>
              </a:rPr>
              <a:t> </a:t>
            </a:r>
            <a:r>
              <a:rPr sz="900" b="1" dirty="0">
                <a:solidFill>
                  <a:srgbClr val="292934"/>
                </a:solidFill>
                <a:latin typeface="Calibri"/>
                <a:cs typeface="Calibri"/>
              </a:rPr>
              <a:t>Me</a:t>
            </a:r>
            <a:r>
              <a:rPr sz="900" b="1" spc="-10" dirty="0">
                <a:solidFill>
                  <a:srgbClr val="292934"/>
                </a:solidFill>
                <a:latin typeface="Calibri"/>
                <a:cs typeface="Calibri"/>
              </a:rPr>
              <a:t>d</a:t>
            </a:r>
            <a:r>
              <a:rPr sz="900" b="1" spc="-5" dirty="0">
                <a:solidFill>
                  <a:srgbClr val="292934"/>
                </a:solidFill>
                <a:latin typeface="Calibri"/>
                <a:cs typeface="Calibri"/>
              </a:rPr>
              <a:t>c</a:t>
            </a:r>
            <a:r>
              <a:rPr sz="900" b="1" spc="-10" dirty="0">
                <a:solidFill>
                  <a:srgbClr val="292934"/>
                </a:solidFill>
                <a:latin typeface="Calibri"/>
                <a:cs typeface="Calibri"/>
              </a:rPr>
              <a:t>h</a:t>
            </a:r>
            <a:r>
              <a:rPr sz="900" b="1" spc="-5" dirty="0">
                <a:solidFill>
                  <a:srgbClr val="292934"/>
                </a:solidFill>
                <a:latin typeface="Calibri"/>
                <a:cs typeface="Calibri"/>
              </a:rPr>
              <a:t>al</a:t>
            </a:r>
            <a:r>
              <a:rPr sz="900" b="1" spc="-85" dirty="0">
                <a:solidFill>
                  <a:srgbClr val="292934"/>
                </a:solidFill>
                <a:latin typeface="Times New Roman"/>
                <a:cs typeface="Times New Roman"/>
              </a:rPr>
              <a:t> </a:t>
            </a:r>
            <a:r>
              <a:rPr sz="900" b="1" dirty="0">
                <a:solidFill>
                  <a:srgbClr val="292934"/>
                </a:solidFill>
                <a:latin typeface="Calibri"/>
                <a:cs typeface="Calibri"/>
              </a:rPr>
              <a:t>-</a:t>
            </a:r>
            <a:r>
              <a:rPr sz="900" b="1" spc="-85" dirty="0">
                <a:solidFill>
                  <a:srgbClr val="292934"/>
                </a:solidFill>
                <a:latin typeface="Times New Roman"/>
                <a:cs typeface="Times New Roman"/>
              </a:rPr>
              <a:t> </a:t>
            </a:r>
            <a:r>
              <a:rPr sz="900" b="1" dirty="0">
                <a:solidFill>
                  <a:srgbClr val="292934"/>
                </a:solidFill>
                <a:latin typeface="Calibri"/>
                <a:cs typeface="Calibri"/>
              </a:rPr>
              <a:t>M</a:t>
            </a:r>
            <a:r>
              <a:rPr sz="900" b="1" spc="-5" dirty="0">
                <a:solidFill>
                  <a:srgbClr val="292934"/>
                </a:solidFill>
                <a:latin typeface="Calibri"/>
                <a:cs typeface="Calibri"/>
              </a:rPr>
              <a:t>a</a:t>
            </a:r>
            <a:r>
              <a:rPr sz="900" b="1" spc="-15" dirty="0">
                <a:solidFill>
                  <a:srgbClr val="292934"/>
                </a:solidFill>
                <a:latin typeface="Calibri"/>
                <a:cs typeface="Calibri"/>
              </a:rPr>
              <a:t>l</a:t>
            </a:r>
            <a:r>
              <a:rPr sz="900" b="1" spc="-5" dirty="0">
                <a:solidFill>
                  <a:srgbClr val="292934"/>
                </a:solidFill>
                <a:latin typeface="Calibri"/>
                <a:cs typeface="Calibri"/>
              </a:rPr>
              <a:t>k</a:t>
            </a:r>
            <a:r>
              <a:rPr sz="900" b="1" spc="0" dirty="0">
                <a:solidFill>
                  <a:srgbClr val="292934"/>
                </a:solidFill>
                <a:latin typeface="Calibri"/>
                <a:cs typeface="Calibri"/>
              </a:rPr>
              <a:t>a</a:t>
            </a:r>
            <a:r>
              <a:rPr sz="900" b="1" spc="-5" dirty="0">
                <a:solidFill>
                  <a:srgbClr val="292934"/>
                </a:solidFill>
                <a:latin typeface="Calibri"/>
                <a:cs typeface="Calibri"/>
              </a:rPr>
              <a:t>j</a:t>
            </a:r>
            <a:r>
              <a:rPr sz="900" b="1" dirty="0">
                <a:solidFill>
                  <a:srgbClr val="292934"/>
                </a:solidFill>
                <a:latin typeface="Calibri"/>
                <a:cs typeface="Calibri"/>
              </a:rPr>
              <a:t>g</a:t>
            </a:r>
            <a:r>
              <a:rPr sz="900" b="1" spc="-10" dirty="0">
                <a:solidFill>
                  <a:srgbClr val="292934"/>
                </a:solidFill>
                <a:latin typeface="Calibri"/>
                <a:cs typeface="Calibri"/>
              </a:rPr>
              <a:t>i</a:t>
            </a:r>
            <a:r>
              <a:rPr sz="900" b="1" dirty="0">
                <a:solidFill>
                  <a:srgbClr val="292934"/>
                </a:solidFill>
                <a:latin typeface="Calibri"/>
                <a:cs typeface="Calibri"/>
              </a:rPr>
              <a:t>r</a:t>
            </a:r>
            <a:r>
              <a:rPr sz="900" b="1" spc="-5" dirty="0">
                <a:solidFill>
                  <a:srgbClr val="292934"/>
                </a:solidFill>
                <a:latin typeface="Calibri"/>
                <a:cs typeface="Calibri"/>
              </a:rPr>
              <a:t>i</a:t>
            </a:r>
            <a:r>
              <a:rPr sz="900" b="1" spc="-75" dirty="0">
                <a:solidFill>
                  <a:srgbClr val="292934"/>
                </a:solidFill>
                <a:latin typeface="Times New Roman"/>
                <a:cs typeface="Times New Roman"/>
              </a:rPr>
              <a:t> </a:t>
            </a:r>
            <a:r>
              <a:rPr sz="900" b="1" spc="-5" dirty="0">
                <a:solidFill>
                  <a:srgbClr val="292934"/>
                </a:solidFill>
                <a:latin typeface="Calibri"/>
                <a:cs typeface="Calibri"/>
              </a:rPr>
              <a:t>D</a:t>
            </a:r>
            <a:r>
              <a:rPr sz="900" b="1" spc="-10" dirty="0">
                <a:solidFill>
                  <a:srgbClr val="292934"/>
                </a:solidFill>
                <a:latin typeface="Calibri"/>
                <a:cs typeface="Calibri"/>
              </a:rPr>
              <a:t>i</a:t>
            </a:r>
            <a:r>
              <a:rPr sz="900" b="1" dirty="0">
                <a:solidFill>
                  <a:srgbClr val="292934"/>
                </a:solidFill>
                <a:latin typeface="Calibri"/>
                <a:cs typeface="Calibri"/>
              </a:rPr>
              <a:t>stri</a:t>
            </a:r>
            <a:r>
              <a:rPr sz="900" b="1" spc="-5" dirty="0">
                <a:solidFill>
                  <a:srgbClr val="292934"/>
                </a:solidFill>
                <a:latin typeface="Calibri"/>
                <a:cs typeface="Calibri"/>
              </a:rPr>
              <a:t>ct</a:t>
            </a:r>
            <a:r>
              <a:rPr sz="900" b="1" spc="-5" dirty="0">
                <a:solidFill>
                  <a:srgbClr val="292934"/>
                </a:solidFill>
                <a:latin typeface="Times New Roman"/>
                <a:cs typeface="Times New Roman"/>
              </a:rPr>
              <a:t> </a:t>
            </a:r>
            <a:r>
              <a:rPr sz="900" b="1" spc="-15" dirty="0">
                <a:solidFill>
                  <a:srgbClr val="292934"/>
                </a:solidFill>
                <a:latin typeface="Calibri"/>
                <a:cs typeface="Calibri"/>
              </a:rPr>
              <a:t>H</a:t>
            </a:r>
            <a:r>
              <a:rPr sz="900" b="1" spc="-5" dirty="0">
                <a:solidFill>
                  <a:srgbClr val="292934"/>
                </a:solidFill>
                <a:latin typeface="Calibri"/>
                <a:cs typeface="Calibri"/>
              </a:rPr>
              <a:t>y</a:t>
            </a:r>
            <a:r>
              <a:rPr sz="900" b="1" spc="-10" dirty="0">
                <a:solidFill>
                  <a:srgbClr val="292934"/>
                </a:solidFill>
                <a:latin typeface="Calibri"/>
                <a:cs typeface="Calibri"/>
              </a:rPr>
              <a:t>d</a:t>
            </a:r>
            <a:r>
              <a:rPr sz="900" b="1" dirty="0">
                <a:solidFill>
                  <a:srgbClr val="292934"/>
                </a:solidFill>
                <a:latin typeface="Calibri"/>
                <a:cs typeface="Calibri"/>
              </a:rPr>
              <a:t>er</a:t>
            </a:r>
            <a:r>
              <a:rPr sz="900" b="1" spc="-5" dirty="0">
                <a:solidFill>
                  <a:srgbClr val="292934"/>
                </a:solidFill>
                <a:latin typeface="Calibri"/>
                <a:cs typeface="Calibri"/>
              </a:rPr>
              <a:t>a</a:t>
            </a:r>
            <a:r>
              <a:rPr sz="900" b="1" spc="-10" dirty="0">
                <a:solidFill>
                  <a:srgbClr val="292934"/>
                </a:solidFill>
                <a:latin typeface="Calibri"/>
                <a:cs typeface="Calibri"/>
              </a:rPr>
              <a:t>b</a:t>
            </a:r>
            <a:r>
              <a:rPr sz="900" b="1" spc="-5" dirty="0">
                <a:solidFill>
                  <a:srgbClr val="292934"/>
                </a:solidFill>
                <a:latin typeface="Calibri"/>
                <a:cs typeface="Calibri"/>
              </a:rPr>
              <a:t>ad</a:t>
            </a:r>
            <a:r>
              <a:rPr sz="900" b="1" spc="-20" dirty="0">
                <a:solidFill>
                  <a:srgbClr val="292934"/>
                </a:solidFill>
                <a:latin typeface="Times New Roman"/>
                <a:cs typeface="Times New Roman"/>
              </a:rPr>
              <a:t> </a:t>
            </a:r>
            <a:r>
              <a:rPr sz="900" b="1" dirty="0">
                <a:solidFill>
                  <a:srgbClr val="292934"/>
                </a:solidFill>
                <a:latin typeface="Calibri"/>
                <a:cs typeface="Calibri"/>
              </a:rPr>
              <a:t>-</a:t>
            </a:r>
            <a:r>
              <a:rPr sz="900" b="1" spc="-25" dirty="0">
                <a:solidFill>
                  <a:srgbClr val="292934"/>
                </a:solidFill>
                <a:latin typeface="Times New Roman"/>
                <a:cs typeface="Times New Roman"/>
              </a:rPr>
              <a:t> </a:t>
            </a:r>
            <a:r>
              <a:rPr sz="900" b="1" spc="-5" dirty="0">
                <a:solidFill>
                  <a:srgbClr val="292934"/>
                </a:solidFill>
                <a:latin typeface="Calibri"/>
                <a:cs typeface="Calibri"/>
              </a:rPr>
              <a:t>500100,</a:t>
            </a:r>
            <a:r>
              <a:rPr sz="900" b="1" spc="-5" dirty="0">
                <a:solidFill>
                  <a:srgbClr val="292934"/>
                </a:solidFill>
                <a:latin typeface="Times New Roman"/>
                <a:cs typeface="Times New Roman"/>
              </a:rPr>
              <a:t> </a:t>
            </a:r>
            <a:r>
              <a:rPr sz="900" b="1" spc="-5" dirty="0">
                <a:solidFill>
                  <a:srgbClr val="292934"/>
                </a:solidFill>
                <a:latin typeface="Calibri"/>
                <a:cs typeface="Calibri"/>
              </a:rPr>
              <a:t>Tela</a:t>
            </a:r>
            <a:r>
              <a:rPr sz="900" b="1" spc="-10" dirty="0">
                <a:solidFill>
                  <a:srgbClr val="292934"/>
                </a:solidFill>
                <a:latin typeface="Calibri"/>
                <a:cs typeface="Calibri"/>
              </a:rPr>
              <a:t>n</a:t>
            </a:r>
            <a:r>
              <a:rPr sz="900" b="1" dirty="0">
                <a:solidFill>
                  <a:srgbClr val="292934"/>
                </a:solidFill>
                <a:latin typeface="Calibri"/>
                <a:cs typeface="Calibri"/>
              </a:rPr>
              <a:t>g</a:t>
            </a:r>
            <a:r>
              <a:rPr sz="900" b="1" spc="-5" dirty="0">
                <a:solidFill>
                  <a:srgbClr val="292934"/>
                </a:solidFill>
                <a:latin typeface="Calibri"/>
                <a:cs typeface="Calibri"/>
              </a:rPr>
              <a:t>a</a:t>
            </a:r>
            <a:r>
              <a:rPr sz="900" b="1" spc="-10" dirty="0">
                <a:solidFill>
                  <a:srgbClr val="292934"/>
                </a:solidFill>
                <a:latin typeface="Calibri"/>
                <a:cs typeface="Calibri"/>
              </a:rPr>
              <a:t>n</a:t>
            </a:r>
            <a:r>
              <a:rPr sz="900" b="1" spc="-5" dirty="0">
                <a:solidFill>
                  <a:srgbClr val="292934"/>
                </a:solidFill>
                <a:latin typeface="Calibri"/>
                <a:cs typeface="Calibri"/>
              </a:rPr>
              <a:t>a</a:t>
            </a:r>
            <a:r>
              <a:rPr sz="900" b="1" spc="-25" dirty="0">
                <a:solidFill>
                  <a:srgbClr val="292934"/>
                </a:solidFill>
                <a:latin typeface="Times New Roman"/>
                <a:cs typeface="Times New Roman"/>
              </a:rPr>
              <a:t> </a:t>
            </a:r>
            <a:r>
              <a:rPr sz="900" b="1" spc="-15" dirty="0">
                <a:solidFill>
                  <a:srgbClr val="292934"/>
                </a:solidFill>
                <a:latin typeface="Calibri"/>
                <a:cs typeface="Calibri"/>
              </a:rPr>
              <a:t>S</a:t>
            </a:r>
            <a:r>
              <a:rPr sz="900" b="1" spc="-5" dirty="0">
                <a:solidFill>
                  <a:srgbClr val="292934"/>
                </a:solidFill>
                <a:latin typeface="Calibri"/>
                <a:cs typeface="Calibri"/>
              </a:rPr>
              <a:t>tate</a:t>
            </a:r>
            <a:r>
              <a:rPr sz="900" b="1" dirty="0">
                <a:solidFill>
                  <a:srgbClr val="0000FF"/>
                </a:solidFill>
                <a:latin typeface="Calibri"/>
                <a:cs typeface="Calibri"/>
              </a:rPr>
              <a:t>.</a:t>
            </a:r>
            <a:r>
              <a:rPr sz="900" b="1" dirty="0">
                <a:solidFill>
                  <a:srgbClr val="0000FF"/>
                </a:solidFill>
                <a:latin typeface="Times New Roman"/>
                <a:cs typeface="Times New Roman"/>
              </a:rPr>
              <a:t> </a:t>
            </a:r>
            <a:r>
              <a:rPr sz="900" b="1" spc="-15" dirty="0">
                <a:solidFill>
                  <a:srgbClr val="0000FF"/>
                </a:solidFill>
                <a:latin typeface="Calibri"/>
                <a:cs typeface="Calibri"/>
              </a:rPr>
              <a:t>www.m</a:t>
            </a:r>
            <a:r>
              <a:rPr sz="900" b="1" spc="-20" dirty="0">
                <a:solidFill>
                  <a:srgbClr val="0000FF"/>
                </a:solidFill>
                <a:latin typeface="Calibri"/>
                <a:cs typeface="Calibri"/>
              </a:rPr>
              <a:t>a</a:t>
            </a:r>
            <a:r>
              <a:rPr sz="900" b="1" spc="-10" dirty="0">
                <a:solidFill>
                  <a:srgbClr val="0000FF"/>
                </a:solidFill>
                <a:latin typeface="Calibri"/>
                <a:cs typeface="Calibri"/>
              </a:rPr>
              <a:t>l</a:t>
            </a:r>
            <a:r>
              <a:rPr sz="900" b="1" spc="-25" dirty="0">
                <a:solidFill>
                  <a:srgbClr val="0000FF"/>
                </a:solidFill>
                <a:latin typeface="Calibri"/>
                <a:cs typeface="Calibri"/>
              </a:rPr>
              <a:t>l</a:t>
            </a:r>
            <a:r>
              <a:rPr sz="900" b="1" spc="-20" dirty="0">
                <a:solidFill>
                  <a:srgbClr val="0000FF"/>
                </a:solidFill>
                <a:latin typeface="Calibri"/>
                <a:cs typeface="Calibri"/>
              </a:rPr>
              <a:t>a</a:t>
            </a:r>
            <a:r>
              <a:rPr sz="900" b="1" spc="-10" dirty="0">
                <a:solidFill>
                  <a:srgbClr val="0000FF"/>
                </a:solidFill>
                <a:latin typeface="Calibri"/>
                <a:cs typeface="Calibri"/>
              </a:rPr>
              <a:t>red</a:t>
            </a:r>
            <a:r>
              <a:rPr sz="900" b="1" spc="-20" dirty="0">
                <a:solidFill>
                  <a:srgbClr val="0000FF"/>
                </a:solidFill>
                <a:latin typeface="Calibri"/>
                <a:cs typeface="Calibri"/>
              </a:rPr>
              <a:t>d</a:t>
            </a:r>
            <a:r>
              <a:rPr sz="900" b="1" spc="-15" dirty="0">
                <a:solidFill>
                  <a:srgbClr val="0000FF"/>
                </a:solidFill>
                <a:latin typeface="Calibri"/>
                <a:cs typeface="Calibri"/>
              </a:rPr>
              <a:t>y</a:t>
            </a:r>
            <a:r>
              <a:rPr sz="900" b="1" spc="-20" dirty="0">
                <a:solidFill>
                  <a:srgbClr val="0000FF"/>
                </a:solidFill>
                <a:latin typeface="Calibri"/>
                <a:cs typeface="Calibri"/>
              </a:rPr>
              <a:t>u</a:t>
            </a:r>
            <a:r>
              <a:rPr sz="900" b="1" spc="-10" dirty="0">
                <a:solidFill>
                  <a:srgbClr val="0000FF"/>
                </a:solidFill>
                <a:latin typeface="Calibri"/>
                <a:cs typeface="Calibri"/>
              </a:rPr>
              <a:t>n</a:t>
            </a:r>
            <a:r>
              <a:rPr sz="900" b="1" spc="-25" dirty="0">
                <a:solidFill>
                  <a:srgbClr val="0000FF"/>
                </a:solidFill>
                <a:latin typeface="Calibri"/>
                <a:cs typeface="Calibri"/>
              </a:rPr>
              <a:t>i</a:t>
            </a:r>
            <a:r>
              <a:rPr sz="900" b="1" spc="-20" dirty="0">
                <a:solidFill>
                  <a:srgbClr val="0000FF"/>
                </a:solidFill>
                <a:latin typeface="Calibri"/>
                <a:cs typeface="Calibri"/>
              </a:rPr>
              <a:t>v</a:t>
            </a:r>
            <a:r>
              <a:rPr sz="900" b="1" spc="-10" dirty="0">
                <a:solidFill>
                  <a:srgbClr val="0000FF"/>
                </a:solidFill>
                <a:latin typeface="Calibri"/>
                <a:cs typeface="Calibri"/>
              </a:rPr>
              <a:t>er</a:t>
            </a:r>
            <a:r>
              <a:rPr sz="900" b="1" spc="-5" dirty="0">
                <a:solidFill>
                  <a:srgbClr val="0000FF"/>
                </a:solidFill>
                <a:latin typeface="Calibri"/>
                <a:cs typeface="Calibri"/>
              </a:rPr>
              <a:t>s</a:t>
            </a:r>
            <a:r>
              <a:rPr sz="900" b="1" spc="-25" dirty="0">
                <a:solidFill>
                  <a:srgbClr val="0000FF"/>
                </a:solidFill>
                <a:latin typeface="Calibri"/>
                <a:cs typeface="Calibri"/>
              </a:rPr>
              <a:t>i</a:t>
            </a:r>
            <a:r>
              <a:rPr sz="900" b="1" spc="-20" dirty="0">
                <a:solidFill>
                  <a:srgbClr val="0000FF"/>
                </a:solidFill>
                <a:latin typeface="Calibri"/>
                <a:cs typeface="Calibri"/>
              </a:rPr>
              <a:t>t</a:t>
            </a:r>
            <a:r>
              <a:rPr sz="900" b="1" spc="-15" dirty="0">
                <a:solidFill>
                  <a:srgbClr val="0000FF"/>
                </a:solidFill>
                <a:latin typeface="Calibri"/>
                <a:cs typeface="Calibri"/>
              </a:rPr>
              <a:t>y</a:t>
            </a:r>
            <a:r>
              <a:rPr sz="900" b="1" dirty="0">
                <a:solidFill>
                  <a:srgbClr val="0000FF"/>
                </a:solidFill>
                <a:latin typeface="Calibri"/>
                <a:cs typeface="Calibri"/>
              </a:rPr>
              <a:t>.</a:t>
            </a:r>
            <a:endParaRPr sz="900" dirty="0">
              <a:latin typeface="Calibri"/>
              <a:cs typeface="Calibri"/>
            </a:endParaRPr>
          </a:p>
        </p:txBody>
      </p:sp>
    </p:spTree>
    <p:extLst>
      <p:ext uri="{BB962C8B-B14F-4D97-AF65-F5344CB8AC3E}">
        <p14:creationId xmlns:p14="http://schemas.microsoft.com/office/powerpoint/2010/main" val="904673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0" y="-9788"/>
            <a:ext cx="7230110" cy="924187"/>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spc="-5" dirty="0" smtClean="0"/>
              <a:t>SYSTEM REQUIREMENTS</a:t>
            </a:r>
            <a:r>
              <a:rPr lang="en-US" sz="4400" dirty="0" smtClean="0"/>
              <a:t>:</a:t>
            </a:r>
            <a:endParaRPr lang="en-US" sz="4400" dirty="0" smtClean="0">
              <a:latin typeface="Arial"/>
              <a:cs typeface="Arial"/>
            </a:endParaRPr>
          </a:p>
        </p:txBody>
      </p:sp>
      <p:sp>
        <p:nvSpPr>
          <p:cNvPr id="3" name="object 6"/>
          <p:cNvSpPr txBox="1"/>
          <p:nvPr/>
        </p:nvSpPr>
        <p:spPr>
          <a:xfrm>
            <a:off x="228600" y="1371600"/>
            <a:ext cx="3657600" cy="369332"/>
          </a:xfrm>
          <a:prstGeom prst="rect">
            <a:avLst/>
          </a:prstGeom>
        </p:spPr>
        <p:txBody>
          <a:bodyPr vert="horz" wrap="square" lIns="0" tIns="0" rIns="0" bIns="0" rtlCol="0">
            <a:spAutoFit/>
          </a:bodyPr>
          <a:lstStyle/>
          <a:p>
            <a:pPr marL="12700">
              <a:lnSpc>
                <a:spcPct val="100000"/>
              </a:lnSpc>
            </a:pPr>
            <a:r>
              <a:rPr sz="2400" b="1" u="heavy" spc="-5" dirty="0" err="1" smtClean="0">
                <a:solidFill>
                  <a:srgbClr val="292934"/>
                </a:solidFill>
                <a:latin typeface="Arial"/>
                <a:cs typeface="Arial"/>
              </a:rPr>
              <a:t>H</a:t>
            </a:r>
            <a:r>
              <a:rPr sz="2400" b="1" u="heavy" spc="-10" dirty="0" err="1" smtClean="0">
                <a:solidFill>
                  <a:srgbClr val="292934"/>
                </a:solidFill>
                <a:latin typeface="Arial"/>
                <a:cs typeface="Arial"/>
              </a:rPr>
              <a:t>a</a:t>
            </a:r>
            <a:r>
              <a:rPr sz="2400" b="1" u="heavy" spc="-5" dirty="0" err="1" smtClean="0">
                <a:solidFill>
                  <a:srgbClr val="292934"/>
                </a:solidFill>
                <a:latin typeface="Arial"/>
                <a:cs typeface="Arial"/>
              </a:rPr>
              <a:t>r</a:t>
            </a:r>
            <a:r>
              <a:rPr sz="2400" b="1" u="heavy" spc="-25" dirty="0" err="1" smtClean="0">
                <a:solidFill>
                  <a:srgbClr val="292934"/>
                </a:solidFill>
                <a:latin typeface="Arial"/>
                <a:cs typeface="Arial"/>
              </a:rPr>
              <a:t>d</a:t>
            </a:r>
            <a:r>
              <a:rPr sz="2400" b="1" u="heavy" spc="35" dirty="0" err="1" smtClean="0">
                <a:solidFill>
                  <a:srgbClr val="292934"/>
                </a:solidFill>
                <a:latin typeface="Arial"/>
                <a:cs typeface="Arial"/>
              </a:rPr>
              <a:t>w</a:t>
            </a:r>
            <a:r>
              <a:rPr sz="2400" b="1" u="heavy" spc="-5" dirty="0" err="1" smtClean="0">
                <a:solidFill>
                  <a:srgbClr val="292934"/>
                </a:solidFill>
                <a:latin typeface="Arial"/>
                <a:cs typeface="Arial"/>
              </a:rPr>
              <a:t>a</a:t>
            </a:r>
            <a:r>
              <a:rPr sz="2400" b="1" u="heavy" spc="-10" dirty="0" err="1" smtClean="0">
                <a:solidFill>
                  <a:srgbClr val="292934"/>
                </a:solidFill>
                <a:latin typeface="Arial"/>
                <a:cs typeface="Arial"/>
              </a:rPr>
              <a:t>r</a:t>
            </a:r>
            <a:r>
              <a:rPr sz="2400" b="1" u="heavy" dirty="0" err="1" smtClean="0">
                <a:solidFill>
                  <a:srgbClr val="292934"/>
                </a:solidFill>
                <a:latin typeface="Arial"/>
                <a:cs typeface="Arial"/>
              </a:rPr>
              <a:t>e</a:t>
            </a:r>
            <a:r>
              <a:rPr lang="en-US" sz="2400" b="1" u="heavy" spc="-20" dirty="0" err="1" smtClean="0">
                <a:solidFill>
                  <a:srgbClr val="292934"/>
                </a:solidFill>
                <a:latin typeface="Arial"/>
                <a:cs typeface="Arial"/>
              </a:rPr>
              <a:t>Re</a:t>
            </a:r>
            <a:r>
              <a:rPr lang="en-US" sz="2400" b="1" u="heavy" spc="-15" dirty="0" err="1" smtClean="0">
                <a:solidFill>
                  <a:srgbClr val="292934"/>
                </a:solidFill>
                <a:latin typeface="Arial"/>
                <a:cs typeface="Arial"/>
              </a:rPr>
              <a:t>qu</a:t>
            </a:r>
            <a:r>
              <a:rPr lang="en-US" sz="2400" b="1" u="heavy" spc="-20" dirty="0" err="1" smtClean="0">
                <a:solidFill>
                  <a:srgbClr val="292934"/>
                </a:solidFill>
                <a:latin typeface="Arial"/>
                <a:cs typeface="Arial"/>
              </a:rPr>
              <a:t>ire</a:t>
            </a:r>
            <a:r>
              <a:rPr lang="en-US" sz="2400" b="1" u="heavy" spc="-5" dirty="0" err="1" smtClean="0">
                <a:solidFill>
                  <a:srgbClr val="292934"/>
                </a:solidFill>
                <a:latin typeface="Arial"/>
                <a:cs typeface="Arial"/>
              </a:rPr>
              <a:t>m</a:t>
            </a:r>
            <a:r>
              <a:rPr lang="en-US" sz="2400" b="1" u="heavy" spc="-25" dirty="0" err="1" smtClean="0">
                <a:solidFill>
                  <a:srgbClr val="292934"/>
                </a:solidFill>
                <a:latin typeface="Arial"/>
                <a:cs typeface="Arial"/>
              </a:rPr>
              <a:t>en</a:t>
            </a:r>
            <a:r>
              <a:rPr lang="en-US" sz="2400" b="1" u="heavy" spc="-15" dirty="0" err="1" smtClean="0">
                <a:solidFill>
                  <a:srgbClr val="292934"/>
                </a:solidFill>
                <a:latin typeface="Arial"/>
                <a:cs typeface="Arial"/>
              </a:rPr>
              <a:t>t</a:t>
            </a:r>
            <a:r>
              <a:rPr lang="en-US" sz="2400" b="1" u="heavy" spc="-5" dirty="0" err="1" smtClean="0">
                <a:solidFill>
                  <a:srgbClr val="292934"/>
                </a:solidFill>
                <a:latin typeface="Arial"/>
                <a:cs typeface="Arial"/>
              </a:rPr>
              <a:t>s</a:t>
            </a:r>
            <a:r>
              <a:rPr sz="2400" b="1" u="heavy" spc="-65" dirty="0" smtClean="0">
                <a:solidFill>
                  <a:srgbClr val="292934"/>
                </a:solidFill>
                <a:latin typeface="Arial"/>
                <a:cs typeface="Arial"/>
              </a:rPr>
              <a:t> </a:t>
            </a:r>
            <a:r>
              <a:rPr sz="2400" b="1" u="heavy" spc="-5" dirty="0" smtClean="0">
                <a:solidFill>
                  <a:srgbClr val="292934"/>
                </a:solidFill>
                <a:latin typeface="Arial"/>
                <a:cs typeface="Arial"/>
              </a:rPr>
              <a:t>:</a:t>
            </a:r>
            <a:endParaRPr sz="2400" dirty="0">
              <a:latin typeface="Arial"/>
              <a:cs typeface="Arial"/>
            </a:endParaRPr>
          </a:p>
        </p:txBody>
      </p:sp>
      <p:sp>
        <p:nvSpPr>
          <p:cNvPr id="4" name="Rectangle 3"/>
          <p:cNvSpPr/>
          <p:nvPr/>
        </p:nvSpPr>
        <p:spPr>
          <a:xfrm>
            <a:off x="152400" y="2286000"/>
            <a:ext cx="4572000" cy="1277273"/>
          </a:xfrm>
          <a:prstGeom prst="rect">
            <a:avLst/>
          </a:prstGeom>
        </p:spPr>
        <p:txBody>
          <a:bodyPr>
            <a:spAutoFit/>
          </a:bodyPr>
          <a:lstStyle/>
          <a:p>
            <a:pPr marL="298450" indent="-285750">
              <a:lnSpc>
                <a:spcPct val="100000"/>
              </a:lnSpc>
              <a:buClr>
                <a:srgbClr val="292934"/>
              </a:buClr>
              <a:buFont typeface="Wingdings" pitchFamily="2" charset="2"/>
              <a:buChar char="Ø"/>
              <a:tabLst>
                <a:tab pos="193040" algn="l"/>
              </a:tabLst>
            </a:pPr>
            <a:r>
              <a:rPr lang="en-US" sz="2400" spc="-30" dirty="0" smtClean="0">
                <a:solidFill>
                  <a:srgbClr val="292934"/>
                </a:solidFill>
                <a:latin typeface="Arial"/>
                <a:cs typeface="Arial"/>
              </a:rPr>
              <a:t>P</a:t>
            </a:r>
            <a:r>
              <a:rPr lang="en-US" sz="2400" spc="-15" dirty="0" smtClean="0">
                <a:solidFill>
                  <a:srgbClr val="292934"/>
                </a:solidFill>
                <a:latin typeface="Arial"/>
                <a:cs typeface="Arial"/>
              </a:rPr>
              <a:t>r</a:t>
            </a:r>
            <a:r>
              <a:rPr lang="en-US" sz="2400" spc="-20" dirty="0" smtClean="0">
                <a:solidFill>
                  <a:srgbClr val="292934"/>
                </a:solidFill>
                <a:latin typeface="Arial"/>
                <a:cs typeface="Arial"/>
              </a:rPr>
              <a:t>o</a:t>
            </a:r>
            <a:r>
              <a:rPr lang="en-US" sz="2400" dirty="0" smtClean="0">
                <a:solidFill>
                  <a:srgbClr val="292934"/>
                </a:solidFill>
                <a:latin typeface="Arial"/>
                <a:cs typeface="Arial"/>
              </a:rPr>
              <a:t>c</a:t>
            </a:r>
            <a:r>
              <a:rPr lang="en-US" sz="2400" spc="-20" dirty="0" smtClean="0">
                <a:solidFill>
                  <a:srgbClr val="292934"/>
                </a:solidFill>
                <a:latin typeface="Arial"/>
                <a:cs typeface="Arial"/>
              </a:rPr>
              <a:t>e</a:t>
            </a:r>
            <a:r>
              <a:rPr lang="en-US" sz="2400" spc="-15" dirty="0" smtClean="0">
                <a:solidFill>
                  <a:srgbClr val="292934"/>
                </a:solidFill>
                <a:latin typeface="Arial"/>
                <a:cs typeface="Arial"/>
              </a:rPr>
              <a:t>s</a:t>
            </a:r>
            <a:r>
              <a:rPr lang="en-US" sz="2400" dirty="0" smtClean="0">
                <a:solidFill>
                  <a:srgbClr val="292934"/>
                </a:solidFill>
                <a:latin typeface="Arial"/>
                <a:cs typeface="Arial"/>
              </a:rPr>
              <a:t>s</a:t>
            </a:r>
            <a:r>
              <a:rPr lang="en-US" sz="2400" spc="-20" dirty="0" smtClean="0">
                <a:solidFill>
                  <a:srgbClr val="292934"/>
                </a:solidFill>
                <a:latin typeface="Arial"/>
                <a:cs typeface="Arial"/>
              </a:rPr>
              <a:t>o</a:t>
            </a:r>
            <a:r>
              <a:rPr lang="en-US" sz="2400" dirty="0" smtClean="0">
                <a:solidFill>
                  <a:srgbClr val="292934"/>
                </a:solidFill>
                <a:latin typeface="Arial"/>
                <a:cs typeface="Arial"/>
              </a:rPr>
              <a:t>r  -</a:t>
            </a:r>
            <a:endParaRPr lang="en-US" sz="2400" dirty="0">
              <a:latin typeface="Arial"/>
              <a:cs typeface="Arial"/>
            </a:endParaRPr>
          </a:p>
          <a:p>
            <a:pPr marL="298450" indent="-285750">
              <a:lnSpc>
                <a:spcPct val="100000"/>
              </a:lnSpc>
              <a:spcBef>
                <a:spcPts val="310"/>
              </a:spcBef>
              <a:buClr>
                <a:srgbClr val="292934"/>
              </a:buClr>
              <a:buFont typeface="Wingdings" pitchFamily="2" charset="2"/>
              <a:buChar char="Ø"/>
              <a:tabLst>
                <a:tab pos="193040" algn="l"/>
              </a:tabLst>
            </a:pPr>
            <a:r>
              <a:rPr lang="en-US" sz="2400" spc="-30" dirty="0" smtClean="0">
                <a:solidFill>
                  <a:srgbClr val="292934"/>
                </a:solidFill>
                <a:latin typeface="Arial"/>
                <a:cs typeface="Arial"/>
              </a:rPr>
              <a:t>Ra</a:t>
            </a:r>
            <a:r>
              <a:rPr lang="en-US" sz="2400" dirty="0" smtClean="0">
                <a:solidFill>
                  <a:srgbClr val="292934"/>
                </a:solidFill>
                <a:latin typeface="Arial"/>
                <a:cs typeface="Arial"/>
              </a:rPr>
              <a:t>m           -</a:t>
            </a:r>
            <a:endParaRPr lang="en-US" sz="2400" dirty="0">
              <a:latin typeface="Arial"/>
              <a:cs typeface="Arial"/>
            </a:endParaRPr>
          </a:p>
          <a:p>
            <a:pPr marL="298450" indent="-285750">
              <a:lnSpc>
                <a:spcPct val="100000"/>
              </a:lnSpc>
              <a:spcBef>
                <a:spcPts val="300"/>
              </a:spcBef>
              <a:buClr>
                <a:srgbClr val="292934"/>
              </a:buClr>
              <a:buFont typeface="Wingdings" pitchFamily="2" charset="2"/>
              <a:buChar char="Ø"/>
              <a:tabLst>
                <a:tab pos="193040" algn="l"/>
              </a:tabLst>
            </a:pPr>
            <a:r>
              <a:rPr lang="en-US" sz="2400" spc="-5" dirty="0">
                <a:solidFill>
                  <a:srgbClr val="292934"/>
                </a:solidFill>
                <a:latin typeface="Arial"/>
                <a:cs typeface="Arial"/>
              </a:rPr>
              <a:t>H</a:t>
            </a:r>
            <a:r>
              <a:rPr lang="en-US" sz="2400" spc="-10" dirty="0">
                <a:solidFill>
                  <a:srgbClr val="292934"/>
                </a:solidFill>
                <a:latin typeface="Arial"/>
                <a:cs typeface="Arial"/>
              </a:rPr>
              <a:t>a</a:t>
            </a:r>
            <a:r>
              <a:rPr lang="en-US" sz="2400" dirty="0">
                <a:solidFill>
                  <a:srgbClr val="292934"/>
                </a:solidFill>
                <a:latin typeface="Arial"/>
                <a:cs typeface="Arial"/>
              </a:rPr>
              <a:t>rd</a:t>
            </a:r>
            <a:r>
              <a:rPr lang="en-US" sz="2400" spc="25" dirty="0">
                <a:solidFill>
                  <a:srgbClr val="292934"/>
                </a:solidFill>
                <a:latin typeface="Times New Roman"/>
                <a:cs typeface="Times New Roman"/>
              </a:rPr>
              <a:t> </a:t>
            </a:r>
            <a:r>
              <a:rPr lang="en-US" sz="2400" spc="-20" dirty="0" smtClean="0">
                <a:solidFill>
                  <a:srgbClr val="292934"/>
                </a:solidFill>
                <a:latin typeface="Arial"/>
                <a:cs typeface="Arial"/>
              </a:rPr>
              <a:t>D</a:t>
            </a:r>
            <a:r>
              <a:rPr lang="en-US" sz="2400" spc="-30" dirty="0" smtClean="0">
                <a:solidFill>
                  <a:srgbClr val="292934"/>
                </a:solidFill>
                <a:latin typeface="Arial"/>
                <a:cs typeface="Arial"/>
              </a:rPr>
              <a:t>i</a:t>
            </a:r>
            <a:r>
              <a:rPr lang="en-US" sz="2400" spc="-25" dirty="0" smtClean="0">
                <a:solidFill>
                  <a:srgbClr val="292934"/>
                </a:solidFill>
                <a:latin typeface="Arial"/>
                <a:cs typeface="Arial"/>
              </a:rPr>
              <a:t>s</a:t>
            </a:r>
            <a:r>
              <a:rPr lang="en-US" sz="2400" dirty="0" smtClean="0">
                <a:solidFill>
                  <a:srgbClr val="292934"/>
                </a:solidFill>
                <a:latin typeface="Arial"/>
                <a:cs typeface="Arial"/>
              </a:rPr>
              <a:t>k   -</a:t>
            </a:r>
            <a:endParaRPr lang="en-US" sz="2400" dirty="0">
              <a:latin typeface="Arial"/>
              <a:cs typeface="Arial"/>
            </a:endParaRPr>
          </a:p>
        </p:txBody>
      </p:sp>
      <p:sp>
        <p:nvSpPr>
          <p:cNvPr id="5" name="Rectangle 4"/>
          <p:cNvSpPr/>
          <p:nvPr/>
        </p:nvSpPr>
        <p:spPr>
          <a:xfrm>
            <a:off x="2347609" y="2487185"/>
            <a:ext cx="4572000" cy="1039387"/>
          </a:xfrm>
          <a:prstGeom prst="rect">
            <a:avLst/>
          </a:prstGeom>
        </p:spPr>
        <p:txBody>
          <a:bodyPr>
            <a:spAutoFit/>
          </a:bodyPr>
          <a:lstStyle/>
          <a:p>
            <a:pPr marL="64135" marR="207645" indent="-26034">
              <a:lnSpc>
                <a:spcPct val="114399"/>
              </a:lnSpc>
            </a:pPr>
            <a:r>
              <a:rPr lang="en-US" spc="-30" dirty="0">
                <a:solidFill>
                  <a:srgbClr val="292934"/>
                </a:solidFill>
                <a:latin typeface="Arial"/>
                <a:cs typeface="Arial"/>
              </a:rPr>
              <a:t>i5</a:t>
            </a:r>
            <a:r>
              <a:rPr lang="en-US" spc="-30" dirty="0">
                <a:solidFill>
                  <a:srgbClr val="292934"/>
                </a:solidFill>
                <a:latin typeface="Times New Roman"/>
                <a:cs typeface="Times New Roman"/>
              </a:rPr>
              <a:t> </a:t>
            </a:r>
            <a:endParaRPr lang="en-US" spc="-30" dirty="0" smtClean="0">
              <a:solidFill>
                <a:srgbClr val="292934"/>
              </a:solidFill>
              <a:latin typeface="Times New Roman"/>
              <a:cs typeface="Times New Roman"/>
            </a:endParaRPr>
          </a:p>
          <a:p>
            <a:pPr marL="64135" marR="207645" indent="-26034">
              <a:lnSpc>
                <a:spcPct val="114399"/>
              </a:lnSpc>
            </a:pPr>
            <a:r>
              <a:rPr lang="en-US" spc="-30" dirty="0" smtClean="0">
                <a:solidFill>
                  <a:srgbClr val="292934"/>
                </a:solidFill>
                <a:latin typeface="Arial"/>
                <a:cs typeface="Arial"/>
              </a:rPr>
              <a:t>6</a:t>
            </a:r>
            <a:r>
              <a:rPr lang="en-US" spc="-35" dirty="0" smtClean="0">
                <a:solidFill>
                  <a:srgbClr val="292934"/>
                </a:solidFill>
                <a:latin typeface="Arial"/>
                <a:cs typeface="Arial"/>
              </a:rPr>
              <a:t>G</a:t>
            </a:r>
            <a:r>
              <a:rPr lang="en-US" spc="-15" dirty="0" smtClean="0">
                <a:solidFill>
                  <a:srgbClr val="292934"/>
                </a:solidFill>
                <a:latin typeface="Arial"/>
                <a:cs typeface="Arial"/>
              </a:rPr>
              <a:t>B</a:t>
            </a:r>
            <a:endParaRPr lang="en-US" dirty="0">
              <a:latin typeface="Arial"/>
              <a:cs typeface="Arial"/>
            </a:endParaRPr>
          </a:p>
          <a:p>
            <a:pPr marL="12700">
              <a:lnSpc>
                <a:spcPct val="100000"/>
              </a:lnSpc>
              <a:spcBef>
                <a:spcPts val="300"/>
              </a:spcBef>
            </a:pPr>
            <a:r>
              <a:rPr lang="en-US" spc="-20" dirty="0">
                <a:solidFill>
                  <a:srgbClr val="292934"/>
                </a:solidFill>
                <a:latin typeface="Arial"/>
                <a:cs typeface="Arial"/>
              </a:rPr>
              <a:t>2</a:t>
            </a:r>
            <a:r>
              <a:rPr lang="en-US" spc="-5" dirty="0">
                <a:solidFill>
                  <a:srgbClr val="292934"/>
                </a:solidFill>
                <a:latin typeface="Arial"/>
                <a:cs typeface="Arial"/>
              </a:rPr>
              <a:t>1</a:t>
            </a:r>
            <a:r>
              <a:rPr lang="en-US" spc="-25" dirty="0">
                <a:solidFill>
                  <a:srgbClr val="292934"/>
                </a:solidFill>
                <a:latin typeface="Arial"/>
                <a:cs typeface="Arial"/>
              </a:rPr>
              <a:t>6G</a:t>
            </a:r>
            <a:r>
              <a:rPr lang="en-US" spc="-15" dirty="0">
                <a:solidFill>
                  <a:srgbClr val="292934"/>
                </a:solidFill>
                <a:latin typeface="Arial"/>
                <a:cs typeface="Arial"/>
              </a:rPr>
              <a:t>B</a:t>
            </a:r>
            <a:endParaRPr lang="en-US" dirty="0">
              <a:latin typeface="Arial"/>
              <a:cs typeface="Arial"/>
            </a:endParaRPr>
          </a:p>
        </p:txBody>
      </p:sp>
    </p:spTree>
    <p:extLst>
      <p:ext uri="{BB962C8B-B14F-4D97-AF65-F5344CB8AC3E}">
        <p14:creationId xmlns:p14="http://schemas.microsoft.com/office/powerpoint/2010/main" val="1756318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743200"/>
            <a:ext cx="6096000" cy="1384995"/>
          </a:xfrm>
          <a:prstGeom prst="rect">
            <a:avLst/>
          </a:prstGeom>
        </p:spPr>
        <p:txBody>
          <a:bodyPr wrap="square">
            <a:spAutoFit/>
          </a:bodyPr>
          <a:lstStyle/>
          <a:p>
            <a:pPr marL="12700"/>
            <a:r>
              <a:rPr lang="en-US" sz="6600" spc="-105" dirty="0" smtClean="0">
                <a:solidFill>
                  <a:srgbClr val="292934"/>
                </a:solidFill>
                <a:latin typeface="Algerian"/>
                <a:cs typeface="Algerian"/>
              </a:rPr>
              <a:t>T</a:t>
            </a:r>
            <a:r>
              <a:rPr lang="en-US" sz="6600" spc="-55" dirty="0" smtClean="0">
                <a:solidFill>
                  <a:srgbClr val="292934"/>
                </a:solidFill>
                <a:latin typeface="Algerian"/>
                <a:cs typeface="Algerian"/>
              </a:rPr>
              <a:t>H</a:t>
            </a:r>
            <a:r>
              <a:rPr lang="en-US" sz="6600" spc="-65" dirty="0" smtClean="0">
                <a:solidFill>
                  <a:srgbClr val="292934"/>
                </a:solidFill>
                <a:latin typeface="Algerian"/>
                <a:cs typeface="Algerian"/>
              </a:rPr>
              <a:t>A</a:t>
            </a:r>
            <a:r>
              <a:rPr lang="en-US" sz="6600" spc="-95" dirty="0" smtClean="0">
                <a:solidFill>
                  <a:srgbClr val="292934"/>
                </a:solidFill>
                <a:latin typeface="Algerian"/>
                <a:cs typeface="Algerian"/>
              </a:rPr>
              <a:t>N</a:t>
            </a:r>
            <a:r>
              <a:rPr lang="en-US" sz="6600" dirty="0" smtClean="0">
                <a:solidFill>
                  <a:srgbClr val="292934"/>
                </a:solidFill>
                <a:latin typeface="Algerian"/>
                <a:cs typeface="Algerian"/>
              </a:rPr>
              <a:t>K</a:t>
            </a:r>
            <a:r>
              <a:rPr lang="en-US" sz="6600" spc="-390" dirty="0" smtClean="0">
                <a:solidFill>
                  <a:srgbClr val="292934"/>
                </a:solidFill>
                <a:latin typeface="Times New Roman"/>
                <a:cs typeface="Times New Roman"/>
              </a:rPr>
              <a:t> </a:t>
            </a:r>
            <a:r>
              <a:rPr lang="en-US" sz="6600" spc="-70" dirty="0" smtClean="0">
                <a:solidFill>
                  <a:srgbClr val="292934"/>
                </a:solidFill>
                <a:latin typeface="Algerian"/>
                <a:cs typeface="Algerian"/>
              </a:rPr>
              <a:t>Y</a:t>
            </a:r>
            <a:r>
              <a:rPr lang="en-US" sz="6600" spc="-30" dirty="0" smtClean="0">
                <a:solidFill>
                  <a:srgbClr val="292934"/>
                </a:solidFill>
                <a:latin typeface="Algerian"/>
                <a:cs typeface="Algerian"/>
              </a:rPr>
              <a:t>O</a:t>
            </a:r>
            <a:r>
              <a:rPr lang="en-US" sz="6600" dirty="0" smtClean="0">
                <a:solidFill>
                  <a:srgbClr val="292934"/>
                </a:solidFill>
                <a:latin typeface="Algerian"/>
                <a:cs typeface="Algerian"/>
              </a:rPr>
              <a:t>U</a:t>
            </a:r>
            <a:endParaRPr lang="en-US" sz="6600" dirty="0" smtClean="0">
              <a:latin typeface="Algerian"/>
              <a:cs typeface="Algerian"/>
            </a:endParaRPr>
          </a:p>
          <a:p>
            <a:pPr marL="12700">
              <a:lnSpc>
                <a:spcPct val="100000"/>
              </a:lnSpc>
            </a:pPr>
            <a:endParaRPr lang="en-US" dirty="0">
              <a:latin typeface="Algerian"/>
              <a:cs typeface="Algerian"/>
            </a:endParaRPr>
          </a:p>
        </p:txBody>
      </p:sp>
    </p:spTree>
    <p:extLst>
      <p:ext uri="{BB962C8B-B14F-4D97-AF65-F5344CB8AC3E}">
        <p14:creationId xmlns:p14="http://schemas.microsoft.com/office/powerpoint/2010/main" val="3769923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61062" y="1752600"/>
            <a:ext cx="5187338" cy="2585323"/>
          </a:xfrm>
          <a:prstGeom prst="rect">
            <a:avLst/>
          </a:prstGeom>
        </p:spPr>
        <p:txBody>
          <a:bodyPr vert="horz" wrap="square" lIns="0" tIns="0" rIns="0" bIns="0" rtlCol="0">
            <a:spAutoFit/>
          </a:bodyPr>
          <a:lstStyle/>
          <a:p>
            <a:pPr marL="527050" indent="-514350">
              <a:lnSpc>
                <a:spcPct val="100000"/>
              </a:lnSpc>
              <a:buClr>
                <a:srgbClr val="292934"/>
              </a:buClr>
              <a:buFont typeface="+mj-lt"/>
              <a:buAutoNum type="arabicPeriod"/>
              <a:tabLst>
                <a:tab pos="357505" algn="l"/>
              </a:tabLst>
            </a:pPr>
            <a:r>
              <a:rPr sz="2700" b="1" dirty="0">
                <a:solidFill>
                  <a:srgbClr val="292934"/>
                </a:solidFill>
                <a:latin typeface="Times New Roman"/>
                <a:cs typeface="Times New Roman"/>
              </a:rPr>
              <a:t>Title </a:t>
            </a:r>
            <a:r>
              <a:rPr sz="2700" b="1" spc="-30" dirty="0">
                <a:solidFill>
                  <a:srgbClr val="292934"/>
                </a:solidFill>
                <a:latin typeface="Times New Roman"/>
                <a:cs typeface="Times New Roman"/>
              </a:rPr>
              <a:t>E</a:t>
            </a:r>
            <a:r>
              <a:rPr sz="2700" b="1" spc="-20" dirty="0">
                <a:solidFill>
                  <a:srgbClr val="292934"/>
                </a:solidFill>
                <a:latin typeface="Times New Roman"/>
                <a:cs typeface="Times New Roman"/>
              </a:rPr>
              <a:t>xpl</a:t>
            </a:r>
            <a:r>
              <a:rPr sz="2700" b="1" dirty="0">
                <a:solidFill>
                  <a:srgbClr val="292934"/>
                </a:solidFill>
                <a:latin typeface="Times New Roman"/>
                <a:cs typeface="Times New Roman"/>
              </a:rPr>
              <a:t>a</a:t>
            </a:r>
            <a:r>
              <a:rPr sz="2700" b="1" spc="-25" dirty="0">
                <a:solidFill>
                  <a:srgbClr val="292934"/>
                </a:solidFill>
                <a:latin typeface="Times New Roman"/>
                <a:cs typeface="Times New Roman"/>
              </a:rPr>
              <a:t>n</a:t>
            </a:r>
            <a:r>
              <a:rPr sz="2700" b="1" dirty="0">
                <a:solidFill>
                  <a:srgbClr val="292934"/>
                </a:solidFill>
                <a:latin typeface="Times New Roman"/>
                <a:cs typeface="Times New Roman"/>
              </a:rPr>
              <a:t>a</a:t>
            </a:r>
            <a:r>
              <a:rPr sz="2700" b="1" spc="-20" dirty="0">
                <a:solidFill>
                  <a:srgbClr val="292934"/>
                </a:solidFill>
                <a:latin typeface="Times New Roman"/>
                <a:cs typeface="Times New Roman"/>
              </a:rPr>
              <a:t>ti</a:t>
            </a:r>
            <a:r>
              <a:rPr sz="2700" b="1" dirty="0">
                <a:solidFill>
                  <a:srgbClr val="292934"/>
                </a:solidFill>
                <a:latin typeface="Times New Roman"/>
                <a:cs typeface="Times New Roman"/>
              </a:rPr>
              <a:t>on</a:t>
            </a:r>
            <a:endParaRPr sz="2700" dirty="0">
              <a:latin typeface="Times New Roman"/>
              <a:cs typeface="Times New Roman"/>
            </a:endParaRPr>
          </a:p>
          <a:p>
            <a:pPr marL="527050" indent="-514350">
              <a:lnSpc>
                <a:spcPct val="100000"/>
              </a:lnSpc>
              <a:buClr>
                <a:srgbClr val="292934"/>
              </a:buClr>
              <a:buFont typeface="+mj-lt"/>
              <a:buAutoNum type="arabicPeriod"/>
              <a:tabLst>
                <a:tab pos="357505" algn="l"/>
              </a:tabLst>
            </a:pPr>
            <a:r>
              <a:rPr sz="2700" b="1" dirty="0">
                <a:solidFill>
                  <a:srgbClr val="292934"/>
                </a:solidFill>
                <a:latin typeface="Times New Roman"/>
                <a:cs typeface="Times New Roman"/>
              </a:rPr>
              <a:t>A</a:t>
            </a:r>
            <a:r>
              <a:rPr sz="2700" b="1" spc="-30" dirty="0">
                <a:solidFill>
                  <a:srgbClr val="292934"/>
                </a:solidFill>
                <a:latin typeface="Times New Roman"/>
                <a:cs typeface="Times New Roman"/>
              </a:rPr>
              <a:t>b</a:t>
            </a:r>
            <a:r>
              <a:rPr sz="2700" b="1" spc="-10" dirty="0">
                <a:solidFill>
                  <a:srgbClr val="292934"/>
                </a:solidFill>
                <a:latin typeface="Times New Roman"/>
                <a:cs typeface="Times New Roman"/>
              </a:rPr>
              <a:t>st</a:t>
            </a:r>
            <a:r>
              <a:rPr sz="2700" b="1" dirty="0">
                <a:solidFill>
                  <a:srgbClr val="292934"/>
                </a:solidFill>
                <a:latin typeface="Times New Roman"/>
                <a:cs typeface="Times New Roman"/>
              </a:rPr>
              <a:t>r</a:t>
            </a:r>
            <a:r>
              <a:rPr sz="2700" b="1" spc="-15" dirty="0">
                <a:solidFill>
                  <a:srgbClr val="292934"/>
                </a:solidFill>
                <a:latin typeface="Times New Roman"/>
                <a:cs typeface="Times New Roman"/>
              </a:rPr>
              <a:t>a</a:t>
            </a:r>
            <a:r>
              <a:rPr sz="2700" b="1" dirty="0">
                <a:solidFill>
                  <a:srgbClr val="292934"/>
                </a:solidFill>
                <a:latin typeface="Times New Roman"/>
                <a:cs typeface="Times New Roman"/>
              </a:rPr>
              <a:t>ct</a:t>
            </a:r>
            <a:endParaRPr sz="2700" dirty="0">
              <a:latin typeface="Times New Roman"/>
              <a:cs typeface="Times New Roman"/>
            </a:endParaRPr>
          </a:p>
          <a:p>
            <a:pPr marL="527050" indent="-514350">
              <a:lnSpc>
                <a:spcPct val="100000"/>
              </a:lnSpc>
              <a:buClr>
                <a:srgbClr val="292934"/>
              </a:buClr>
              <a:buFont typeface="+mj-lt"/>
              <a:buAutoNum type="arabicPeriod"/>
              <a:tabLst>
                <a:tab pos="357505" algn="l"/>
              </a:tabLst>
            </a:pPr>
            <a:r>
              <a:rPr lang="en-US" sz="2700" b="1" spc="-10" dirty="0" smtClean="0">
                <a:solidFill>
                  <a:srgbClr val="292934"/>
                </a:solidFill>
                <a:latin typeface="Times New Roman"/>
                <a:cs typeface="Times New Roman"/>
              </a:rPr>
              <a:t>Existing System</a:t>
            </a:r>
            <a:endParaRPr sz="2700" dirty="0">
              <a:latin typeface="Times New Roman"/>
              <a:cs typeface="Times New Roman"/>
            </a:endParaRPr>
          </a:p>
          <a:p>
            <a:pPr marL="527050" indent="-514350">
              <a:lnSpc>
                <a:spcPct val="100000"/>
              </a:lnSpc>
              <a:buClr>
                <a:srgbClr val="292934"/>
              </a:buClr>
              <a:buFont typeface="+mj-lt"/>
              <a:buAutoNum type="arabicPeriod"/>
              <a:tabLst>
                <a:tab pos="357505" algn="l"/>
              </a:tabLst>
            </a:pPr>
            <a:r>
              <a:rPr lang="en-US" sz="2700" b="1" dirty="0" smtClean="0">
                <a:solidFill>
                  <a:srgbClr val="292934"/>
                </a:solidFill>
                <a:latin typeface="Times New Roman"/>
                <a:cs typeface="Times New Roman"/>
              </a:rPr>
              <a:t>Proposed System</a:t>
            </a:r>
            <a:endParaRPr sz="2700" dirty="0">
              <a:latin typeface="Times New Roman"/>
              <a:cs typeface="Times New Roman"/>
            </a:endParaRPr>
          </a:p>
          <a:p>
            <a:pPr marL="527050" indent="-514350">
              <a:lnSpc>
                <a:spcPct val="100000"/>
              </a:lnSpc>
              <a:buClr>
                <a:srgbClr val="292934"/>
              </a:buClr>
              <a:buFont typeface="+mj-lt"/>
              <a:buAutoNum type="arabicPeriod"/>
              <a:tabLst>
                <a:tab pos="357505" algn="l"/>
              </a:tabLst>
            </a:pPr>
            <a:r>
              <a:rPr sz="2700" b="1" dirty="0">
                <a:solidFill>
                  <a:srgbClr val="292934"/>
                </a:solidFill>
                <a:latin typeface="Times New Roman"/>
                <a:cs typeface="Times New Roman"/>
              </a:rPr>
              <a:t>System</a:t>
            </a:r>
            <a:r>
              <a:rPr sz="2700" b="1" spc="-30" dirty="0">
                <a:solidFill>
                  <a:srgbClr val="292934"/>
                </a:solidFill>
                <a:latin typeface="Times New Roman"/>
                <a:cs typeface="Times New Roman"/>
              </a:rPr>
              <a:t> </a:t>
            </a:r>
            <a:r>
              <a:rPr sz="2700" b="1" dirty="0">
                <a:solidFill>
                  <a:srgbClr val="292934"/>
                </a:solidFill>
                <a:latin typeface="Times New Roman"/>
                <a:cs typeface="Times New Roman"/>
              </a:rPr>
              <a:t>R</a:t>
            </a:r>
            <a:r>
              <a:rPr sz="2700" b="1" spc="-20" dirty="0">
                <a:solidFill>
                  <a:srgbClr val="292934"/>
                </a:solidFill>
                <a:latin typeface="Times New Roman"/>
                <a:cs typeface="Times New Roman"/>
              </a:rPr>
              <a:t>equi</a:t>
            </a:r>
            <a:r>
              <a:rPr sz="2700" b="1" dirty="0">
                <a:solidFill>
                  <a:srgbClr val="292934"/>
                </a:solidFill>
                <a:latin typeface="Times New Roman"/>
                <a:cs typeface="Times New Roman"/>
              </a:rPr>
              <a:t>r</a:t>
            </a:r>
            <a:r>
              <a:rPr sz="2700" b="1" spc="-15" dirty="0">
                <a:solidFill>
                  <a:srgbClr val="292934"/>
                </a:solidFill>
                <a:latin typeface="Times New Roman"/>
                <a:cs typeface="Times New Roman"/>
              </a:rPr>
              <a:t>e</a:t>
            </a:r>
            <a:r>
              <a:rPr sz="2700" b="1" spc="-20" dirty="0">
                <a:solidFill>
                  <a:srgbClr val="292934"/>
                </a:solidFill>
                <a:latin typeface="Times New Roman"/>
                <a:cs typeface="Times New Roman"/>
              </a:rPr>
              <a:t>m</a:t>
            </a:r>
            <a:r>
              <a:rPr sz="2700" b="1" dirty="0">
                <a:solidFill>
                  <a:srgbClr val="292934"/>
                </a:solidFill>
                <a:latin typeface="Times New Roman"/>
                <a:cs typeface="Times New Roman"/>
              </a:rPr>
              <a:t>e</a:t>
            </a:r>
            <a:r>
              <a:rPr sz="2700" b="1" spc="-25" dirty="0">
                <a:solidFill>
                  <a:srgbClr val="292934"/>
                </a:solidFill>
                <a:latin typeface="Times New Roman"/>
                <a:cs typeface="Times New Roman"/>
              </a:rPr>
              <a:t>n</a:t>
            </a:r>
            <a:r>
              <a:rPr sz="2700" b="1" spc="-10" dirty="0">
                <a:solidFill>
                  <a:srgbClr val="292934"/>
                </a:solidFill>
                <a:latin typeface="Times New Roman"/>
                <a:cs typeface="Times New Roman"/>
              </a:rPr>
              <a:t>t</a:t>
            </a:r>
            <a:r>
              <a:rPr sz="2700" b="1" dirty="0">
                <a:solidFill>
                  <a:srgbClr val="292934"/>
                </a:solidFill>
                <a:latin typeface="Times New Roman"/>
                <a:cs typeface="Times New Roman"/>
              </a:rPr>
              <a:t>s</a:t>
            </a:r>
            <a:endParaRPr sz="2700" dirty="0">
              <a:latin typeface="Times New Roman"/>
              <a:cs typeface="Times New Roman"/>
            </a:endParaRPr>
          </a:p>
          <a:p>
            <a:pPr marL="527050" indent="-514350">
              <a:lnSpc>
                <a:spcPct val="100000"/>
              </a:lnSpc>
              <a:buClr>
                <a:srgbClr val="292934"/>
              </a:buClr>
              <a:buFont typeface="+mj-lt"/>
              <a:buAutoNum type="arabicPeriod"/>
              <a:tabLst>
                <a:tab pos="357505" algn="l"/>
              </a:tabLst>
            </a:pPr>
            <a:r>
              <a:rPr sz="2700" b="1" dirty="0">
                <a:solidFill>
                  <a:srgbClr val="292934"/>
                </a:solidFill>
                <a:latin typeface="Times New Roman"/>
                <a:cs typeface="Times New Roman"/>
              </a:rPr>
              <a:t>C</a:t>
            </a:r>
            <a:r>
              <a:rPr sz="2700" b="1" spc="-20" dirty="0">
                <a:solidFill>
                  <a:srgbClr val="292934"/>
                </a:solidFill>
                <a:latin typeface="Times New Roman"/>
                <a:cs typeface="Times New Roman"/>
              </a:rPr>
              <a:t>on</a:t>
            </a:r>
            <a:r>
              <a:rPr sz="2700" b="1" dirty="0">
                <a:solidFill>
                  <a:srgbClr val="292934"/>
                </a:solidFill>
                <a:latin typeface="Times New Roman"/>
                <a:cs typeface="Times New Roman"/>
              </a:rPr>
              <a:t>c</a:t>
            </a:r>
            <a:r>
              <a:rPr sz="2700" b="1" spc="-25" dirty="0">
                <a:solidFill>
                  <a:srgbClr val="292934"/>
                </a:solidFill>
                <a:latin typeface="Times New Roman"/>
                <a:cs typeface="Times New Roman"/>
              </a:rPr>
              <a:t>l</a:t>
            </a:r>
            <a:r>
              <a:rPr sz="2700" b="1" spc="-20" dirty="0">
                <a:solidFill>
                  <a:srgbClr val="292934"/>
                </a:solidFill>
                <a:latin typeface="Times New Roman"/>
                <a:cs typeface="Times New Roman"/>
              </a:rPr>
              <a:t>u</a:t>
            </a:r>
            <a:r>
              <a:rPr sz="2700" b="1" spc="-10" dirty="0">
                <a:solidFill>
                  <a:srgbClr val="292934"/>
                </a:solidFill>
                <a:latin typeface="Times New Roman"/>
                <a:cs typeface="Times New Roman"/>
              </a:rPr>
              <a:t>s</a:t>
            </a:r>
            <a:r>
              <a:rPr sz="2700" b="1" spc="-20" dirty="0">
                <a:solidFill>
                  <a:srgbClr val="292934"/>
                </a:solidFill>
                <a:latin typeface="Times New Roman"/>
                <a:cs typeface="Times New Roman"/>
              </a:rPr>
              <a:t>i</a:t>
            </a:r>
            <a:r>
              <a:rPr sz="2700" b="1" dirty="0">
                <a:solidFill>
                  <a:srgbClr val="292934"/>
                </a:solidFill>
                <a:latin typeface="Times New Roman"/>
                <a:cs typeface="Times New Roman"/>
              </a:rPr>
              <a:t>on</a:t>
            </a:r>
            <a:endParaRPr sz="2700" dirty="0">
              <a:latin typeface="Times New Roman"/>
              <a:cs typeface="Times New Roman"/>
            </a:endParaRPr>
          </a:p>
        </p:txBody>
      </p:sp>
      <p:sp>
        <p:nvSpPr>
          <p:cNvPr id="4" name="Pentagon 3"/>
          <p:cNvSpPr/>
          <p:nvPr/>
        </p:nvSpPr>
        <p:spPr>
          <a:xfrm>
            <a:off x="-4195" y="-5540"/>
            <a:ext cx="7230110" cy="1003935"/>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smtClean="0">
                <a:highlight>
                  <a:srgbClr val="FF0000"/>
                </a:highlight>
              </a:rPr>
              <a:t>CONTENTS</a:t>
            </a:r>
            <a:endParaRPr lang="en-US" sz="4400" dirty="0">
              <a:highlight>
                <a:srgbClr val="FF0000"/>
              </a:highlight>
            </a:endParaRPr>
          </a:p>
        </p:txBody>
      </p:sp>
    </p:spTree>
    <p:extLst>
      <p:ext uri="{BB962C8B-B14F-4D97-AF65-F5344CB8AC3E}">
        <p14:creationId xmlns:p14="http://schemas.microsoft.com/office/powerpoint/2010/main" val="3726101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4195" y="-5540"/>
            <a:ext cx="7230110" cy="1003935"/>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bg1"/>
                </a:solidFill>
                <a:latin typeface="Arial"/>
                <a:cs typeface="Arial"/>
              </a:rPr>
              <a:t>TITLE</a:t>
            </a:r>
            <a:r>
              <a:rPr lang="en-US" sz="4400" b="1" dirty="0" smtClean="0">
                <a:solidFill>
                  <a:schemeClr val="bg1"/>
                </a:solidFill>
                <a:latin typeface="Times New Roman"/>
                <a:cs typeface="Times New Roman"/>
              </a:rPr>
              <a:t>	</a:t>
            </a:r>
            <a:r>
              <a:rPr lang="en-US" sz="4400" b="1" spc="-15" dirty="0" smtClean="0">
                <a:solidFill>
                  <a:schemeClr val="bg1"/>
                </a:solidFill>
                <a:latin typeface="Arial"/>
                <a:cs typeface="Arial"/>
              </a:rPr>
              <a:t>EXPL</a:t>
            </a:r>
            <a:r>
              <a:rPr lang="en-US" sz="4400" b="1" spc="-5" dirty="0" smtClean="0">
                <a:solidFill>
                  <a:schemeClr val="bg1"/>
                </a:solidFill>
                <a:latin typeface="Arial"/>
                <a:cs typeface="Arial"/>
              </a:rPr>
              <a:t>A</a:t>
            </a:r>
            <a:r>
              <a:rPr lang="en-US" sz="4400" b="1" spc="-20" dirty="0" smtClean="0">
                <a:solidFill>
                  <a:schemeClr val="bg1"/>
                </a:solidFill>
                <a:latin typeface="Arial"/>
                <a:cs typeface="Arial"/>
              </a:rPr>
              <a:t>N</a:t>
            </a:r>
            <a:r>
              <a:rPr lang="en-US" sz="4400" b="1" spc="-5" dirty="0" smtClean="0">
                <a:solidFill>
                  <a:schemeClr val="bg1"/>
                </a:solidFill>
                <a:latin typeface="Arial"/>
                <a:cs typeface="Arial"/>
              </a:rPr>
              <a:t>A</a:t>
            </a:r>
            <a:r>
              <a:rPr lang="en-US" sz="4400" b="1" spc="-25" dirty="0" smtClean="0">
                <a:solidFill>
                  <a:schemeClr val="bg1"/>
                </a:solidFill>
                <a:latin typeface="Arial"/>
                <a:cs typeface="Arial"/>
              </a:rPr>
              <a:t>T</a:t>
            </a:r>
            <a:r>
              <a:rPr lang="en-US" sz="4400" b="1" spc="-20" dirty="0" smtClean="0">
                <a:solidFill>
                  <a:schemeClr val="bg1"/>
                </a:solidFill>
                <a:latin typeface="Arial"/>
                <a:cs typeface="Arial"/>
              </a:rPr>
              <a:t>I</a:t>
            </a:r>
            <a:r>
              <a:rPr lang="en-US" sz="4400" b="1" dirty="0" smtClean="0">
                <a:solidFill>
                  <a:schemeClr val="bg1"/>
                </a:solidFill>
                <a:latin typeface="Arial"/>
                <a:cs typeface="Arial"/>
              </a:rPr>
              <a:t>O</a:t>
            </a:r>
            <a:r>
              <a:rPr lang="en-US" sz="4400" b="1" spc="-30" dirty="0" smtClean="0">
                <a:solidFill>
                  <a:schemeClr val="bg1"/>
                </a:solidFill>
                <a:latin typeface="Arial"/>
                <a:cs typeface="Arial"/>
              </a:rPr>
              <a:t>N</a:t>
            </a:r>
            <a:endParaRPr lang="en-US" sz="4400" dirty="0">
              <a:solidFill>
                <a:schemeClr val="bg1"/>
              </a:solidFill>
              <a:highlight>
                <a:srgbClr val="FF0000"/>
              </a:highlight>
            </a:endParaRPr>
          </a:p>
        </p:txBody>
      </p:sp>
      <p:sp>
        <p:nvSpPr>
          <p:cNvPr id="5" name="Rectangle 4"/>
          <p:cNvSpPr/>
          <p:nvPr/>
        </p:nvSpPr>
        <p:spPr>
          <a:xfrm>
            <a:off x="228600" y="1524000"/>
            <a:ext cx="8534400" cy="4662815"/>
          </a:xfrm>
          <a:prstGeom prst="rect">
            <a:avLst/>
          </a:prstGeom>
        </p:spPr>
        <p:txBody>
          <a:bodyPr wrap="square">
            <a:spAutoFit/>
          </a:bodyPr>
          <a:lstStyle/>
          <a:p>
            <a:pPr marL="355600" marR="476250" indent="-342900">
              <a:lnSpc>
                <a:spcPct val="99300"/>
              </a:lnSpc>
              <a:buClr>
                <a:srgbClr val="292934"/>
              </a:buClr>
              <a:buFont typeface="Wingdings" pitchFamily="2" charset="2"/>
              <a:buChar char="Ø"/>
              <a:tabLst>
                <a:tab pos="355600" algn="l"/>
              </a:tabLst>
            </a:pPr>
            <a:r>
              <a:rPr lang="en-US" sz="2000" b="1" dirty="0" smtClean="0">
                <a:solidFill>
                  <a:srgbClr val="292934"/>
                </a:solidFill>
                <a:latin typeface="Arial"/>
                <a:cs typeface="Arial"/>
              </a:rPr>
              <a:t>PROP</a:t>
            </a:r>
            <a:r>
              <a:rPr lang="en-US" sz="2000" b="1" spc="-10" dirty="0" smtClean="0">
                <a:solidFill>
                  <a:srgbClr val="292934"/>
                </a:solidFill>
                <a:latin typeface="Arial"/>
                <a:cs typeface="Arial"/>
              </a:rPr>
              <a:t>E</a:t>
            </a:r>
            <a:r>
              <a:rPr lang="en-US" sz="2000" b="1" spc="-5" dirty="0" smtClean="0">
                <a:solidFill>
                  <a:srgbClr val="292934"/>
                </a:solidFill>
                <a:latin typeface="Arial"/>
                <a:cs typeface="Arial"/>
              </a:rPr>
              <a:t>RT</a:t>
            </a:r>
            <a:r>
              <a:rPr lang="en-US" sz="2000" b="1" spc="-15" dirty="0" smtClean="0">
                <a:solidFill>
                  <a:srgbClr val="292934"/>
                </a:solidFill>
                <a:latin typeface="Arial"/>
                <a:cs typeface="Arial"/>
              </a:rPr>
              <a:t>Y</a:t>
            </a:r>
            <a:r>
              <a:rPr lang="en-US" sz="2000" b="1" dirty="0" smtClean="0">
                <a:solidFill>
                  <a:srgbClr val="292934"/>
                </a:solidFill>
                <a:latin typeface="Arial"/>
                <a:cs typeface="Arial"/>
              </a:rPr>
              <a:t>:</a:t>
            </a:r>
            <a:r>
              <a:rPr lang="en-US" sz="2000" b="1" dirty="0" smtClean="0">
                <a:solidFill>
                  <a:srgbClr val="292934"/>
                </a:solidFill>
                <a:latin typeface="Times New Roman"/>
                <a:cs typeface="Times New Roman"/>
              </a:rPr>
              <a:t> </a:t>
            </a:r>
            <a:r>
              <a:rPr lang="en-US" sz="2000" b="1" spc="-145" dirty="0" smtClean="0">
                <a:solidFill>
                  <a:srgbClr val="292934"/>
                </a:solidFill>
                <a:latin typeface="Times New Roman"/>
                <a:cs typeface="Times New Roman"/>
              </a:rPr>
              <a:t> </a:t>
            </a:r>
            <a:r>
              <a:rPr lang="en-US" sz="2000" spc="-5" dirty="0" smtClean="0">
                <a:solidFill>
                  <a:srgbClr val="292934"/>
                </a:solidFill>
                <a:latin typeface="Arial"/>
                <a:cs typeface="Arial"/>
              </a:rPr>
              <a:t>I</a:t>
            </a:r>
            <a:r>
              <a:rPr lang="en-US" sz="2000" dirty="0" smtClean="0">
                <a:solidFill>
                  <a:srgbClr val="292934"/>
                </a:solidFill>
                <a:latin typeface="Arial"/>
                <a:cs typeface="Arial"/>
              </a:rPr>
              <a:t>T</a:t>
            </a:r>
            <a:r>
              <a:rPr lang="en-US" sz="2000" dirty="0" smtClean="0">
                <a:solidFill>
                  <a:srgbClr val="292934"/>
                </a:solidFill>
                <a:latin typeface="Times New Roman"/>
                <a:cs typeface="Times New Roman"/>
              </a:rPr>
              <a:t> </a:t>
            </a:r>
            <a:r>
              <a:rPr lang="en-US" sz="2000" spc="-140" dirty="0" smtClean="0">
                <a:solidFill>
                  <a:srgbClr val="292934"/>
                </a:solidFill>
                <a:latin typeface="Times New Roman"/>
                <a:cs typeface="Times New Roman"/>
              </a:rPr>
              <a:t> </a:t>
            </a:r>
            <a:r>
              <a:rPr lang="en-US" sz="2000" dirty="0" smtClean="0">
                <a:solidFill>
                  <a:srgbClr val="292934"/>
                </a:solidFill>
                <a:latin typeface="Arial"/>
                <a:cs typeface="Arial"/>
              </a:rPr>
              <a:t>refe</a:t>
            </a:r>
            <a:r>
              <a:rPr lang="en-US" sz="2000" spc="-15" dirty="0" smtClean="0">
                <a:solidFill>
                  <a:srgbClr val="292934"/>
                </a:solidFill>
                <a:latin typeface="Arial"/>
                <a:cs typeface="Arial"/>
              </a:rPr>
              <a:t>r</a:t>
            </a:r>
            <a:r>
              <a:rPr lang="en-US" sz="2000" dirty="0" smtClean="0">
                <a:solidFill>
                  <a:srgbClr val="292934"/>
                </a:solidFill>
                <a:latin typeface="Arial"/>
                <a:cs typeface="Arial"/>
              </a:rPr>
              <a:t>s</a:t>
            </a:r>
            <a:r>
              <a:rPr lang="en-US" sz="2000" dirty="0" smtClean="0">
                <a:solidFill>
                  <a:srgbClr val="292934"/>
                </a:solidFill>
                <a:latin typeface="Times New Roman"/>
                <a:cs typeface="Times New Roman"/>
              </a:rPr>
              <a:t> </a:t>
            </a:r>
            <a:r>
              <a:rPr lang="en-US" sz="2000" spc="-135" dirty="0" smtClean="0">
                <a:solidFill>
                  <a:srgbClr val="292934"/>
                </a:solidFill>
                <a:latin typeface="Times New Roman"/>
                <a:cs typeface="Times New Roman"/>
              </a:rPr>
              <a:t> </a:t>
            </a:r>
            <a:r>
              <a:rPr lang="en-US" sz="2000" dirty="0" smtClean="0">
                <a:solidFill>
                  <a:srgbClr val="292934"/>
                </a:solidFill>
                <a:latin typeface="Arial"/>
                <a:cs typeface="Arial"/>
              </a:rPr>
              <a:t>to</a:t>
            </a:r>
            <a:r>
              <a:rPr lang="en-US" sz="2000" dirty="0" smtClean="0">
                <a:solidFill>
                  <a:srgbClr val="292934"/>
                </a:solidFill>
                <a:latin typeface="Times New Roman"/>
                <a:cs typeface="Times New Roman"/>
              </a:rPr>
              <a:t> </a:t>
            </a:r>
            <a:r>
              <a:rPr lang="en-US" sz="2000" spc="-155" dirty="0" smtClean="0">
                <a:solidFill>
                  <a:srgbClr val="292934"/>
                </a:solidFill>
                <a:latin typeface="Times New Roman"/>
                <a:cs typeface="Times New Roman"/>
              </a:rPr>
              <a:t> </a:t>
            </a:r>
            <a:r>
              <a:rPr lang="en-US" sz="2000" dirty="0" smtClean="0">
                <a:solidFill>
                  <a:srgbClr val="292934"/>
                </a:solidFill>
                <a:latin typeface="Arial"/>
                <a:cs typeface="Arial"/>
              </a:rPr>
              <a:t>s</a:t>
            </a:r>
            <a:r>
              <a:rPr lang="en-US" sz="2000" spc="5" dirty="0" smtClean="0">
                <a:solidFill>
                  <a:srgbClr val="292934"/>
                </a:solidFill>
                <a:latin typeface="Arial"/>
                <a:cs typeface="Arial"/>
              </a:rPr>
              <a:t>o</a:t>
            </a:r>
            <a:r>
              <a:rPr lang="en-US" sz="2000" dirty="0" smtClean="0">
                <a:solidFill>
                  <a:srgbClr val="292934"/>
                </a:solidFill>
                <a:latin typeface="Arial"/>
                <a:cs typeface="Arial"/>
              </a:rPr>
              <a:t>meth</a:t>
            </a:r>
            <a:r>
              <a:rPr lang="en-US" sz="2000" spc="-20" dirty="0" smtClean="0">
                <a:solidFill>
                  <a:srgbClr val="292934"/>
                </a:solidFill>
                <a:latin typeface="Arial"/>
                <a:cs typeface="Arial"/>
              </a:rPr>
              <a:t>i</a:t>
            </a:r>
            <a:r>
              <a:rPr lang="en-US" sz="2000" spc="-5" dirty="0" smtClean="0">
                <a:solidFill>
                  <a:srgbClr val="292934"/>
                </a:solidFill>
                <a:latin typeface="Arial"/>
                <a:cs typeface="Arial"/>
              </a:rPr>
              <a:t>n</a:t>
            </a:r>
            <a:r>
              <a:rPr lang="en-US" sz="2000" dirty="0" smtClean="0">
                <a:solidFill>
                  <a:srgbClr val="292934"/>
                </a:solidFill>
                <a:latin typeface="Arial"/>
                <a:cs typeface="Arial"/>
              </a:rPr>
              <a:t>g</a:t>
            </a:r>
            <a:r>
              <a:rPr lang="en-US" sz="2000" dirty="0" smtClean="0">
                <a:solidFill>
                  <a:srgbClr val="292934"/>
                </a:solidFill>
                <a:latin typeface="Times New Roman"/>
                <a:cs typeface="Times New Roman"/>
              </a:rPr>
              <a:t> </a:t>
            </a:r>
            <a:r>
              <a:rPr lang="en-US" sz="2000" spc="-135" dirty="0" smtClean="0">
                <a:solidFill>
                  <a:srgbClr val="292934"/>
                </a:solidFill>
                <a:latin typeface="Times New Roman"/>
                <a:cs typeface="Times New Roman"/>
              </a:rPr>
              <a:t> </a:t>
            </a:r>
            <a:r>
              <a:rPr lang="en-US" sz="2000" dirty="0" smtClean="0">
                <a:solidFill>
                  <a:srgbClr val="292934"/>
                </a:solidFill>
                <a:latin typeface="Arial"/>
                <a:cs typeface="Arial"/>
              </a:rPr>
              <a:t>t</a:t>
            </a:r>
            <a:r>
              <a:rPr lang="en-US" sz="2000" spc="-20" dirty="0" smtClean="0">
                <a:solidFill>
                  <a:srgbClr val="292934"/>
                </a:solidFill>
                <a:latin typeface="Arial"/>
                <a:cs typeface="Arial"/>
              </a:rPr>
              <a:t>h</a:t>
            </a:r>
            <a:r>
              <a:rPr lang="en-US" sz="2000" spc="-5" dirty="0" smtClean="0">
                <a:solidFill>
                  <a:srgbClr val="292934"/>
                </a:solidFill>
                <a:latin typeface="Arial"/>
                <a:cs typeface="Arial"/>
              </a:rPr>
              <a:t>a</a:t>
            </a:r>
            <a:r>
              <a:rPr lang="en-US" sz="2000" dirty="0" smtClean="0">
                <a:solidFill>
                  <a:srgbClr val="292934"/>
                </a:solidFill>
                <a:latin typeface="Arial"/>
                <a:cs typeface="Arial"/>
              </a:rPr>
              <a:t>t</a:t>
            </a:r>
            <a:r>
              <a:rPr lang="en-US" sz="2000" dirty="0" smtClean="0">
                <a:solidFill>
                  <a:srgbClr val="292934"/>
                </a:solidFill>
                <a:latin typeface="Times New Roman"/>
                <a:cs typeface="Times New Roman"/>
              </a:rPr>
              <a:t> </a:t>
            </a:r>
            <a:r>
              <a:rPr lang="en-US" sz="2000" spc="-145" dirty="0" smtClean="0">
                <a:solidFill>
                  <a:srgbClr val="292934"/>
                </a:solidFill>
                <a:latin typeface="Times New Roman"/>
                <a:cs typeface="Times New Roman"/>
              </a:rPr>
              <a:t> </a:t>
            </a:r>
            <a:r>
              <a:rPr lang="en-US" sz="2000" spc="-5" dirty="0" smtClean="0">
                <a:solidFill>
                  <a:srgbClr val="292934"/>
                </a:solidFill>
                <a:latin typeface="Arial"/>
                <a:cs typeface="Arial"/>
              </a:rPr>
              <a:t>i</a:t>
            </a:r>
            <a:r>
              <a:rPr lang="en-US" sz="2000" dirty="0" smtClean="0">
                <a:solidFill>
                  <a:srgbClr val="292934"/>
                </a:solidFill>
                <a:latin typeface="Arial"/>
                <a:cs typeface="Arial"/>
              </a:rPr>
              <a:t>s</a:t>
            </a:r>
            <a:r>
              <a:rPr lang="en-US" sz="2000" dirty="0" smtClean="0">
                <a:solidFill>
                  <a:srgbClr val="292934"/>
                </a:solidFill>
                <a:latin typeface="Times New Roman"/>
                <a:cs typeface="Times New Roman"/>
              </a:rPr>
              <a:t> </a:t>
            </a:r>
            <a:r>
              <a:rPr lang="en-US" sz="2000" spc="-135" dirty="0" smtClean="0">
                <a:solidFill>
                  <a:srgbClr val="292934"/>
                </a:solidFill>
                <a:latin typeface="Times New Roman"/>
                <a:cs typeface="Times New Roman"/>
              </a:rPr>
              <a:t> </a:t>
            </a:r>
            <a:r>
              <a:rPr lang="en-US" sz="2000" spc="-15" dirty="0" smtClean="0">
                <a:solidFill>
                  <a:srgbClr val="292934"/>
                </a:solidFill>
                <a:latin typeface="Arial"/>
                <a:cs typeface="Arial"/>
              </a:rPr>
              <a:t>o</a:t>
            </a:r>
            <a:r>
              <a:rPr lang="en-US" sz="2000" spc="-5" dirty="0" smtClean="0">
                <a:solidFill>
                  <a:srgbClr val="292934"/>
                </a:solidFill>
                <a:latin typeface="Arial"/>
                <a:cs typeface="Arial"/>
              </a:rPr>
              <a:t>w</a:t>
            </a:r>
            <a:r>
              <a:rPr lang="en-US" sz="2000" dirty="0" smtClean="0">
                <a:solidFill>
                  <a:srgbClr val="292934"/>
                </a:solidFill>
                <a:latin typeface="Arial"/>
                <a:cs typeface="Arial"/>
              </a:rPr>
              <a:t>n</a:t>
            </a:r>
            <a:r>
              <a:rPr lang="en-US" sz="2000" spc="-15" dirty="0" smtClean="0">
                <a:solidFill>
                  <a:srgbClr val="292934"/>
                </a:solidFill>
                <a:latin typeface="Arial"/>
                <a:cs typeface="Arial"/>
              </a:rPr>
              <a:t>e</a:t>
            </a:r>
            <a:r>
              <a:rPr lang="en-US" sz="2000" dirty="0" smtClean="0">
                <a:solidFill>
                  <a:srgbClr val="292934"/>
                </a:solidFill>
                <a:latin typeface="Arial"/>
                <a:cs typeface="Arial"/>
              </a:rPr>
              <a:t>d</a:t>
            </a:r>
            <a:r>
              <a:rPr lang="en-US" sz="2000" dirty="0" smtClean="0">
                <a:solidFill>
                  <a:srgbClr val="292934"/>
                </a:solidFill>
                <a:latin typeface="Times New Roman"/>
                <a:cs typeface="Times New Roman"/>
              </a:rPr>
              <a:t> </a:t>
            </a:r>
            <a:r>
              <a:rPr lang="en-US" sz="2000" spc="-150" dirty="0" smtClean="0">
                <a:solidFill>
                  <a:srgbClr val="292934"/>
                </a:solidFill>
                <a:latin typeface="Times New Roman"/>
                <a:cs typeface="Times New Roman"/>
              </a:rPr>
              <a:t> </a:t>
            </a:r>
            <a:r>
              <a:rPr lang="en-US" sz="2000" spc="-5" dirty="0" smtClean="0">
                <a:solidFill>
                  <a:srgbClr val="292934"/>
                </a:solidFill>
                <a:latin typeface="Arial"/>
                <a:cs typeface="Arial"/>
              </a:rPr>
              <a:t>b</a:t>
            </a:r>
            <a:r>
              <a:rPr lang="en-US" sz="2000" dirty="0" smtClean="0">
                <a:solidFill>
                  <a:srgbClr val="292934"/>
                </a:solidFill>
                <a:latin typeface="Arial"/>
                <a:cs typeface="Arial"/>
              </a:rPr>
              <a:t>y</a:t>
            </a:r>
            <a:r>
              <a:rPr lang="en-US" sz="2000" dirty="0" smtClean="0">
                <a:solidFill>
                  <a:srgbClr val="292934"/>
                </a:solidFill>
                <a:latin typeface="Times New Roman"/>
                <a:cs typeface="Times New Roman"/>
              </a:rPr>
              <a:t> </a:t>
            </a:r>
            <a:r>
              <a:rPr lang="en-US" sz="2000" spc="-145" dirty="0" smtClean="0">
                <a:solidFill>
                  <a:srgbClr val="292934"/>
                </a:solidFill>
                <a:latin typeface="Times New Roman"/>
                <a:cs typeface="Times New Roman"/>
              </a:rPr>
              <a:t> </a:t>
            </a:r>
            <a:r>
              <a:rPr lang="en-US" sz="2000" spc="-5" dirty="0" smtClean="0">
                <a:solidFill>
                  <a:srgbClr val="292934"/>
                </a:solidFill>
                <a:latin typeface="Arial"/>
                <a:cs typeface="Arial"/>
              </a:rPr>
              <a:t>a</a:t>
            </a:r>
            <a:r>
              <a:rPr lang="en-US" sz="2000" dirty="0" smtClean="0">
                <a:solidFill>
                  <a:srgbClr val="292934"/>
                </a:solidFill>
                <a:latin typeface="Arial"/>
                <a:cs typeface="Arial"/>
              </a:rPr>
              <a:t>n</a:t>
            </a:r>
            <a:r>
              <a:rPr lang="en-US" sz="2000" dirty="0" smtClean="0">
                <a:solidFill>
                  <a:srgbClr val="292934"/>
                </a:solidFill>
                <a:latin typeface="Times New Roman"/>
                <a:cs typeface="Times New Roman"/>
              </a:rPr>
              <a:t> </a:t>
            </a:r>
            <a:r>
              <a:rPr lang="en-US" sz="2000" spc="-135" dirty="0" smtClean="0">
                <a:solidFill>
                  <a:srgbClr val="292934"/>
                </a:solidFill>
                <a:latin typeface="Times New Roman"/>
                <a:cs typeface="Times New Roman"/>
              </a:rPr>
              <a:t> </a:t>
            </a:r>
            <a:r>
              <a:rPr lang="en-US" sz="2000" spc="-5" dirty="0" smtClean="0">
                <a:solidFill>
                  <a:srgbClr val="292934"/>
                </a:solidFill>
                <a:latin typeface="Arial"/>
                <a:cs typeface="Arial"/>
              </a:rPr>
              <a:t>indivi</a:t>
            </a:r>
            <a:r>
              <a:rPr lang="en-US" sz="2000" spc="-20" dirty="0" smtClean="0">
                <a:solidFill>
                  <a:srgbClr val="292934"/>
                </a:solidFill>
                <a:latin typeface="Arial"/>
                <a:cs typeface="Arial"/>
              </a:rPr>
              <a:t>d</a:t>
            </a:r>
            <a:r>
              <a:rPr lang="en-US" sz="2000" spc="-5" dirty="0" smtClean="0">
                <a:solidFill>
                  <a:srgbClr val="292934"/>
                </a:solidFill>
                <a:latin typeface="Arial"/>
                <a:cs typeface="Arial"/>
              </a:rPr>
              <a:t>ua</a:t>
            </a:r>
            <a:r>
              <a:rPr lang="en-US" sz="2000" dirty="0" smtClean="0">
                <a:solidFill>
                  <a:srgbClr val="292934"/>
                </a:solidFill>
                <a:latin typeface="Arial"/>
                <a:cs typeface="Arial"/>
              </a:rPr>
              <a:t>l</a:t>
            </a:r>
            <a:r>
              <a:rPr lang="en-US" sz="2000" dirty="0" smtClean="0">
                <a:solidFill>
                  <a:srgbClr val="292934"/>
                </a:solidFill>
                <a:latin typeface="Times New Roman"/>
                <a:cs typeface="Times New Roman"/>
              </a:rPr>
              <a:t> </a:t>
            </a:r>
            <a:r>
              <a:rPr lang="en-US" sz="2000" spc="-100" dirty="0" smtClean="0">
                <a:solidFill>
                  <a:srgbClr val="292934"/>
                </a:solidFill>
                <a:latin typeface="Times New Roman"/>
                <a:cs typeface="Times New Roman"/>
              </a:rPr>
              <a:t> </a:t>
            </a:r>
            <a:r>
              <a:rPr lang="en-US" sz="2000" spc="-5" dirty="0" smtClean="0">
                <a:solidFill>
                  <a:srgbClr val="292934"/>
                </a:solidFill>
                <a:latin typeface="Arial"/>
                <a:cs typeface="Arial"/>
              </a:rPr>
              <a:t>o</a:t>
            </a:r>
            <a:r>
              <a:rPr lang="en-US" sz="2000" dirty="0" smtClean="0">
                <a:solidFill>
                  <a:srgbClr val="292934"/>
                </a:solidFill>
                <a:latin typeface="Arial"/>
                <a:cs typeface="Arial"/>
              </a:rPr>
              <a:t>r</a:t>
            </a:r>
            <a:r>
              <a:rPr lang="en-US" sz="2000" dirty="0" smtClean="0">
                <a:solidFill>
                  <a:srgbClr val="292934"/>
                </a:solidFill>
                <a:latin typeface="Times New Roman"/>
                <a:cs typeface="Times New Roman"/>
              </a:rPr>
              <a:t> </a:t>
            </a:r>
            <a:r>
              <a:rPr lang="en-US" sz="2000" spc="-150" dirty="0" smtClean="0">
                <a:solidFill>
                  <a:srgbClr val="292934"/>
                </a:solidFill>
                <a:latin typeface="Times New Roman"/>
                <a:cs typeface="Times New Roman"/>
              </a:rPr>
              <a:t> </a:t>
            </a:r>
            <a:r>
              <a:rPr lang="en-US" sz="2000" spc="-5" dirty="0" smtClean="0">
                <a:solidFill>
                  <a:srgbClr val="292934"/>
                </a:solidFill>
                <a:latin typeface="Arial"/>
                <a:cs typeface="Arial"/>
              </a:rPr>
              <a:t>enti</a:t>
            </a:r>
            <a:r>
              <a:rPr lang="en-US" sz="2000" spc="-10" dirty="0" smtClean="0">
                <a:solidFill>
                  <a:srgbClr val="292934"/>
                </a:solidFill>
                <a:latin typeface="Arial"/>
                <a:cs typeface="Arial"/>
              </a:rPr>
              <a:t>t</a:t>
            </a:r>
            <a:r>
              <a:rPr lang="en-US" sz="2000" dirty="0" smtClean="0">
                <a:solidFill>
                  <a:srgbClr val="292934"/>
                </a:solidFill>
                <a:latin typeface="Arial"/>
                <a:cs typeface="Arial"/>
              </a:rPr>
              <a:t>y,</a:t>
            </a:r>
            <a:r>
              <a:rPr lang="en-US" sz="2000" dirty="0" smtClean="0">
                <a:solidFill>
                  <a:srgbClr val="292934"/>
                </a:solidFill>
                <a:latin typeface="Times New Roman"/>
                <a:cs typeface="Times New Roman"/>
              </a:rPr>
              <a:t> </a:t>
            </a:r>
            <a:r>
              <a:rPr lang="en-US" sz="2000" spc="-150" dirty="0" smtClean="0">
                <a:solidFill>
                  <a:srgbClr val="292934"/>
                </a:solidFill>
                <a:latin typeface="Times New Roman"/>
                <a:cs typeface="Times New Roman"/>
              </a:rPr>
              <a:t> </a:t>
            </a:r>
            <a:r>
              <a:rPr lang="en-US" sz="2000" spc="-5" dirty="0" smtClean="0">
                <a:solidFill>
                  <a:srgbClr val="292934"/>
                </a:solidFill>
                <a:latin typeface="Arial"/>
                <a:cs typeface="Arial"/>
              </a:rPr>
              <a:t>encomp</a:t>
            </a:r>
            <a:r>
              <a:rPr lang="en-US" sz="2000" spc="-10" dirty="0" smtClean="0">
                <a:solidFill>
                  <a:srgbClr val="292934"/>
                </a:solidFill>
                <a:latin typeface="Arial"/>
                <a:cs typeface="Arial"/>
              </a:rPr>
              <a:t>a</a:t>
            </a:r>
            <a:r>
              <a:rPr lang="en-US" sz="2000" dirty="0" smtClean="0">
                <a:solidFill>
                  <a:srgbClr val="292934"/>
                </a:solidFill>
                <a:latin typeface="Arial"/>
                <a:cs typeface="Arial"/>
              </a:rPr>
              <a:t>ss</a:t>
            </a:r>
            <a:r>
              <a:rPr lang="en-US" sz="2000" spc="-15" dirty="0" smtClean="0">
                <a:solidFill>
                  <a:srgbClr val="292934"/>
                </a:solidFill>
                <a:latin typeface="Arial"/>
                <a:cs typeface="Arial"/>
              </a:rPr>
              <a:t>i</a:t>
            </a:r>
            <a:r>
              <a:rPr lang="en-US" sz="2000" spc="-5" dirty="0" smtClean="0">
                <a:solidFill>
                  <a:srgbClr val="292934"/>
                </a:solidFill>
                <a:latin typeface="Arial"/>
                <a:cs typeface="Arial"/>
              </a:rPr>
              <a:t>ng</a:t>
            </a:r>
            <a:r>
              <a:rPr lang="en-US" sz="2000" spc="-5" dirty="0" smtClean="0">
                <a:solidFill>
                  <a:srgbClr val="292934"/>
                </a:solidFill>
                <a:latin typeface="Times New Roman"/>
                <a:cs typeface="Times New Roman"/>
              </a:rPr>
              <a:t> </a:t>
            </a:r>
            <a:r>
              <a:rPr lang="en-US" sz="2000" dirty="0" smtClean="0">
                <a:solidFill>
                  <a:srgbClr val="292934"/>
                </a:solidFill>
                <a:latin typeface="Arial"/>
                <a:cs typeface="Arial"/>
              </a:rPr>
              <a:t>tangible</a:t>
            </a:r>
            <a:r>
              <a:rPr lang="en-US" sz="2000" spc="135" dirty="0" smtClean="0">
                <a:solidFill>
                  <a:srgbClr val="292934"/>
                </a:solidFill>
                <a:latin typeface="Times New Roman"/>
                <a:cs typeface="Times New Roman"/>
              </a:rPr>
              <a:t> </a:t>
            </a:r>
            <a:r>
              <a:rPr lang="en-US" sz="2000" spc="-15" dirty="0" smtClean="0">
                <a:solidFill>
                  <a:srgbClr val="292934"/>
                </a:solidFill>
                <a:latin typeface="Arial"/>
                <a:cs typeface="Arial"/>
              </a:rPr>
              <a:t>a</a:t>
            </a:r>
            <a:r>
              <a:rPr lang="en-US" sz="2000" dirty="0" smtClean="0">
                <a:solidFill>
                  <a:srgbClr val="292934"/>
                </a:solidFill>
                <a:latin typeface="Arial"/>
                <a:cs typeface="Arial"/>
              </a:rPr>
              <a:t>ss</a:t>
            </a:r>
            <a:r>
              <a:rPr lang="en-US" sz="2000" spc="-15" dirty="0" smtClean="0">
                <a:solidFill>
                  <a:srgbClr val="292934"/>
                </a:solidFill>
                <a:latin typeface="Arial"/>
                <a:cs typeface="Arial"/>
              </a:rPr>
              <a:t>e</a:t>
            </a:r>
            <a:r>
              <a:rPr lang="en-US" sz="2000" dirty="0" smtClean="0">
                <a:solidFill>
                  <a:srgbClr val="292934"/>
                </a:solidFill>
                <a:latin typeface="Arial"/>
                <a:cs typeface="Arial"/>
              </a:rPr>
              <a:t>ts</a:t>
            </a:r>
            <a:r>
              <a:rPr lang="en-US" sz="2000" spc="145" dirty="0" smtClean="0">
                <a:solidFill>
                  <a:srgbClr val="292934"/>
                </a:solidFill>
                <a:latin typeface="Times New Roman"/>
                <a:cs typeface="Times New Roman"/>
              </a:rPr>
              <a:t> </a:t>
            </a:r>
            <a:r>
              <a:rPr lang="en-US" sz="2000" spc="-5" dirty="0" smtClean="0">
                <a:solidFill>
                  <a:srgbClr val="292934"/>
                </a:solidFill>
                <a:latin typeface="Arial"/>
                <a:cs typeface="Arial"/>
              </a:rPr>
              <a:t>lik</a:t>
            </a:r>
            <a:r>
              <a:rPr lang="en-US" sz="2000" dirty="0" smtClean="0">
                <a:solidFill>
                  <a:srgbClr val="292934"/>
                </a:solidFill>
                <a:latin typeface="Arial"/>
                <a:cs typeface="Arial"/>
              </a:rPr>
              <a:t>e</a:t>
            </a:r>
            <a:r>
              <a:rPr lang="en-US" sz="2000" spc="150" dirty="0" smtClean="0">
                <a:solidFill>
                  <a:srgbClr val="292934"/>
                </a:solidFill>
                <a:latin typeface="Times New Roman"/>
                <a:cs typeface="Times New Roman"/>
              </a:rPr>
              <a:t> </a:t>
            </a:r>
            <a:r>
              <a:rPr lang="en-US" sz="2000" spc="-15" dirty="0" smtClean="0">
                <a:solidFill>
                  <a:srgbClr val="292934"/>
                </a:solidFill>
                <a:latin typeface="Arial"/>
                <a:cs typeface="Arial"/>
              </a:rPr>
              <a:t>l</a:t>
            </a:r>
            <a:r>
              <a:rPr lang="en-US" sz="2000" spc="-5" dirty="0" smtClean="0">
                <a:solidFill>
                  <a:srgbClr val="292934"/>
                </a:solidFill>
                <a:latin typeface="Arial"/>
                <a:cs typeface="Arial"/>
              </a:rPr>
              <a:t>an</a:t>
            </a:r>
            <a:r>
              <a:rPr lang="en-US" sz="2000" dirty="0" smtClean="0">
                <a:solidFill>
                  <a:srgbClr val="292934"/>
                </a:solidFill>
                <a:latin typeface="Arial"/>
                <a:cs typeface="Arial"/>
              </a:rPr>
              <a:t>d</a:t>
            </a:r>
            <a:r>
              <a:rPr lang="en-US" sz="2000" spc="130" dirty="0" smtClean="0">
                <a:solidFill>
                  <a:srgbClr val="292934"/>
                </a:solidFill>
                <a:latin typeface="Times New Roman"/>
                <a:cs typeface="Times New Roman"/>
              </a:rPr>
              <a:t> </a:t>
            </a:r>
            <a:r>
              <a:rPr lang="en-US" sz="2000" spc="-15" dirty="0" smtClean="0">
                <a:solidFill>
                  <a:srgbClr val="292934"/>
                </a:solidFill>
                <a:latin typeface="Arial"/>
                <a:cs typeface="Arial"/>
              </a:rPr>
              <a:t>a</a:t>
            </a:r>
            <a:r>
              <a:rPr lang="en-US" sz="2000" spc="-5" dirty="0" smtClean="0">
                <a:solidFill>
                  <a:srgbClr val="292934"/>
                </a:solidFill>
                <a:latin typeface="Arial"/>
                <a:cs typeface="Arial"/>
              </a:rPr>
              <a:t>n</a:t>
            </a:r>
            <a:r>
              <a:rPr lang="en-US" sz="2000" dirty="0" smtClean="0">
                <a:solidFill>
                  <a:srgbClr val="292934"/>
                </a:solidFill>
                <a:latin typeface="Arial"/>
                <a:cs typeface="Arial"/>
              </a:rPr>
              <a:t>d</a:t>
            </a:r>
            <a:r>
              <a:rPr lang="en-US" sz="2000" spc="160" dirty="0" smtClean="0">
                <a:solidFill>
                  <a:srgbClr val="292934"/>
                </a:solidFill>
                <a:latin typeface="Times New Roman"/>
                <a:cs typeface="Times New Roman"/>
              </a:rPr>
              <a:t> </a:t>
            </a:r>
            <a:r>
              <a:rPr lang="en-US" sz="2000" spc="-5" dirty="0" smtClean="0">
                <a:solidFill>
                  <a:srgbClr val="292934"/>
                </a:solidFill>
                <a:latin typeface="Arial"/>
                <a:cs typeface="Arial"/>
              </a:rPr>
              <a:t>int</a:t>
            </a:r>
            <a:r>
              <a:rPr lang="en-US" sz="2000" spc="-15" dirty="0" smtClean="0">
                <a:solidFill>
                  <a:srgbClr val="292934"/>
                </a:solidFill>
                <a:latin typeface="Arial"/>
                <a:cs typeface="Arial"/>
              </a:rPr>
              <a:t>a</a:t>
            </a:r>
            <a:r>
              <a:rPr lang="en-US" sz="2000" spc="-5" dirty="0" smtClean="0">
                <a:solidFill>
                  <a:srgbClr val="292934"/>
                </a:solidFill>
                <a:latin typeface="Arial"/>
                <a:cs typeface="Arial"/>
              </a:rPr>
              <a:t>ngibl</a:t>
            </a:r>
            <a:r>
              <a:rPr lang="en-US" sz="2000" dirty="0" smtClean="0">
                <a:solidFill>
                  <a:srgbClr val="292934"/>
                </a:solidFill>
                <a:latin typeface="Arial"/>
                <a:cs typeface="Arial"/>
              </a:rPr>
              <a:t>e</a:t>
            </a:r>
            <a:r>
              <a:rPr lang="en-US" sz="2000" spc="140" dirty="0" smtClean="0">
                <a:solidFill>
                  <a:srgbClr val="292934"/>
                </a:solidFill>
                <a:latin typeface="Times New Roman"/>
                <a:cs typeface="Times New Roman"/>
              </a:rPr>
              <a:t> </a:t>
            </a:r>
            <a:r>
              <a:rPr lang="en-US" sz="2000" spc="-5" dirty="0" smtClean="0">
                <a:solidFill>
                  <a:srgbClr val="292934"/>
                </a:solidFill>
                <a:latin typeface="Arial"/>
                <a:cs typeface="Arial"/>
              </a:rPr>
              <a:t>asset</a:t>
            </a:r>
            <a:r>
              <a:rPr lang="en-US" sz="2000" dirty="0" smtClean="0">
                <a:solidFill>
                  <a:srgbClr val="292934"/>
                </a:solidFill>
                <a:latin typeface="Arial"/>
                <a:cs typeface="Arial"/>
              </a:rPr>
              <a:t>s</a:t>
            </a:r>
            <a:r>
              <a:rPr lang="en-US" sz="2000" spc="155" dirty="0" smtClean="0">
                <a:solidFill>
                  <a:srgbClr val="292934"/>
                </a:solidFill>
                <a:latin typeface="Times New Roman"/>
                <a:cs typeface="Times New Roman"/>
              </a:rPr>
              <a:t> </a:t>
            </a:r>
            <a:r>
              <a:rPr lang="en-US" sz="2000" dirty="0" smtClean="0">
                <a:solidFill>
                  <a:srgbClr val="292934"/>
                </a:solidFill>
                <a:latin typeface="Arial"/>
                <a:cs typeface="Arial"/>
              </a:rPr>
              <a:t>such</a:t>
            </a:r>
            <a:r>
              <a:rPr lang="en-US" sz="2000" spc="135" dirty="0" smtClean="0">
                <a:solidFill>
                  <a:srgbClr val="292934"/>
                </a:solidFill>
                <a:latin typeface="Times New Roman"/>
                <a:cs typeface="Times New Roman"/>
              </a:rPr>
              <a:t> </a:t>
            </a:r>
            <a:r>
              <a:rPr lang="en-US" sz="2000" dirty="0" smtClean="0">
                <a:solidFill>
                  <a:srgbClr val="292934"/>
                </a:solidFill>
                <a:latin typeface="Arial"/>
                <a:cs typeface="Arial"/>
              </a:rPr>
              <a:t>as</a:t>
            </a:r>
            <a:r>
              <a:rPr lang="en-US" sz="2000" spc="165" dirty="0" smtClean="0">
                <a:solidFill>
                  <a:srgbClr val="292934"/>
                </a:solidFill>
                <a:latin typeface="Times New Roman"/>
                <a:cs typeface="Times New Roman"/>
              </a:rPr>
              <a:t> </a:t>
            </a:r>
            <a:r>
              <a:rPr lang="en-US" sz="2000" spc="-15" dirty="0" smtClean="0">
                <a:solidFill>
                  <a:srgbClr val="292934"/>
                </a:solidFill>
                <a:latin typeface="Arial"/>
                <a:cs typeface="Arial"/>
              </a:rPr>
              <a:t>i</a:t>
            </a:r>
            <a:r>
              <a:rPr lang="en-US" sz="2000" spc="-5" dirty="0" smtClean="0">
                <a:solidFill>
                  <a:srgbClr val="292934"/>
                </a:solidFill>
                <a:latin typeface="Arial"/>
                <a:cs typeface="Arial"/>
              </a:rPr>
              <a:t>ntell</a:t>
            </a:r>
            <a:r>
              <a:rPr lang="en-US" sz="2000" spc="-15" dirty="0" smtClean="0">
                <a:solidFill>
                  <a:srgbClr val="292934"/>
                </a:solidFill>
                <a:latin typeface="Arial"/>
                <a:cs typeface="Arial"/>
              </a:rPr>
              <a:t>e</a:t>
            </a:r>
            <a:r>
              <a:rPr lang="en-US" sz="2000" dirty="0" smtClean="0">
                <a:solidFill>
                  <a:srgbClr val="292934"/>
                </a:solidFill>
                <a:latin typeface="Arial"/>
                <a:cs typeface="Arial"/>
              </a:rPr>
              <a:t>ctual</a:t>
            </a:r>
            <a:r>
              <a:rPr lang="en-US" sz="2000" spc="140" dirty="0" smtClean="0">
                <a:solidFill>
                  <a:srgbClr val="292934"/>
                </a:solidFill>
                <a:latin typeface="Times New Roman"/>
                <a:cs typeface="Times New Roman"/>
              </a:rPr>
              <a:t> </a:t>
            </a:r>
            <a:r>
              <a:rPr lang="en-US" sz="2000" spc="-5" dirty="0" smtClean="0">
                <a:solidFill>
                  <a:srgbClr val="292934"/>
                </a:solidFill>
                <a:latin typeface="Arial"/>
                <a:cs typeface="Arial"/>
              </a:rPr>
              <a:t>p</a:t>
            </a:r>
            <a:r>
              <a:rPr lang="en-US" sz="2000" dirty="0" smtClean="0">
                <a:solidFill>
                  <a:srgbClr val="292934"/>
                </a:solidFill>
                <a:latin typeface="Arial"/>
                <a:cs typeface="Arial"/>
              </a:rPr>
              <a:t>r</a:t>
            </a:r>
            <a:r>
              <a:rPr lang="en-US" sz="2000" spc="-15" dirty="0" smtClean="0">
                <a:solidFill>
                  <a:srgbClr val="292934"/>
                </a:solidFill>
                <a:latin typeface="Arial"/>
                <a:cs typeface="Arial"/>
              </a:rPr>
              <a:t>o</a:t>
            </a:r>
            <a:r>
              <a:rPr lang="en-US" sz="2000" spc="-5" dirty="0" smtClean="0">
                <a:solidFill>
                  <a:srgbClr val="292934"/>
                </a:solidFill>
                <a:latin typeface="Arial"/>
                <a:cs typeface="Arial"/>
              </a:rPr>
              <a:t>pe</a:t>
            </a:r>
            <a:r>
              <a:rPr lang="en-US" sz="2000" spc="5" dirty="0" smtClean="0">
                <a:solidFill>
                  <a:srgbClr val="292934"/>
                </a:solidFill>
                <a:latin typeface="Arial"/>
                <a:cs typeface="Arial"/>
              </a:rPr>
              <a:t>r</a:t>
            </a:r>
            <a:r>
              <a:rPr lang="en-US" sz="2000" dirty="0" smtClean="0">
                <a:solidFill>
                  <a:srgbClr val="292934"/>
                </a:solidFill>
                <a:latin typeface="Arial"/>
                <a:cs typeface="Arial"/>
              </a:rPr>
              <a:t>ty</a:t>
            </a:r>
            <a:r>
              <a:rPr lang="en-US" sz="2000" spc="125" dirty="0" smtClean="0">
                <a:solidFill>
                  <a:srgbClr val="292934"/>
                </a:solidFill>
                <a:latin typeface="Times New Roman"/>
                <a:cs typeface="Times New Roman"/>
              </a:rPr>
              <a:t> </a:t>
            </a:r>
            <a:r>
              <a:rPr lang="en-US" sz="2000" spc="-15" dirty="0" smtClean="0">
                <a:solidFill>
                  <a:srgbClr val="292934"/>
                </a:solidFill>
                <a:latin typeface="Arial"/>
                <a:cs typeface="Arial"/>
              </a:rPr>
              <a:t>a</a:t>
            </a:r>
            <a:r>
              <a:rPr lang="en-US" sz="2000" spc="-5" dirty="0" smtClean="0">
                <a:solidFill>
                  <a:srgbClr val="292934"/>
                </a:solidFill>
                <a:latin typeface="Arial"/>
                <a:cs typeface="Arial"/>
              </a:rPr>
              <a:t>n</a:t>
            </a:r>
            <a:r>
              <a:rPr lang="en-US" sz="2000" dirty="0" smtClean="0">
                <a:solidFill>
                  <a:srgbClr val="292934"/>
                </a:solidFill>
                <a:latin typeface="Arial"/>
                <a:cs typeface="Arial"/>
              </a:rPr>
              <a:t>d</a:t>
            </a:r>
            <a:r>
              <a:rPr lang="en-US" sz="2000" spc="150" dirty="0" smtClean="0">
                <a:solidFill>
                  <a:srgbClr val="292934"/>
                </a:solidFill>
                <a:latin typeface="Times New Roman"/>
                <a:cs typeface="Times New Roman"/>
              </a:rPr>
              <a:t> </a:t>
            </a:r>
            <a:r>
              <a:rPr lang="en-US" sz="2000" dirty="0" smtClean="0">
                <a:solidFill>
                  <a:srgbClr val="292934"/>
                </a:solidFill>
                <a:latin typeface="Arial"/>
                <a:cs typeface="Arial"/>
              </a:rPr>
              <a:t>ri</a:t>
            </a:r>
            <a:r>
              <a:rPr lang="en-US" sz="2000" spc="-10" dirty="0" smtClean="0">
                <a:solidFill>
                  <a:srgbClr val="292934"/>
                </a:solidFill>
                <a:latin typeface="Arial"/>
                <a:cs typeface="Arial"/>
              </a:rPr>
              <a:t>g</a:t>
            </a:r>
            <a:r>
              <a:rPr lang="en-US" sz="2000" spc="-5" dirty="0" smtClean="0">
                <a:solidFill>
                  <a:srgbClr val="292934"/>
                </a:solidFill>
                <a:latin typeface="Arial"/>
                <a:cs typeface="Arial"/>
              </a:rPr>
              <a:t>hts</a:t>
            </a:r>
            <a:r>
              <a:rPr lang="en-US" sz="2000" dirty="0" smtClean="0">
                <a:solidFill>
                  <a:srgbClr val="292934"/>
                </a:solidFill>
                <a:latin typeface="Arial"/>
                <a:cs typeface="Arial"/>
              </a:rPr>
              <a:t>.</a:t>
            </a:r>
            <a:r>
              <a:rPr lang="en-US" sz="2000" spc="145" dirty="0" smtClean="0">
                <a:solidFill>
                  <a:srgbClr val="292934"/>
                </a:solidFill>
                <a:latin typeface="Times New Roman"/>
                <a:cs typeface="Times New Roman"/>
              </a:rPr>
              <a:t> </a:t>
            </a:r>
            <a:r>
              <a:rPr lang="en-US" sz="2000" dirty="0" smtClean="0">
                <a:solidFill>
                  <a:srgbClr val="292934"/>
                </a:solidFill>
                <a:latin typeface="Arial"/>
                <a:cs typeface="Arial"/>
              </a:rPr>
              <a:t>It</a:t>
            </a:r>
            <a:r>
              <a:rPr lang="en-US" sz="2000" spc="155" dirty="0" smtClean="0">
                <a:solidFill>
                  <a:srgbClr val="292934"/>
                </a:solidFill>
                <a:latin typeface="Times New Roman"/>
                <a:cs typeface="Times New Roman"/>
              </a:rPr>
              <a:t> </a:t>
            </a:r>
            <a:r>
              <a:rPr lang="en-US" sz="2000" spc="-5" dirty="0" smtClean="0">
                <a:solidFill>
                  <a:srgbClr val="292934"/>
                </a:solidFill>
                <a:latin typeface="Arial"/>
                <a:cs typeface="Arial"/>
              </a:rPr>
              <a:t>plays</a:t>
            </a:r>
            <a:r>
              <a:rPr lang="en-US" sz="2000" spc="-5" dirty="0" smtClean="0">
                <a:solidFill>
                  <a:srgbClr val="292934"/>
                </a:solidFill>
                <a:latin typeface="Times New Roman"/>
                <a:cs typeface="Times New Roman"/>
              </a:rPr>
              <a:t> </a:t>
            </a:r>
            <a:r>
              <a:rPr lang="en-US" sz="2000" dirty="0" smtClean="0">
                <a:solidFill>
                  <a:srgbClr val="292934"/>
                </a:solidFill>
                <a:latin typeface="Arial"/>
                <a:cs typeface="Arial"/>
              </a:rPr>
              <a:t>a</a:t>
            </a:r>
            <a:r>
              <a:rPr lang="en-US" sz="2000" spc="55" dirty="0" smtClean="0">
                <a:solidFill>
                  <a:srgbClr val="292934"/>
                </a:solidFill>
                <a:latin typeface="Times New Roman"/>
                <a:cs typeface="Times New Roman"/>
              </a:rPr>
              <a:t> </a:t>
            </a:r>
            <a:r>
              <a:rPr lang="en-US" sz="2000" dirty="0" smtClean="0">
                <a:solidFill>
                  <a:srgbClr val="292934"/>
                </a:solidFill>
                <a:latin typeface="Arial"/>
                <a:cs typeface="Arial"/>
              </a:rPr>
              <a:t>c</a:t>
            </a:r>
            <a:r>
              <a:rPr lang="en-US" sz="2000" spc="5" dirty="0" smtClean="0">
                <a:solidFill>
                  <a:srgbClr val="292934"/>
                </a:solidFill>
                <a:latin typeface="Arial"/>
                <a:cs typeface="Arial"/>
              </a:rPr>
              <a:t>r</a:t>
            </a:r>
            <a:r>
              <a:rPr lang="en-US" sz="2000" spc="-15" dirty="0" smtClean="0">
                <a:solidFill>
                  <a:srgbClr val="292934"/>
                </a:solidFill>
                <a:latin typeface="Arial"/>
                <a:cs typeface="Arial"/>
              </a:rPr>
              <a:t>u</a:t>
            </a:r>
            <a:r>
              <a:rPr lang="en-US" sz="2000" dirty="0" smtClean="0">
                <a:solidFill>
                  <a:srgbClr val="292934"/>
                </a:solidFill>
                <a:latin typeface="Arial"/>
                <a:cs typeface="Arial"/>
              </a:rPr>
              <a:t>cial</a:t>
            </a:r>
            <a:r>
              <a:rPr lang="en-US" sz="2000" spc="35" dirty="0" smtClean="0">
                <a:solidFill>
                  <a:srgbClr val="292934"/>
                </a:solidFill>
                <a:latin typeface="Times New Roman"/>
                <a:cs typeface="Times New Roman"/>
              </a:rPr>
              <a:t> </a:t>
            </a:r>
            <a:r>
              <a:rPr lang="en-US" sz="2000" dirty="0" smtClean="0">
                <a:solidFill>
                  <a:srgbClr val="292934"/>
                </a:solidFill>
                <a:latin typeface="Arial"/>
                <a:cs typeface="Arial"/>
              </a:rPr>
              <a:t>ro</a:t>
            </a:r>
            <a:r>
              <a:rPr lang="en-US" sz="2000" spc="-5" dirty="0" smtClean="0">
                <a:solidFill>
                  <a:srgbClr val="292934"/>
                </a:solidFill>
                <a:latin typeface="Arial"/>
                <a:cs typeface="Arial"/>
              </a:rPr>
              <a:t>l</a:t>
            </a:r>
            <a:r>
              <a:rPr lang="en-US" sz="2000" dirty="0" smtClean="0">
                <a:solidFill>
                  <a:srgbClr val="292934"/>
                </a:solidFill>
                <a:latin typeface="Arial"/>
                <a:cs typeface="Arial"/>
              </a:rPr>
              <a:t>e</a:t>
            </a:r>
            <a:r>
              <a:rPr lang="en-US" sz="2000" spc="40" dirty="0" smtClean="0">
                <a:solidFill>
                  <a:srgbClr val="292934"/>
                </a:solidFill>
                <a:latin typeface="Times New Roman"/>
                <a:cs typeface="Times New Roman"/>
              </a:rPr>
              <a:t> </a:t>
            </a:r>
            <a:r>
              <a:rPr lang="en-US" sz="2000" spc="-5" dirty="0" smtClean="0">
                <a:solidFill>
                  <a:srgbClr val="292934"/>
                </a:solidFill>
                <a:latin typeface="Arial"/>
                <a:cs typeface="Arial"/>
              </a:rPr>
              <a:t>i</a:t>
            </a:r>
            <a:r>
              <a:rPr lang="en-US" sz="2000" dirty="0" smtClean="0">
                <a:solidFill>
                  <a:srgbClr val="292934"/>
                </a:solidFill>
                <a:latin typeface="Arial"/>
                <a:cs typeface="Arial"/>
              </a:rPr>
              <a:t>n</a:t>
            </a:r>
            <a:r>
              <a:rPr lang="en-US" sz="2000" spc="55" dirty="0" smtClean="0">
                <a:solidFill>
                  <a:srgbClr val="292934"/>
                </a:solidFill>
                <a:latin typeface="Times New Roman"/>
                <a:cs typeface="Times New Roman"/>
              </a:rPr>
              <a:t> </a:t>
            </a:r>
            <a:r>
              <a:rPr lang="en-US" sz="2000" spc="-5" dirty="0" smtClean="0">
                <a:solidFill>
                  <a:srgbClr val="292934"/>
                </a:solidFill>
                <a:latin typeface="Arial"/>
                <a:cs typeface="Arial"/>
              </a:rPr>
              <a:t>legal</a:t>
            </a:r>
            <a:r>
              <a:rPr lang="en-US" sz="2000" dirty="0" smtClean="0">
                <a:solidFill>
                  <a:srgbClr val="292934"/>
                </a:solidFill>
                <a:latin typeface="Arial"/>
                <a:cs typeface="Arial"/>
              </a:rPr>
              <a:t>,</a:t>
            </a:r>
            <a:r>
              <a:rPr lang="en-US" sz="2000" spc="45" dirty="0" smtClean="0">
                <a:solidFill>
                  <a:srgbClr val="292934"/>
                </a:solidFill>
                <a:latin typeface="Times New Roman"/>
                <a:cs typeface="Times New Roman"/>
              </a:rPr>
              <a:t> </a:t>
            </a:r>
            <a:r>
              <a:rPr lang="en-US" sz="2000" spc="-5" dirty="0" smtClean="0">
                <a:solidFill>
                  <a:srgbClr val="292934"/>
                </a:solidFill>
                <a:latin typeface="Arial"/>
                <a:cs typeface="Arial"/>
              </a:rPr>
              <a:t>e</a:t>
            </a:r>
            <a:r>
              <a:rPr lang="en-US" sz="2000" spc="5" dirty="0" smtClean="0">
                <a:solidFill>
                  <a:srgbClr val="292934"/>
                </a:solidFill>
                <a:latin typeface="Arial"/>
                <a:cs typeface="Arial"/>
              </a:rPr>
              <a:t>c</a:t>
            </a:r>
            <a:r>
              <a:rPr lang="en-US" sz="2000" spc="-15" dirty="0" smtClean="0">
                <a:solidFill>
                  <a:srgbClr val="292934"/>
                </a:solidFill>
                <a:latin typeface="Arial"/>
                <a:cs typeface="Arial"/>
              </a:rPr>
              <a:t>on</a:t>
            </a:r>
            <a:r>
              <a:rPr lang="en-US" sz="2000" spc="-5" dirty="0" smtClean="0">
                <a:solidFill>
                  <a:srgbClr val="292934"/>
                </a:solidFill>
                <a:latin typeface="Arial"/>
                <a:cs typeface="Arial"/>
              </a:rPr>
              <a:t>omic</a:t>
            </a:r>
            <a:r>
              <a:rPr lang="en-US" sz="2000" dirty="0" smtClean="0">
                <a:solidFill>
                  <a:srgbClr val="292934"/>
                </a:solidFill>
                <a:latin typeface="Arial"/>
                <a:cs typeface="Arial"/>
              </a:rPr>
              <a:t>,</a:t>
            </a:r>
            <a:r>
              <a:rPr lang="en-US" sz="2000" spc="55" dirty="0" smtClean="0">
                <a:solidFill>
                  <a:srgbClr val="292934"/>
                </a:solidFill>
                <a:latin typeface="Times New Roman"/>
                <a:cs typeface="Times New Roman"/>
              </a:rPr>
              <a:t> </a:t>
            </a:r>
            <a:r>
              <a:rPr lang="en-US" sz="2000" spc="-5" dirty="0" smtClean="0">
                <a:solidFill>
                  <a:srgbClr val="292934"/>
                </a:solidFill>
                <a:latin typeface="Arial"/>
                <a:cs typeface="Arial"/>
              </a:rPr>
              <a:t>an</a:t>
            </a:r>
            <a:r>
              <a:rPr lang="en-US" sz="2000" dirty="0" smtClean="0">
                <a:solidFill>
                  <a:srgbClr val="292934"/>
                </a:solidFill>
                <a:latin typeface="Arial"/>
                <a:cs typeface="Arial"/>
              </a:rPr>
              <a:t>d</a:t>
            </a:r>
            <a:r>
              <a:rPr lang="en-US" sz="2000" spc="40" dirty="0" smtClean="0">
                <a:solidFill>
                  <a:srgbClr val="292934"/>
                </a:solidFill>
                <a:latin typeface="Times New Roman"/>
                <a:cs typeface="Times New Roman"/>
              </a:rPr>
              <a:t> </a:t>
            </a:r>
            <a:r>
              <a:rPr lang="en-US" sz="2000" dirty="0" smtClean="0">
                <a:solidFill>
                  <a:srgbClr val="292934"/>
                </a:solidFill>
                <a:latin typeface="Arial"/>
                <a:cs typeface="Arial"/>
              </a:rPr>
              <a:t>social</a:t>
            </a:r>
            <a:r>
              <a:rPr lang="en-US" sz="2000" spc="55" dirty="0" smtClean="0">
                <a:solidFill>
                  <a:srgbClr val="292934"/>
                </a:solidFill>
                <a:latin typeface="Times New Roman"/>
                <a:cs typeface="Times New Roman"/>
              </a:rPr>
              <a:t> </a:t>
            </a:r>
            <a:r>
              <a:rPr lang="en-US" sz="2000" dirty="0" smtClean="0">
                <a:solidFill>
                  <a:srgbClr val="292934"/>
                </a:solidFill>
                <a:latin typeface="Arial"/>
                <a:cs typeface="Arial"/>
              </a:rPr>
              <a:t>s</a:t>
            </a:r>
            <a:r>
              <a:rPr lang="en-US" sz="2000" spc="-20" dirty="0" smtClean="0">
                <a:solidFill>
                  <a:srgbClr val="292934"/>
                </a:solidFill>
                <a:latin typeface="Arial"/>
                <a:cs typeface="Arial"/>
              </a:rPr>
              <a:t>y</a:t>
            </a:r>
            <a:r>
              <a:rPr lang="en-US" sz="2000" dirty="0" smtClean="0">
                <a:solidFill>
                  <a:srgbClr val="292934"/>
                </a:solidFill>
                <a:latin typeface="Arial"/>
                <a:cs typeface="Arial"/>
              </a:rPr>
              <a:t>stems</a:t>
            </a:r>
            <a:r>
              <a:rPr lang="en-US" sz="2000" spc="45" dirty="0" smtClean="0">
                <a:solidFill>
                  <a:srgbClr val="292934"/>
                </a:solidFill>
                <a:latin typeface="Times New Roman"/>
                <a:cs typeface="Times New Roman"/>
              </a:rPr>
              <a:t> </a:t>
            </a:r>
            <a:r>
              <a:rPr lang="en-US" sz="2000" spc="-5" dirty="0" smtClean="0">
                <a:solidFill>
                  <a:srgbClr val="292934"/>
                </a:solidFill>
                <a:latin typeface="Arial"/>
                <a:cs typeface="Arial"/>
              </a:rPr>
              <a:t>b</a:t>
            </a:r>
            <a:r>
              <a:rPr lang="en-US" sz="2000" dirty="0" smtClean="0">
                <a:solidFill>
                  <a:srgbClr val="292934"/>
                </a:solidFill>
                <a:latin typeface="Arial"/>
                <a:cs typeface="Arial"/>
              </a:rPr>
              <a:t>y</a:t>
            </a:r>
            <a:r>
              <a:rPr lang="en-US" sz="2000" spc="45" dirty="0" smtClean="0">
                <a:solidFill>
                  <a:srgbClr val="292934"/>
                </a:solidFill>
                <a:latin typeface="Times New Roman"/>
                <a:cs typeface="Times New Roman"/>
              </a:rPr>
              <a:t> </a:t>
            </a:r>
            <a:r>
              <a:rPr lang="en-US" sz="2000" spc="-5" dirty="0" smtClean="0">
                <a:solidFill>
                  <a:srgbClr val="292934"/>
                </a:solidFill>
                <a:latin typeface="Arial"/>
                <a:cs typeface="Arial"/>
              </a:rPr>
              <a:t>definin</a:t>
            </a:r>
            <a:r>
              <a:rPr lang="en-US" sz="2000" dirty="0" smtClean="0">
                <a:solidFill>
                  <a:srgbClr val="292934"/>
                </a:solidFill>
                <a:latin typeface="Arial"/>
                <a:cs typeface="Arial"/>
              </a:rPr>
              <a:t>g</a:t>
            </a:r>
            <a:r>
              <a:rPr lang="en-US" sz="2000" spc="55" dirty="0" smtClean="0">
                <a:solidFill>
                  <a:srgbClr val="292934"/>
                </a:solidFill>
                <a:latin typeface="Times New Roman"/>
                <a:cs typeface="Times New Roman"/>
              </a:rPr>
              <a:t> </a:t>
            </a:r>
            <a:r>
              <a:rPr lang="en-US" sz="2000" spc="-15" dirty="0" smtClean="0">
                <a:solidFill>
                  <a:srgbClr val="292934"/>
                </a:solidFill>
                <a:latin typeface="Arial"/>
                <a:cs typeface="Arial"/>
              </a:rPr>
              <a:t>o</a:t>
            </a:r>
            <a:r>
              <a:rPr lang="en-US" sz="2000" spc="-5" dirty="0" smtClean="0">
                <a:solidFill>
                  <a:srgbClr val="292934"/>
                </a:solidFill>
                <a:latin typeface="Arial"/>
                <a:cs typeface="Arial"/>
              </a:rPr>
              <a:t>w</a:t>
            </a:r>
            <a:r>
              <a:rPr lang="en-US" sz="2000" dirty="0" smtClean="0">
                <a:solidFill>
                  <a:srgbClr val="292934"/>
                </a:solidFill>
                <a:latin typeface="Arial"/>
                <a:cs typeface="Arial"/>
              </a:rPr>
              <a:t>n</a:t>
            </a:r>
            <a:r>
              <a:rPr lang="en-US" sz="2000" spc="-15" dirty="0" smtClean="0">
                <a:solidFill>
                  <a:srgbClr val="292934"/>
                </a:solidFill>
                <a:latin typeface="Arial"/>
                <a:cs typeface="Arial"/>
              </a:rPr>
              <a:t>e</a:t>
            </a:r>
            <a:r>
              <a:rPr lang="en-US" sz="2000" dirty="0" smtClean="0">
                <a:solidFill>
                  <a:srgbClr val="292934"/>
                </a:solidFill>
                <a:latin typeface="Arial"/>
                <a:cs typeface="Arial"/>
              </a:rPr>
              <a:t>rship</a:t>
            </a:r>
            <a:r>
              <a:rPr lang="en-US" sz="2000" spc="55" dirty="0" smtClean="0">
                <a:solidFill>
                  <a:srgbClr val="292934"/>
                </a:solidFill>
                <a:latin typeface="Times New Roman"/>
                <a:cs typeface="Times New Roman"/>
              </a:rPr>
              <a:t> </a:t>
            </a:r>
            <a:r>
              <a:rPr lang="en-US" sz="2000" spc="-5" dirty="0" smtClean="0">
                <a:solidFill>
                  <a:srgbClr val="292934"/>
                </a:solidFill>
                <a:latin typeface="Arial"/>
                <a:cs typeface="Arial"/>
              </a:rPr>
              <a:t>a</a:t>
            </a:r>
            <a:r>
              <a:rPr lang="en-US" sz="2000" spc="-15" dirty="0" smtClean="0">
                <a:solidFill>
                  <a:srgbClr val="292934"/>
                </a:solidFill>
                <a:latin typeface="Arial"/>
                <a:cs typeface="Arial"/>
              </a:rPr>
              <a:t>n</a:t>
            </a:r>
            <a:r>
              <a:rPr lang="en-US" sz="2000" dirty="0" smtClean="0">
                <a:solidFill>
                  <a:srgbClr val="292934"/>
                </a:solidFill>
                <a:latin typeface="Arial"/>
                <a:cs typeface="Arial"/>
              </a:rPr>
              <a:t>d</a:t>
            </a:r>
            <a:r>
              <a:rPr lang="en-US" sz="2000" spc="45" dirty="0" smtClean="0">
                <a:solidFill>
                  <a:srgbClr val="292934"/>
                </a:solidFill>
                <a:latin typeface="Times New Roman"/>
                <a:cs typeface="Times New Roman"/>
              </a:rPr>
              <a:t> </a:t>
            </a:r>
            <a:r>
              <a:rPr lang="en-US" sz="2000" spc="-5" dirty="0" smtClean="0">
                <a:solidFill>
                  <a:srgbClr val="292934"/>
                </a:solidFill>
                <a:latin typeface="Arial"/>
                <a:cs typeface="Arial"/>
              </a:rPr>
              <a:t>usag</a:t>
            </a:r>
            <a:r>
              <a:rPr lang="en-US" sz="2000" dirty="0" smtClean="0">
                <a:solidFill>
                  <a:srgbClr val="292934"/>
                </a:solidFill>
                <a:latin typeface="Arial"/>
                <a:cs typeface="Arial"/>
              </a:rPr>
              <a:t>e</a:t>
            </a:r>
            <a:r>
              <a:rPr lang="en-US" sz="2000" spc="45" dirty="0" smtClean="0">
                <a:solidFill>
                  <a:srgbClr val="292934"/>
                </a:solidFill>
                <a:latin typeface="Times New Roman"/>
                <a:cs typeface="Times New Roman"/>
              </a:rPr>
              <a:t> </a:t>
            </a:r>
            <a:r>
              <a:rPr lang="en-US" sz="2000" dirty="0" smtClean="0">
                <a:solidFill>
                  <a:srgbClr val="292934"/>
                </a:solidFill>
                <a:latin typeface="Arial"/>
                <a:cs typeface="Arial"/>
              </a:rPr>
              <a:t>rig</a:t>
            </a:r>
            <a:r>
              <a:rPr lang="en-US" sz="2000" spc="5" dirty="0" smtClean="0">
                <a:solidFill>
                  <a:srgbClr val="292934"/>
                </a:solidFill>
                <a:latin typeface="Arial"/>
                <a:cs typeface="Arial"/>
              </a:rPr>
              <a:t>h</a:t>
            </a:r>
            <a:r>
              <a:rPr lang="en-US" sz="2000" spc="-20" dirty="0" smtClean="0">
                <a:solidFill>
                  <a:srgbClr val="292934"/>
                </a:solidFill>
                <a:latin typeface="Arial"/>
                <a:cs typeface="Arial"/>
              </a:rPr>
              <a:t>t</a:t>
            </a:r>
            <a:r>
              <a:rPr lang="en-US" sz="2000" dirty="0" smtClean="0">
                <a:solidFill>
                  <a:srgbClr val="292934"/>
                </a:solidFill>
                <a:latin typeface="Arial"/>
                <a:cs typeface="Arial"/>
              </a:rPr>
              <a:t>s.</a:t>
            </a:r>
            <a:endParaRPr lang="en-US" sz="2000" dirty="0" smtClean="0">
              <a:latin typeface="Arial"/>
              <a:cs typeface="Arial"/>
            </a:endParaRPr>
          </a:p>
          <a:p>
            <a:pPr marL="355600" marR="476250" indent="-342900">
              <a:lnSpc>
                <a:spcPct val="99300"/>
              </a:lnSpc>
              <a:buClr>
                <a:srgbClr val="292934"/>
              </a:buClr>
              <a:buFont typeface="Wingdings" pitchFamily="2" charset="2"/>
              <a:buChar char="Ø"/>
              <a:tabLst>
                <a:tab pos="355600" algn="l"/>
              </a:tabLst>
            </a:pPr>
            <a:endParaRPr lang="en-US" sz="2000" b="1" spc="-5" dirty="0" smtClean="0">
              <a:solidFill>
                <a:srgbClr val="292934"/>
              </a:solidFill>
              <a:latin typeface="Arial"/>
              <a:cs typeface="Arial"/>
            </a:endParaRPr>
          </a:p>
          <a:p>
            <a:pPr marL="355600" marR="476250" indent="-342900">
              <a:lnSpc>
                <a:spcPct val="99300"/>
              </a:lnSpc>
              <a:buClr>
                <a:srgbClr val="292934"/>
              </a:buClr>
              <a:buFont typeface="Wingdings" pitchFamily="2" charset="2"/>
              <a:buChar char="Ø"/>
              <a:tabLst>
                <a:tab pos="355600" algn="l"/>
              </a:tabLst>
            </a:pPr>
            <a:r>
              <a:rPr lang="en-US" sz="2000" b="1" spc="-5" dirty="0" smtClean="0">
                <a:solidFill>
                  <a:srgbClr val="292934"/>
                </a:solidFill>
                <a:latin typeface="Arial"/>
                <a:cs typeface="Arial"/>
              </a:rPr>
              <a:t>CONN</a:t>
            </a:r>
            <a:r>
              <a:rPr lang="en-US" sz="2000" b="1" spc="-15" dirty="0" smtClean="0">
                <a:solidFill>
                  <a:srgbClr val="292934"/>
                </a:solidFill>
                <a:latin typeface="Arial"/>
                <a:cs typeface="Arial"/>
              </a:rPr>
              <a:t>E</a:t>
            </a:r>
            <a:r>
              <a:rPr lang="en-US" sz="2000" b="1" spc="-5" dirty="0" smtClean="0">
                <a:solidFill>
                  <a:srgbClr val="292934"/>
                </a:solidFill>
                <a:latin typeface="Arial"/>
                <a:cs typeface="Arial"/>
              </a:rPr>
              <a:t>C</a:t>
            </a:r>
            <a:r>
              <a:rPr lang="en-US" sz="2000" b="1" spc="5" dirty="0" smtClean="0">
                <a:solidFill>
                  <a:srgbClr val="292934"/>
                </a:solidFill>
                <a:latin typeface="Arial"/>
                <a:cs typeface="Arial"/>
              </a:rPr>
              <a:t>T</a:t>
            </a:r>
            <a:r>
              <a:rPr lang="en-US" sz="2000" dirty="0" smtClean="0">
                <a:solidFill>
                  <a:srgbClr val="292934"/>
                </a:solidFill>
                <a:latin typeface="Arial"/>
                <a:cs typeface="Arial"/>
              </a:rPr>
              <a:t>:</a:t>
            </a:r>
            <a:r>
              <a:rPr lang="en-US" sz="2000" spc="215" dirty="0" smtClean="0">
                <a:solidFill>
                  <a:srgbClr val="292934"/>
                </a:solidFill>
                <a:latin typeface="Times New Roman"/>
                <a:cs typeface="Times New Roman"/>
              </a:rPr>
              <a:t> </a:t>
            </a:r>
            <a:r>
              <a:rPr lang="en-US" sz="2000" spc="-5" dirty="0" smtClean="0">
                <a:latin typeface="Arial"/>
                <a:cs typeface="Arial"/>
              </a:rPr>
              <a:t>I</a:t>
            </a:r>
            <a:r>
              <a:rPr lang="en-US" sz="2000" dirty="0" smtClean="0">
                <a:latin typeface="Arial"/>
                <a:cs typeface="Arial"/>
              </a:rPr>
              <a:t>t</a:t>
            </a:r>
            <a:r>
              <a:rPr lang="en-US" sz="2000" dirty="0" smtClean="0">
                <a:latin typeface="Times New Roman"/>
                <a:cs typeface="Times New Roman"/>
              </a:rPr>
              <a:t> </a:t>
            </a:r>
            <a:r>
              <a:rPr lang="en-US" sz="2000" spc="-35" dirty="0" smtClean="0">
                <a:latin typeface="Times New Roman"/>
                <a:cs typeface="Times New Roman"/>
              </a:rPr>
              <a:t> </a:t>
            </a:r>
            <a:r>
              <a:rPr lang="en-US" sz="2000" dirty="0" smtClean="0">
                <a:latin typeface="Arial"/>
                <a:cs typeface="Arial"/>
              </a:rPr>
              <a:t>means</a:t>
            </a:r>
            <a:r>
              <a:rPr lang="en-US" sz="2000" dirty="0" smtClean="0">
                <a:latin typeface="Times New Roman"/>
                <a:cs typeface="Times New Roman"/>
              </a:rPr>
              <a:t> </a:t>
            </a:r>
            <a:r>
              <a:rPr lang="en-US" sz="2000" spc="-25" dirty="0" smtClean="0">
                <a:latin typeface="Times New Roman"/>
                <a:cs typeface="Times New Roman"/>
              </a:rPr>
              <a:t> </a:t>
            </a:r>
            <a:r>
              <a:rPr lang="en-US" sz="2000" dirty="0" smtClean="0">
                <a:latin typeface="Arial"/>
                <a:cs typeface="Arial"/>
              </a:rPr>
              <a:t>to</a:t>
            </a:r>
            <a:r>
              <a:rPr lang="en-US" sz="2000" dirty="0" smtClean="0">
                <a:latin typeface="Times New Roman"/>
                <a:cs typeface="Times New Roman"/>
              </a:rPr>
              <a:t> </a:t>
            </a:r>
            <a:r>
              <a:rPr lang="en-US" sz="2000" spc="-35" dirty="0" smtClean="0">
                <a:latin typeface="Times New Roman"/>
                <a:cs typeface="Times New Roman"/>
              </a:rPr>
              <a:t> </a:t>
            </a:r>
            <a:r>
              <a:rPr lang="en-US" sz="2000" spc="-5" dirty="0" smtClean="0">
                <a:latin typeface="Arial"/>
                <a:cs typeface="Arial"/>
              </a:rPr>
              <a:t>j</a:t>
            </a:r>
            <a:r>
              <a:rPr lang="en-US" sz="2000" spc="-15" dirty="0" smtClean="0">
                <a:latin typeface="Arial"/>
                <a:cs typeface="Arial"/>
              </a:rPr>
              <a:t>o</a:t>
            </a:r>
            <a:r>
              <a:rPr lang="en-US" sz="2000" spc="-5" dirty="0" smtClean="0">
                <a:latin typeface="Arial"/>
                <a:cs typeface="Arial"/>
              </a:rPr>
              <a:t>i</a:t>
            </a:r>
            <a:r>
              <a:rPr lang="en-US" sz="2000" dirty="0" smtClean="0">
                <a:latin typeface="Arial"/>
                <a:cs typeface="Arial"/>
              </a:rPr>
              <a:t>n</a:t>
            </a:r>
            <a:r>
              <a:rPr lang="en-US" sz="2000" dirty="0" smtClean="0">
                <a:latin typeface="Times New Roman"/>
                <a:cs typeface="Times New Roman"/>
              </a:rPr>
              <a:t> </a:t>
            </a:r>
            <a:r>
              <a:rPr lang="en-US" sz="2000" spc="-30" dirty="0" smtClean="0">
                <a:latin typeface="Times New Roman"/>
                <a:cs typeface="Times New Roman"/>
              </a:rPr>
              <a:t> </a:t>
            </a:r>
            <a:r>
              <a:rPr lang="en-US" sz="2000" spc="-5" dirty="0" smtClean="0">
                <a:latin typeface="Arial"/>
                <a:cs typeface="Arial"/>
              </a:rPr>
              <a:t>o</a:t>
            </a:r>
            <a:r>
              <a:rPr lang="en-US" sz="2000" dirty="0" smtClean="0">
                <a:latin typeface="Arial"/>
                <a:cs typeface="Arial"/>
              </a:rPr>
              <a:t>r</a:t>
            </a:r>
            <a:r>
              <a:rPr lang="en-US" sz="2000" dirty="0" smtClean="0">
                <a:latin typeface="Times New Roman"/>
                <a:cs typeface="Times New Roman"/>
              </a:rPr>
              <a:t> </a:t>
            </a:r>
            <a:r>
              <a:rPr lang="en-US" sz="2000" spc="-30" dirty="0" smtClean="0">
                <a:latin typeface="Times New Roman"/>
                <a:cs typeface="Times New Roman"/>
              </a:rPr>
              <a:t> </a:t>
            </a:r>
            <a:r>
              <a:rPr lang="en-US" sz="2000" spc="-5" dirty="0" smtClean="0">
                <a:latin typeface="Arial"/>
                <a:cs typeface="Arial"/>
              </a:rPr>
              <a:t>lin</a:t>
            </a:r>
            <a:r>
              <a:rPr lang="en-US" sz="2000" dirty="0" smtClean="0">
                <a:latin typeface="Arial"/>
                <a:cs typeface="Arial"/>
              </a:rPr>
              <a:t>k</a:t>
            </a:r>
            <a:r>
              <a:rPr lang="en-US" sz="2000" dirty="0" smtClean="0">
                <a:latin typeface="Times New Roman"/>
                <a:cs typeface="Times New Roman"/>
              </a:rPr>
              <a:t> </a:t>
            </a:r>
            <a:r>
              <a:rPr lang="en-US" sz="2000" spc="-5" dirty="0" smtClean="0">
                <a:latin typeface="Times New Roman"/>
                <a:cs typeface="Times New Roman"/>
              </a:rPr>
              <a:t> </a:t>
            </a:r>
            <a:r>
              <a:rPr lang="en-US" sz="2000" dirty="0" smtClean="0">
                <a:latin typeface="Arial"/>
                <a:cs typeface="Arial"/>
              </a:rPr>
              <a:t>to</a:t>
            </a:r>
            <a:r>
              <a:rPr lang="en-US" sz="2000" spc="-15" dirty="0" smtClean="0">
                <a:latin typeface="Arial"/>
                <a:cs typeface="Arial"/>
              </a:rPr>
              <a:t>g</a:t>
            </a:r>
            <a:r>
              <a:rPr lang="en-US" sz="2000" spc="-5" dirty="0" smtClean="0">
                <a:latin typeface="Arial"/>
                <a:cs typeface="Arial"/>
              </a:rPr>
              <a:t>ethe</a:t>
            </a:r>
            <a:r>
              <a:rPr lang="en-US" sz="2000" dirty="0" smtClean="0">
                <a:latin typeface="Arial"/>
                <a:cs typeface="Arial"/>
              </a:rPr>
              <a:t>r</a:t>
            </a:r>
            <a:r>
              <a:rPr lang="en-US" sz="2000" dirty="0" smtClean="0">
                <a:latin typeface="Times New Roman"/>
                <a:cs typeface="Times New Roman"/>
              </a:rPr>
              <a:t> </a:t>
            </a:r>
            <a:r>
              <a:rPr lang="en-US" sz="2000" spc="-25" dirty="0" smtClean="0">
                <a:latin typeface="Times New Roman"/>
                <a:cs typeface="Times New Roman"/>
              </a:rPr>
              <a:t> </a:t>
            </a:r>
            <a:r>
              <a:rPr lang="en-US" sz="2000" dirty="0" smtClean="0">
                <a:latin typeface="Arial"/>
                <a:cs typeface="Arial"/>
              </a:rPr>
              <a:t>two</a:t>
            </a:r>
            <a:r>
              <a:rPr lang="en-US" sz="2000" dirty="0" smtClean="0">
                <a:latin typeface="Times New Roman"/>
                <a:cs typeface="Times New Roman"/>
              </a:rPr>
              <a:t> </a:t>
            </a:r>
            <a:r>
              <a:rPr lang="en-US" sz="2000" spc="-30" dirty="0" smtClean="0">
                <a:latin typeface="Times New Roman"/>
                <a:cs typeface="Times New Roman"/>
              </a:rPr>
              <a:t> </a:t>
            </a:r>
            <a:r>
              <a:rPr lang="en-US" sz="2000" spc="-15" dirty="0" smtClean="0">
                <a:latin typeface="Arial"/>
                <a:cs typeface="Arial"/>
              </a:rPr>
              <a:t>o</a:t>
            </a:r>
            <a:r>
              <a:rPr lang="en-US" sz="2000" dirty="0" smtClean="0">
                <a:latin typeface="Arial"/>
                <a:cs typeface="Arial"/>
              </a:rPr>
              <a:t>r</a:t>
            </a:r>
            <a:r>
              <a:rPr lang="en-US" sz="2000" dirty="0" smtClean="0">
                <a:latin typeface="Times New Roman"/>
                <a:cs typeface="Times New Roman"/>
              </a:rPr>
              <a:t> </a:t>
            </a:r>
            <a:r>
              <a:rPr lang="en-US" sz="2000" spc="-40" dirty="0" smtClean="0">
                <a:latin typeface="Times New Roman"/>
                <a:cs typeface="Times New Roman"/>
              </a:rPr>
              <a:t> </a:t>
            </a:r>
            <a:r>
              <a:rPr lang="en-US" sz="2000" dirty="0" smtClean="0">
                <a:latin typeface="Arial"/>
                <a:cs typeface="Arial"/>
              </a:rPr>
              <a:t>more</a:t>
            </a:r>
            <a:r>
              <a:rPr lang="en-US" sz="2000" dirty="0" smtClean="0">
                <a:latin typeface="Times New Roman"/>
                <a:cs typeface="Times New Roman"/>
              </a:rPr>
              <a:t> </a:t>
            </a:r>
            <a:r>
              <a:rPr lang="en-US" sz="2000" spc="-30" dirty="0" smtClean="0">
                <a:latin typeface="Times New Roman"/>
                <a:cs typeface="Times New Roman"/>
              </a:rPr>
              <a:t> </a:t>
            </a:r>
            <a:r>
              <a:rPr lang="en-US" sz="2000" spc="-5" dirty="0" smtClean="0">
                <a:latin typeface="Arial"/>
                <a:cs typeface="Arial"/>
              </a:rPr>
              <a:t>enti</a:t>
            </a:r>
            <a:r>
              <a:rPr lang="en-US" sz="2000" spc="-10" dirty="0" smtClean="0">
                <a:latin typeface="Arial"/>
                <a:cs typeface="Arial"/>
              </a:rPr>
              <a:t>t</a:t>
            </a:r>
            <a:r>
              <a:rPr lang="en-US" sz="2000" spc="-5" dirty="0" smtClean="0">
                <a:latin typeface="Arial"/>
                <a:cs typeface="Arial"/>
              </a:rPr>
              <a:t>i</a:t>
            </a:r>
            <a:r>
              <a:rPr lang="en-US" sz="2000" spc="-15" dirty="0" smtClean="0">
                <a:latin typeface="Arial"/>
                <a:cs typeface="Arial"/>
              </a:rPr>
              <a:t>e</a:t>
            </a:r>
            <a:r>
              <a:rPr lang="en-US" sz="2000" dirty="0" smtClean="0">
                <a:latin typeface="Arial"/>
                <a:cs typeface="Arial"/>
              </a:rPr>
              <a:t>s,</a:t>
            </a:r>
            <a:r>
              <a:rPr lang="en-US" sz="2000" dirty="0" smtClean="0">
                <a:latin typeface="Times New Roman"/>
                <a:cs typeface="Times New Roman"/>
              </a:rPr>
              <a:t> </a:t>
            </a:r>
            <a:r>
              <a:rPr lang="en-US" sz="2000" spc="-30" dirty="0" smtClean="0">
                <a:latin typeface="Times New Roman"/>
                <a:cs typeface="Times New Roman"/>
              </a:rPr>
              <a:t> </a:t>
            </a:r>
            <a:r>
              <a:rPr lang="en-US" sz="2000" spc="-5" dirty="0" smtClean="0">
                <a:latin typeface="Arial"/>
                <a:cs typeface="Arial"/>
              </a:rPr>
              <a:t>allo</a:t>
            </a:r>
            <a:r>
              <a:rPr lang="en-US" sz="2000" dirty="0" smtClean="0">
                <a:latin typeface="Arial"/>
                <a:cs typeface="Arial"/>
              </a:rPr>
              <a:t>w</a:t>
            </a:r>
            <a:r>
              <a:rPr lang="en-US" sz="2000" spc="-15" dirty="0" smtClean="0">
                <a:latin typeface="Arial"/>
                <a:cs typeface="Arial"/>
              </a:rPr>
              <a:t>i</a:t>
            </a:r>
            <a:r>
              <a:rPr lang="en-US" sz="2000" spc="-5" dirty="0" smtClean="0">
                <a:latin typeface="Arial"/>
                <a:cs typeface="Arial"/>
              </a:rPr>
              <a:t>n</a:t>
            </a:r>
            <a:r>
              <a:rPr lang="en-US" sz="2000" dirty="0" smtClean="0">
                <a:latin typeface="Arial"/>
                <a:cs typeface="Arial"/>
              </a:rPr>
              <a:t>g</a:t>
            </a:r>
            <a:r>
              <a:rPr lang="en-US" sz="2000" dirty="0" smtClean="0">
                <a:latin typeface="Times New Roman"/>
                <a:cs typeface="Times New Roman"/>
              </a:rPr>
              <a:t> </a:t>
            </a:r>
            <a:r>
              <a:rPr lang="en-US" sz="2000" spc="-30" dirty="0" smtClean="0">
                <a:latin typeface="Times New Roman"/>
                <a:cs typeface="Times New Roman"/>
              </a:rPr>
              <a:t> </a:t>
            </a:r>
            <a:r>
              <a:rPr lang="en-US" sz="2000" dirty="0" smtClean="0">
                <a:latin typeface="Arial"/>
                <a:cs typeface="Arial"/>
              </a:rPr>
              <a:t>for</a:t>
            </a:r>
            <a:r>
              <a:rPr lang="en-US" sz="2000" dirty="0" smtClean="0">
                <a:latin typeface="Times New Roman"/>
                <a:cs typeface="Times New Roman"/>
              </a:rPr>
              <a:t> </a:t>
            </a:r>
            <a:r>
              <a:rPr lang="en-US" sz="2000" spc="-30" dirty="0" smtClean="0">
                <a:latin typeface="Times New Roman"/>
                <a:cs typeface="Times New Roman"/>
              </a:rPr>
              <a:t> </a:t>
            </a:r>
            <a:r>
              <a:rPr lang="en-US" sz="2000" dirty="0" smtClean="0">
                <a:latin typeface="Arial"/>
                <a:cs typeface="Arial"/>
              </a:rPr>
              <a:t>com</a:t>
            </a:r>
            <a:r>
              <a:rPr lang="en-US" sz="2000" spc="-10" dirty="0" smtClean="0">
                <a:latin typeface="Arial"/>
                <a:cs typeface="Arial"/>
              </a:rPr>
              <a:t>m</a:t>
            </a:r>
            <a:r>
              <a:rPr lang="en-US" sz="2000" spc="-5" dirty="0" smtClean="0">
                <a:latin typeface="Arial"/>
                <a:cs typeface="Arial"/>
              </a:rPr>
              <a:t>un</a:t>
            </a:r>
            <a:r>
              <a:rPr lang="en-US" sz="2000" spc="-15" dirty="0" smtClean="0">
                <a:latin typeface="Arial"/>
                <a:cs typeface="Arial"/>
              </a:rPr>
              <a:t>i</a:t>
            </a:r>
            <a:r>
              <a:rPr lang="en-US" sz="2000" dirty="0" smtClean="0">
                <a:latin typeface="Arial"/>
                <a:cs typeface="Arial"/>
              </a:rPr>
              <a:t>ca</a:t>
            </a:r>
            <a:r>
              <a:rPr lang="en-US" sz="2000" spc="-10" dirty="0" smtClean="0">
                <a:latin typeface="Arial"/>
                <a:cs typeface="Arial"/>
              </a:rPr>
              <a:t>t</a:t>
            </a:r>
            <a:r>
              <a:rPr lang="en-US" sz="2000" spc="-5" dirty="0" smtClean="0">
                <a:latin typeface="Arial"/>
                <a:cs typeface="Arial"/>
              </a:rPr>
              <a:t>io</a:t>
            </a:r>
            <a:r>
              <a:rPr lang="en-US" sz="2000" spc="-15" dirty="0" smtClean="0">
                <a:latin typeface="Arial"/>
                <a:cs typeface="Arial"/>
              </a:rPr>
              <a:t>n</a:t>
            </a:r>
            <a:r>
              <a:rPr lang="en-US" sz="2000" dirty="0" smtClean="0">
                <a:latin typeface="Arial"/>
                <a:cs typeface="Arial"/>
              </a:rPr>
              <a:t>,</a:t>
            </a:r>
            <a:r>
              <a:rPr lang="en-US" sz="2000" dirty="0" smtClean="0">
                <a:latin typeface="Times New Roman"/>
                <a:cs typeface="Times New Roman"/>
              </a:rPr>
              <a:t> </a:t>
            </a:r>
            <a:r>
              <a:rPr lang="en-US" sz="2000" spc="-5" dirty="0" smtClean="0">
                <a:latin typeface="Arial"/>
                <a:cs typeface="Arial"/>
              </a:rPr>
              <a:t>inter</a:t>
            </a:r>
            <a:r>
              <a:rPr lang="en-US" sz="2000" spc="-10" dirty="0" smtClean="0">
                <a:latin typeface="Arial"/>
                <a:cs typeface="Arial"/>
              </a:rPr>
              <a:t>a</a:t>
            </a:r>
            <a:r>
              <a:rPr lang="en-US" sz="2000" dirty="0" smtClean="0">
                <a:latin typeface="Arial"/>
                <a:cs typeface="Arial"/>
              </a:rPr>
              <a:t>ction,</a:t>
            </a:r>
            <a:r>
              <a:rPr lang="en-US" sz="2000" dirty="0" smtClean="0">
                <a:latin typeface="Times New Roman"/>
                <a:cs typeface="Times New Roman"/>
              </a:rPr>
              <a:t> </a:t>
            </a:r>
            <a:r>
              <a:rPr lang="en-US" sz="2000" spc="-190" dirty="0" smtClean="0">
                <a:latin typeface="Times New Roman"/>
                <a:cs typeface="Times New Roman"/>
              </a:rPr>
              <a:t> </a:t>
            </a:r>
            <a:r>
              <a:rPr lang="en-US" sz="2000" spc="-15" dirty="0" smtClean="0">
                <a:latin typeface="Arial"/>
                <a:cs typeface="Arial"/>
              </a:rPr>
              <a:t>o</a:t>
            </a:r>
            <a:r>
              <a:rPr lang="en-US" sz="2000" dirty="0" smtClean="0">
                <a:latin typeface="Arial"/>
                <a:cs typeface="Arial"/>
              </a:rPr>
              <a:t>r</a:t>
            </a:r>
            <a:r>
              <a:rPr lang="en-US" sz="2000" dirty="0" smtClean="0">
                <a:latin typeface="Times New Roman"/>
                <a:cs typeface="Times New Roman"/>
              </a:rPr>
              <a:t> </a:t>
            </a:r>
            <a:r>
              <a:rPr lang="en-US" sz="2000" spc="-185" dirty="0" smtClean="0">
                <a:latin typeface="Times New Roman"/>
                <a:cs typeface="Times New Roman"/>
              </a:rPr>
              <a:t> </a:t>
            </a:r>
            <a:r>
              <a:rPr lang="en-US" sz="2000" dirty="0" smtClean="0">
                <a:latin typeface="Arial"/>
                <a:cs typeface="Arial"/>
              </a:rPr>
              <a:t>re</a:t>
            </a:r>
            <a:r>
              <a:rPr lang="en-US" sz="2000" spc="-15" dirty="0" smtClean="0">
                <a:latin typeface="Arial"/>
                <a:cs typeface="Arial"/>
              </a:rPr>
              <a:t>l</a:t>
            </a:r>
            <a:r>
              <a:rPr lang="en-US" sz="2000" spc="-5" dirty="0" smtClean="0">
                <a:latin typeface="Arial"/>
                <a:cs typeface="Arial"/>
              </a:rPr>
              <a:t>ation</a:t>
            </a:r>
            <a:r>
              <a:rPr lang="en-US" sz="2000" spc="-10" dirty="0" smtClean="0">
                <a:latin typeface="Arial"/>
                <a:cs typeface="Arial"/>
              </a:rPr>
              <a:t>s</a:t>
            </a:r>
            <a:r>
              <a:rPr lang="en-US" sz="2000" spc="-5" dirty="0" smtClean="0">
                <a:latin typeface="Arial"/>
                <a:cs typeface="Arial"/>
              </a:rPr>
              <a:t>hip</a:t>
            </a:r>
            <a:r>
              <a:rPr lang="en-US" sz="2000" dirty="0" smtClean="0">
                <a:latin typeface="Arial"/>
                <a:cs typeface="Arial"/>
              </a:rPr>
              <a:t>.</a:t>
            </a:r>
            <a:r>
              <a:rPr lang="en-US" sz="2000" dirty="0" smtClean="0">
                <a:latin typeface="Times New Roman"/>
                <a:cs typeface="Times New Roman"/>
              </a:rPr>
              <a:t> </a:t>
            </a:r>
            <a:r>
              <a:rPr lang="en-US" sz="2000" spc="-204" dirty="0" smtClean="0">
                <a:latin typeface="Times New Roman"/>
                <a:cs typeface="Times New Roman"/>
              </a:rPr>
              <a:t> </a:t>
            </a:r>
            <a:r>
              <a:rPr lang="en-US" sz="2000" dirty="0" smtClean="0">
                <a:latin typeface="Arial"/>
                <a:cs typeface="Arial"/>
              </a:rPr>
              <a:t>It</a:t>
            </a:r>
            <a:r>
              <a:rPr lang="en-US" sz="2000" dirty="0" smtClean="0">
                <a:latin typeface="Times New Roman"/>
                <a:cs typeface="Times New Roman"/>
              </a:rPr>
              <a:t> </a:t>
            </a:r>
            <a:r>
              <a:rPr lang="en-US" sz="2000" spc="-200" dirty="0" smtClean="0">
                <a:latin typeface="Times New Roman"/>
                <a:cs typeface="Times New Roman"/>
              </a:rPr>
              <a:t> </a:t>
            </a:r>
            <a:r>
              <a:rPr lang="en-US" sz="2000" spc="-5" dirty="0" smtClean="0">
                <a:latin typeface="Arial"/>
                <a:cs typeface="Arial"/>
              </a:rPr>
              <a:t>i</a:t>
            </a:r>
            <a:r>
              <a:rPr lang="en-US" sz="2000" dirty="0" smtClean="0">
                <a:latin typeface="Arial"/>
                <a:cs typeface="Arial"/>
              </a:rPr>
              <a:t>s</a:t>
            </a:r>
            <a:r>
              <a:rPr lang="en-US" sz="2000" dirty="0" smtClean="0">
                <a:latin typeface="Times New Roman"/>
                <a:cs typeface="Times New Roman"/>
              </a:rPr>
              <a:t> </a:t>
            </a:r>
            <a:r>
              <a:rPr lang="en-US" sz="2000" spc="-180" dirty="0" smtClean="0">
                <a:latin typeface="Times New Roman"/>
                <a:cs typeface="Times New Roman"/>
              </a:rPr>
              <a:t> </a:t>
            </a:r>
            <a:r>
              <a:rPr lang="en-US" sz="2000" spc="-5" dirty="0" smtClean="0">
                <a:latin typeface="Arial"/>
                <a:cs typeface="Arial"/>
              </a:rPr>
              <a:t>essent</a:t>
            </a:r>
            <a:r>
              <a:rPr lang="en-US" sz="2000" spc="-15" dirty="0" smtClean="0">
                <a:latin typeface="Arial"/>
                <a:cs typeface="Arial"/>
              </a:rPr>
              <a:t>i</a:t>
            </a:r>
            <a:r>
              <a:rPr lang="en-US" sz="2000" spc="-5" dirty="0" smtClean="0">
                <a:latin typeface="Arial"/>
                <a:cs typeface="Arial"/>
              </a:rPr>
              <a:t>a</a:t>
            </a:r>
            <a:r>
              <a:rPr lang="en-US" sz="2000" dirty="0" smtClean="0">
                <a:latin typeface="Arial"/>
                <a:cs typeface="Arial"/>
              </a:rPr>
              <a:t>l</a:t>
            </a:r>
            <a:r>
              <a:rPr lang="en-US" sz="2000" dirty="0" smtClean="0">
                <a:latin typeface="Times New Roman"/>
                <a:cs typeface="Times New Roman"/>
              </a:rPr>
              <a:t> </a:t>
            </a:r>
            <a:r>
              <a:rPr lang="en-US" sz="2000" spc="-185" dirty="0" smtClean="0">
                <a:latin typeface="Times New Roman"/>
                <a:cs typeface="Times New Roman"/>
              </a:rPr>
              <a:t> </a:t>
            </a:r>
            <a:r>
              <a:rPr lang="en-US" sz="2000" spc="-5" dirty="0" smtClean="0">
                <a:latin typeface="Arial"/>
                <a:cs typeface="Arial"/>
              </a:rPr>
              <a:t>i</a:t>
            </a:r>
            <a:r>
              <a:rPr lang="en-US" sz="2000" dirty="0" smtClean="0">
                <a:latin typeface="Arial"/>
                <a:cs typeface="Arial"/>
              </a:rPr>
              <a:t>n</a:t>
            </a:r>
            <a:r>
              <a:rPr lang="en-US" sz="2000" dirty="0" smtClean="0">
                <a:latin typeface="Times New Roman"/>
                <a:cs typeface="Times New Roman"/>
              </a:rPr>
              <a:t> </a:t>
            </a:r>
            <a:r>
              <a:rPr lang="en-US" sz="2000" spc="-185" dirty="0" smtClean="0">
                <a:latin typeface="Times New Roman"/>
                <a:cs typeface="Times New Roman"/>
              </a:rPr>
              <a:t> </a:t>
            </a:r>
            <a:r>
              <a:rPr lang="en-US" sz="2000" dirty="0" smtClean="0">
                <a:latin typeface="Arial"/>
                <a:cs typeface="Arial"/>
              </a:rPr>
              <a:t>vari</a:t>
            </a:r>
            <a:r>
              <a:rPr lang="en-US" sz="2000" spc="-15" dirty="0" smtClean="0">
                <a:latin typeface="Arial"/>
                <a:cs typeface="Arial"/>
              </a:rPr>
              <a:t>o</a:t>
            </a:r>
            <a:r>
              <a:rPr lang="en-US" sz="2000" spc="-5" dirty="0" smtClean="0">
                <a:latin typeface="Arial"/>
                <a:cs typeface="Arial"/>
              </a:rPr>
              <a:t>u</a:t>
            </a:r>
            <a:r>
              <a:rPr lang="en-US" sz="2000" dirty="0" smtClean="0">
                <a:latin typeface="Arial"/>
                <a:cs typeface="Arial"/>
              </a:rPr>
              <a:t>s</a:t>
            </a:r>
            <a:r>
              <a:rPr lang="en-US" sz="2000" dirty="0" smtClean="0">
                <a:latin typeface="Times New Roman"/>
                <a:cs typeface="Times New Roman"/>
              </a:rPr>
              <a:t> </a:t>
            </a:r>
            <a:r>
              <a:rPr lang="en-US" sz="2000" spc="-195" dirty="0" smtClean="0">
                <a:latin typeface="Times New Roman"/>
                <a:cs typeface="Times New Roman"/>
              </a:rPr>
              <a:t> </a:t>
            </a:r>
            <a:r>
              <a:rPr lang="en-US" sz="2000" dirty="0" smtClean="0">
                <a:latin typeface="Arial"/>
                <a:cs typeface="Arial"/>
              </a:rPr>
              <a:t>c</a:t>
            </a:r>
            <a:r>
              <a:rPr lang="en-US" sz="2000" spc="5" dirty="0" smtClean="0">
                <a:latin typeface="Arial"/>
                <a:cs typeface="Arial"/>
              </a:rPr>
              <a:t>o</a:t>
            </a:r>
            <a:r>
              <a:rPr lang="en-US" sz="2000" spc="-5" dirty="0" smtClean="0">
                <a:latin typeface="Arial"/>
                <a:cs typeface="Arial"/>
              </a:rPr>
              <a:t>nte</a:t>
            </a:r>
            <a:r>
              <a:rPr lang="en-US" sz="2000" spc="-10" dirty="0" smtClean="0">
                <a:latin typeface="Arial"/>
                <a:cs typeface="Arial"/>
              </a:rPr>
              <a:t>x</a:t>
            </a:r>
            <a:r>
              <a:rPr lang="en-US" sz="2000" dirty="0" smtClean="0">
                <a:latin typeface="Arial"/>
                <a:cs typeface="Arial"/>
              </a:rPr>
              <a:t>ts,</a:t>
            </a:r>
            <a:r>
              <a:rPr lang="en-US" sz="2000" dirty="0" smtClean="0">
                <a:latin typeface="Times New Roman"/>
                <a:cs typeface="Times New Roman"/>
              </a:rPr>
              <a:t> </a:t>
            </a:r>
            <a:r>
              <a:rPr lang="en-US" sz="2000" spc="-195" dirty="0" smtClean="0">
                <a:latin typeface="Times New Roman"/>
                <a:cs typeface="Times New Roman"/>
              </a:rPr>
              <a:t> </a:t>
            </a:r>
            <a:r>
              <a:rPr lang="en-US" sz="2000" dirty="0" smtClean="0">
                <a:latin typeface="Arial"/>
                <a:cs typeface="Arial"/>
              </a:rPr>
              <a:t>fr</a:t>
            </a:r>
            <a:r>
              <a:rPr lang="en-US" sz="2000" spc="-15" dirty="0" smtClean="0">
                <a:latin typeface="Arial"/>
                <a:cs typeface="Arial"/>
              </a:rPr>
              <a:t>o</a:t>
            </a:r>
            <a:r>
              <a:rPr lang="en-US" sz="2000" dirty="0" smtClean="0">
                <a:latin typeface="Arial"/>
                <a:cs typeface="Arial"/>
              </a:rPr>
              <a:t>m</a:t>
            </a:r>
            <a:r>
              <a:rPr lang="en-US" sz="2000" dirty="0" smtClean="0">
                <a:latin typeface="Times New Roman"/>
                <a:cs typeface="Times New Roman"/>
              </a:rPr>
              <a:t> </a:t>
            </a:r>
            <a:r>
              <a:rPr lang="en-US" sz="2000" spc="-190" dirty="0" smtClean="0">
                <a:latin typeface="Times New Roman"/>
                <a:cs typeface="Times New Roman"/>
              </a:rPr>
              <a:t> </a:t>
            </a:r>
            <a:r>
              <a:rPr lang="en-US" sz="2000" spc="-5" dirty="0" smtClean="0">
                <a:latin typeface="Arial"/>
                <a:cs typeface="Arial"/>
              </a:rPr>
              <a:t>netw</a:t>
            </a:r>
            <a:r>
              <a:rPr lang="en-US" sz="2000" spc="-10" dirty="0" smtClean="0">
                <a:latin typeface="Arial"/>
                <a:cs typeface="Arial"/>
              </a:rPr>
              <a:t>or</a:t>
            </a:r>
            <a:r>
              <a:rPr lang="en-US" sz="2000" dirty="0" smtClean="0">
                <a:latin typeface="Arial"/>
                <a:cs typeface="Arial"/>
              </a:rPr>
              <a:t>king</a:t>
            </a:r>
            <a:r>
              <a:rPr lang="en-US" sz="2000" dirty="0" smtClean="0">
                <a:latin typeface="Times New Roman"/>
                <a:cs typeface="Times New Roman"/>
              </a:rPr>
              <a:t> </a:t>
            </a:r>
            <a:r>
              <a:rPr lang="en-US" sz="2000" spc="-200" dirty="0" smtClean="0">
                <a:latin typeface="Times New Roman"/>
                <a:cs typeface="Times New Roman"/>
              </a:rPr>
              <a:t> </a:t>
            </a:r>
            <a:r>
              <a:rPr lang="en-US" sz="2000" spc="-5" dirty="0" smtClean="0">
                <a:latin typeface="Arial"/>
                <a:cs typeface="Arial"/>
              </a:rPr>
              <a:t>an</a:t>
            </a:r>
            <a:r>
              <a:rPr lang="en-US" sz="2000" dirty="0" smtClean="0">
                <a:latin typeface="Arial"/>
                <a:cs typeface="Arial"/>
              </a:rPr>
              <a:t>d</a:t>
            </a:r>
            <a:r>
              <a:rPr lang="en-US" sz="2000" dirty="0" smtClean="0">
                <a:latin typeface="Times New Roman"/>
                <a:cs typeface="Times New Roman"/>
              </a:rPr>
              <a:t> </a:t>
            </a:r>
            <a:r>
              <a:rPr lang="en-US" sz="2000" spc="-180" dirty="0" smtClean="0">
                <a:latin typeface="Times New Roman"/>
                <a:cs typeface="Times New Roman"/>
              </a:rPr>
              <a:t> </a:t>
            </a:r>
            <a:r>
              <a:rPr lang="en-US" sz="2000" dirty="0" smtClean="0">
                <a:latin typeface="Arial"/>
                <a:cs typeface="Arial"/>
              </a:rPr>
              <a:t>te</a:t>
            </a:r>
            <a:r>
              <a:rPr lang="en-US" sz="2000" spc="-15" dirty="0" smtClean="0">
                <a:latin typeface="Arial"/>
                <a:cs typeface="Arial"/>
              </a:rPr>
              <a:t>c</a:t>
            </a:r>
            <a:r>
              <a:rPr lang="en-US" sz="2000" spc="-5" dirty="0" smtClean="0">
                <a:latin typeface="Arial"/>
                <a:cs typeface="Arial"/>
              </a:rPr>
              <a:t>hno</a:t>
            </a:r>
            <a:r>
              <a:rPr lang="en-US" sz="2000" spc="-10" dirty="0" smtClean="0">
                <a:latin typeface="Arial"/>
                <a:cs typeface="Arial"/>
              </a:rPr>
              <a:t>l</a:t>
            </a:r>
            <a:r>
              <a:rPr lang="en-US" sz="2000" spc="-5" dirty="0" smtClean="0">
                <a:latin typeface="Arial"/>
                <a:cs typeface="Arial"/>
              </a:rPr>
              <a:t>og</a:t>
            </a:r>
            <a:r>
              <a:rPr lang="en-US" sz="2000" dirty="0" smtClean="0">
                <a:latin typeface="Arial"/>
                <a:cs typeface="Arial"/>
              </a:rPr>
              <a:t>y</a:t>
            </a:r>
            <a:r>
              <a:rPr lang="en-US" sz="2000" dirty="0" smtClean="0">
                <a:latin typeface="Times New Roman"/>
                <a:cs typeface="Times New Roman"/>
              </a:rPr>
              <a:t> </a:t>
            </a:r>
            <a:r>
              <a:rPr lang="en-US" sz="2000" spc="-190" dirty="0" smtClean="0">
                <a:latin typeface="Times New Roman"/>
                <a:cs typeface="Times New Roman"/>
              </a:rPr>
              <a:t> </a:t>
            </a:r>
            <a:r>
              <a:rPr lang="en-US" sz="2000" spc="-20" dirty="0" smtClean="0">
                <a:latin typeface="Arial"/>
                <a:cs typeface="Arial"/>
              </a:rPr>
              <a:t>t</a:t>
            </a:r>
            <a:r>
              <a:rPr lang="en-US" sz="2000" dirty="0" smtClean="0">
                <a:latin typeface="Arial"/>
                <a:cs typeface="Arial"/>
              </a:rPr>
              <a:t>o</a:t>
            </a:r>
            <a:r>
              <a:rPr lang="en-US" sz="2000" dirty="0" smtClean="0">
                <a:latin typeface="Times New Roman"/>
                <a:cs typeface="Times New Roman"/>
              </a:rPr>
              <a:t> </a:t>
            </a:r>
            <a:r>
              <a:rPr lang="en-US" sz="2000" spc="-5" dirty="0" smtClean="0">
                <a:latin typeface="Arial"/>
                <a:cs typeface="Arial"/>
              </a:rPr>
              <a:t>perso</a:t>
            </a:r>
            <a:r>
              <a:rPr lang="en-US" sz="2000" spc="-10" dirty="0" smtClean="0">
                <a:latin typeface="Arial"/>
                <a:cs typeface="Arial"/>
              </a:rPr>
              <a:t>n</a:t>
            </a:r>
            <a:r>
              <a:rPr lang="en-US" sz="2000" spc="-5" dirty="0" smtClean="0">
                <a:latin typeface="Arial"/>
                <a:cs typeface="Arial"/>
              </a:rPr>
              <a:t>a</a:t>
            </a:r>
            <a:r>
              <a:rPr lang="en-US" sz="2000" dirty="0" smtClean="0">
                <a:latin typeface="Arial"/>
                <a:cs typeface="Arial"/>
              </a:rPr>
              <a:t>l</a:t>
            </a:r>
            <a:r>
              <a:rPr lang="en-US" sz="2000" spc="55" dirty="0" smtClean="0">
                <a:latin typeface="Times New Roman"/>
                <a:cs typeface="Times New Roman"/>
              </a:rPr>
              <a:t> </a:t>
            </a:r>
            <a:r>
              <a:rPr lang="en-US" sz="2000" spc="-5" dirty="0" smtClean="0">
                <a:latin typeface="Arial"/>
                <a:cs typeface="Arial"/>
              </a:rPr>
              <a:t>an</a:t>
            </a:r>
            <a:r>
              <a:rPr lang="en-US" sz="2000" dirty="0" smtClean="0">
                <a:latin typeface="Arial"/>
                <a:cs typeface="Arial"/>
              </a:rPr>
              <a:t>d</a:t>
            </a:r>
            <a:r>
              <a:rPr lang="en-US" sz="2000" spc="40" dirty="0" smtClean="0">
                <a:latin typeface="Times New Roman"/>
                <a:cs typeface="Times New Roman"/>
              </a:rPr>
              <a:t> </a:t>
            </a:r>
            <a:r>
              <a:rPr lang="en-US" sz="2000" spc="-5" dirty="0" smtClean="0">
                <a:latin typeface="Arial"/>
                <a:cs typeface="Arial"/>
              </a:rPr>
              <a:t>p</a:t>
            </a:r>
            <a:r>
              <a:rPr lang="en-US" sz="2000" dirty="0" smtClean="0">
                <a:latin typeface="Arial"/>
                <a:cs typeface="Arial"/>
              </a:rPr>
              <a:t>r</a:t>
            </a:r>
            <a:r>
              <a:rPr lang="en-US" sz="2000" spc="-5" dirty="0" smtClean="0">
                <a:latin typeface="Arial"/>
                <a:cs typeface="Arial"/>
              </a:rPr>
              <a:t>of</a:t>
            </a:r>
            <a:r>
              <a:rPr lang="en-US" sz="2000" spc="-15" dirty="0" smtClean="0">
                <a:latin typeface="Arial"/>
                <a:cs typeface="Arial"/>
              </a:rPr>
              <a:t>e</a:t>
            </a:r>
            <a:r>
              <a:rPr lang="en-US" sz="2000" dirty="0" smtClean="0">
                <a:latin typeface="Arial"/>
                <a:cs typeface="Arial"/>
              </a:rPr>
              <a:t>s</a:t>
            </a:r>
            <a:r>
              <a:rPr lang="en-US" sz="2000" spc="10" dirty="0" smtClean="0">
                <a:latin typeface="Arial"/>
                <a:cs typeface="Arial"/>
              </a:rPr>
              <a:t>s</a:t>
            </a:r>
            <a:r>
              <a:rPr lang="en-US" sz="2000" spc="-15" dirty="0" smtClean="0">
                <a:latin typeface="Arial"/>
                <a:cs typeface="Arial"/>
              </a:rPr>
              <a:t>i</a:t>
            </a:r>
            <a:r>
              <a:rPr lang="en-US" sz="2000" spc="-5" dirty="0" smtClean="0">
                <a:latin typeface="Arial"/>
                <a:cs typeface="Arial"/>
              </a:rPr>
              <a:t>ona</a:t>
            </a:r>
            <a:r>
              <a:rPr lang="en-US" sz="2000" dirty="0" smtClean="0">
                <a:latin typeface="Arial"/>
                <a:cs typeface="Arial"/>
              </a:rPr>
              <a:t>l</a:t>
            </a:r>
            <a:r>
              <a:rPr lang="en-US" sz="2000" spc="55" dirty="0" smtClean="0">
                <a:latin typeface="Times New Roman"/>
                <a:cs typeface="Times New Roman"/>
              </a:rPr>
              <a:t> </a:t>
            </a:r>
            <a:r>
              <a:rPr lang="en-US" sz="2000" spc="-10" dirty="0" smtClean="0">
                <a:latin typeface="Arial"/>
                <a:cs typeface="Arial"/>
              </a:rPr>
              <a:t>r</a:t>
            </a:r>
            <a:r>
              <a:rPr lang="en-US" sz="2000" spc="-5" dirty="0" smtClean="0">
                <a:latin typeface="Arial"/>
                <a:cs typeface="Arial"/>
              </a:rPr>
              <a:t>elationshi</a:t>
            </a:r>
            <a:r>
              <a:rPr lang="en-US" sz="2000" spc="-20" dirty="0" smtClean="0">
                <a:latin typeface="Arial"/>
                <a:cs typeface="Arial"/>
              </a:rPr>
              <a:t>p</a:t>
            </a:r>
            <a:r>
              <a:rPr lang="en-US" sz="2000" spc="15" dirty="0" smtClean="0">
                <a:latin typeface="Arial"/>
                <a:cs typeface="Arial"/>
              </a:rPr>
              <a:t>s</a:t>
            </a:r>
            <a:r>
              <a:rPr lang="en-US" sz="2000" dirty="0" smtClean="0">
                <a:latin typeface="Arial"/>
                <a:cs typeface="Arial"/>
              </a:rPr>
              <a:t>.</a:t>
            </a:r>
          </a:p>
          <a:p>
            <a:pPr marL="298450" marR="476250" indent="-285750">
              <a:lnSpc>
                <a:spcPct val="99300"/>
              </a:lnSpc>
              <a:buClr>
                <a:srgbClr val="292934"/>
              </a:buClr>
              <a:buFont typeface="Wingdings" pitchFamily="2" charset="2"/>
              <a:buChar char="Ø"/>
              <a:tabLst>
                <a:tab pos="355600" algn="l"/>
              </a:tabLst>
            </a:pPr>
            <a:endParaRPr lang="en-US" sz="2000" b="1" dirty="0" smtClean="0">
              <a:solidFill>
                <a:srgbClr val="292934"/>
              </a:solidFill>
              <a:latin typeface="Arial"/>
              <a:cs typeface="Arial"/>
            </a:endParaRPr>
          </a:p>
          <a:p>
            <a:pPr marL="298450" marR="476250" indent="-285750">
              <a:lnSpc>
                <a:spcPct val="99300"/>
              </a:lnSpc>
              <a:buClr>
                <a:srgbClr val="292934"/>
              </a:buClr>
              <a:buFont typeface="Wingdings" pitchFamily="2" charset="2"/>
              <a:buChar char="Ø"/>
              <a:tabLst>
                <a:tab pos="355600" algn="l"/>
              </a:tabLst>
            </a:pPr>
            <a:endParaRPr lang="en-US" sz="2000" b="1" dirty="0" smtClean="0">
              <a:solidFill>
                <a:srgbClr val="292934"/>
              </a:solidFill>
              <a:latin typeface="Arial"/>
              <a:cs typeface="Arial"/>
            </a:endParaRPr>
          </a:p>
          <a:p>
            <a:pPr marL="355600" marR="476250" indent="-342900">
              <a:lnSpc>
                <a:spcPct val="99300"/>
              </a:lnSpc>
              <a:buClr>
                <a:srgbClr val="292934"/>
              </a:buClr>
              <a:buFont typeface="Wingdings" pitchFamily="2" charset="2"/>
              <a:buChar char="Ø"/>
              <a:tabLst>
                <a:tab pos="355600" algn="l"/>
              </a:tabLst>
            </a:pPr>
            <a:r>
              <a:rPr lang="en-US" sz="2000" b="1" dirty="0" smtClean="0">
                <a:solidFill>
                  <a:srgbClr val="292934"/>
                </a:solidFill>
                <a:latin typeface="Arial"/>
                <a:cs typeface="Arial"/>
              </a:rPr>
              <a:t>Technolog</a:t>
            </a:r>
            <a:r>
              <a:rPr lang="en-US" sz="2000" b="1" spc="-15" dirty="0" smtClean="0">
                <a:solidFill>
                  <a:srgbClr val="292934"/>
                </a:solidFill>
                <a:latin typeface="Arial"/>
                <a:cs typeface="Arial"/>
              </a:rPr>
              <a:t>ic</a:t>
            </a:r>
            <a:r>
              <a:rPr lang="en-US" sz="2000" b="1" spc="-5" dirty="0" smtClean="0">
                <a:solidFill>
                  <a:srgbClr val="292934"/>
                </a:solidFill>
                <a:latin typeface="Arial"/>
                <a:cs typeface="Arial"/>
              </a:rPr>
              <a:t>a</a:t>
            </a:r>
            <a:r>
              <a:rPr lang="en-US" sz="2000" b="1" dirty="0" smtClean="0">
                <a:solidFill>
                  <a:srgbClr val="292934"/>
                </a:solidFill>
                <a:latin typeface="Arial"/>
                <a:cs typeface="Arial"/>
              </a:rPr>
              <a:t>l</a:t>
            </a:r>
            <a:r>
              <a:rPr lang="en-US" sz="2000" b="1" spc="45" dirty="0" smtClean="0">
                <a:solidFill>
                  <a:srgbClr val="292934"/>
                </a:solidFill>
                <a:latin typeface="Times New Roman"/>
                <a:cs typeface="Times New Roman"/>
              </a:rPr>
              <a:t> </a:t>
            </a:r>
            <a:r>
              <a:rPr lang="en-US" sz="2000" b="1" dirty="0" smtClean="0">
                <a:solidFill>
                  <a:srgbClr val="292934"/>
                </a:solidFill>
                <a:latin typeface="Arial"/>
                <a:cs typeface="Arial"/>
              </a:rPr>
              <a:t>Integrati</a:t>
            </a:r>
            <a:r>
              <a:rPr lang="en-US" sz="2000" b="1" spc="-20" dirty="0" smtClean="0">
                <a:solidFill>
                  <a:srgbClr val="292934"/>
                </a:solidFill>
                <a:latin typeface="Arial"/>
                <a:cs typeface="Arial"/>
              </a:rPr>
              <a:t>o</a:t>
            </a:r>
            <a:r>
              <a:rPr lang="en-US" sz="2000" b="1" spc="5" dirty="0" smtClean="0">
                <a:solidFill>
                  <a:srgbClr val="292934"/>
                </a:solidFill>
                <a:latin typeface="Arial"/>
                <a:cs typeface="Arial"/>
              </a:rPr>
              <a:t>n</a:t>
            </a:r>
            <a:r>
              <a:rPr lang="en-US" sz="2000" dirty="0" smtClean="0">
                <a:solidFill>
                  <a:srgbClr val="292934"/>
                </a:solidFill>
                <a:latin typeface="Arial"/>
                <a:cs typeface="Arial"/>
              </a:rPr>
              <a:t>:</a:t>
            </a:r>
            <a:r>
              <a:rPr lang="en-US" sz="2000" spc="45" dirty="0" smtClean="0">
                <a:solidFill>
                  <a:srgbClr val="292934"/>
                </a:solidFill>
                <a:latin typeface="Times New Roman"/>
                <a:cs typeface="Times New Roman"/>
              </a:rPr>
              <a:t> </a:t>
            </a:r>
            <a:r>
              <a:rPr lang="en-US" sz="2000" dirty="0" smtClean="0">
                <a:solidFill>
                  <a:srgbClr val="292934"/>
                </a:solidFill>
                <a:latin typeface="Arial"/>
                <a:cs typeface="Arial"/>
              </a:rPr>
              <a:t>The</a:t>
            </a:r>
            <a:r>
              <a:rPr lang="en-US" sz="2000" spc="55" dirty="0" smtClean="0">
                <a:solidFill>
                  <a:srgbClr val="292934"/>
                </a:solidFill>
                <a:latin typeface="Times New Roman"/>
                <a:cs typeface="Times New Roman"/>
              </a:rPr>
              <a:t> </a:t>
            </a:r>
            <a:r>
              <a:rPr lang="en-US" sz="2000" spc="-10" dirty="0" smtClean="0">
                <a:solidFill>
                  <a:srgbClr val="292934"/>
                </a:solidFill>
                <a:latin typeface="Arial"/>
                <a:cs typeface="Arial"/>
              </a:rPr>
              <a:t>t</a:t>
            </a:r>
            <a:r>
              <a:rPr lang="en-US" sz="2000" spc="-5" dirty="0" smtClean="0">
                <a:solidFill>
                  <a:srgbClr val="292934"/>
                </a:solidFill>
                <a:latin typeface="Arial"/>
                <a:cs typeface="Arial"/>
              </a:rPr>
              <a:t>it</a:t>
            </a:r>
            <a:r>
              <a:rPr lang="en-US" sz="2000" spc="-10" dirty="0" smtClean="0">
                <a:solidFill>
                  <a:srgbClr val="292934"/>
                </a:solidFill>
                <a:latin typeface="Arial"/>
                <a:cs typeface="Arial"/>
              </a:rPr>
              <a:t>l</a:t>
            </a:r>
            <a:r>
              <a:rPr lang="en-US" sz="2000" dirty="0" smtClean="0">
                <a:solidFill>
                  <a:srgbClr val="292934"/>
                </a:solidFill>
                <a:latin typeface="Arial"/>
                <a:cs typeface="Arial"/>
              </a:rPr>
              <a:t>e</a:t>
            </a:r>
            <a:r>
              <a:rPr lang="en-US" sz="2000" spc="55" dirty="0" smtClean="0">
                <a:solidFill>
                  <a:srgbClr val="292934"/>
                </a:solidFill>
                <a:latin typeface="Times New Roman"/>
                <a:cs typeface="Times New Roman"/>
              </a:rPr>
              <a:t> </a:t>
            </a:r>
            <a:r>
              <a:rPr lang="en-US" sz="2000" dirty="0" smtClean="0">
                <a:solidFill>
                  <a:srgbClr val="292934"/>
                </a:solidFill>
                <a:latin typeface="Arial"/>
                <a:cs typeface="Arial"/>
              </a:rPr>
              <a:t>signifies</a:t>
            </a:r>
            <a:r>
              <a:rPr lang="en-US" sz="2000" spc="55" dirty="0" smtClean="0">
                <a:solidFill>
                  <a:srgbClr val="292934"/>
                </a:solidFill>
                <a:latin typeface="Times New Roman"/>
                <a:cs typeface="Times New Roman"/>
              </a:rPr>
              <a:t> </a:t>
            </a:r>
            <a:r>
              <a:rPr lang="en-US" sz="2000" spc="-10" dirty="0" smtClean="0">
                <a:solidFill>
                  <a:srgbClr val="292934"/>
                </a:solidFill>
                <a:latin typeface="Arial"/>
                <a:cs typeface="Arial"/>
              </a:rPr>
              <a:t>t</a:t>
            </a:r>
            <a:r>
              <a:rPr lang="en-US" sz="2000" spc="-5" dirty="0" smtClean="0">
                <a:solidFill>
                  <a:srgbClr val="292934"/>
                </a:solidFill>
                <a:latin typeface="Arial"/>
                <a:cs typeface="Arial"/>
              </a:rPr>
              <a:t>h</a:t>
            </a:r>
            <a:r>
              <a:rPr lang="en-US" sz="2000" dirty="0" smtClean="0">
                <a:solidFill>
                  <a:srgbClr val="292934"/>
                </a:solidFill>
                <a:latin typeface="Arial"/>
                <a:cs typeface="Arial"/>
              </a:rPr>
              <a:t>e</a:t>
            </a:r>
            <a:r>
              <a:rPr lang="en-US" sz="2000" spc="55" dirty="0" smtClean="0">
                <a:solidFill>
                  <a:srgbClr val="292934"/>
                </a:solidFill>
                <a:latin typeface="Times New Roman"/>
                <a:cs typeface="Times New Roman"/>
              </a:rPr>
              <a:t> </a:t>
            </a:r>
            <a:r>
              <a:rPr lang="en-US" sz="2000" spc="-5" dirty="0" smtClean="0">
                <a:solidFill>
                  <a:srgbClr val="292934"/>
                </a:solidFill>
                <a:latin typeface="Arial"/>
                <a:cs typeface="Arial"/>
              </a:rPr>
              <a:t>i</a:t>
            </a:r>
            <a:r>
              <a:rPr lang="en-US" sz="2000" spc="-15" dirty="0" smtClean="0">
                <a:solidFill>
                  <a:srgbClr val="292934"/>
                </a:solidFill>
                <a:latin typeface="Arial"/>
                <a:cs typeface="Arial"/>
              </a:rPr>
              <a:t>n</a:t>
            </a:r>
            <a:r>
              <a:rPr lang="en-US" sz="2000" dirty="0" smtClean="0">
                <a:solidFill>
                  <a:srgbClr val="292934"/>
                </a:solidFill>
                <a:latin typeface="Arial"/>
                <a:cs typeface="Arial"/>
              </a:rPr>
              <a:t>corp</a:t>
            </a:r>
            <a:r>
              <a:rPr lang="en-US" sz="2000" spc="-10" dirty="0" smtClean="0">
                <a:solidFill>
                  <a:srgbClr val="292934"/>
                </a:solidFill>
                <a:latin typeface="Arial"/>
                <a:cs typeface="Arial"/>
              </a:rPr>
              <a:t>o</a:t>
            </a:r>
            <a:r>
              <a:rPr lang="en-US" sz="2000" dirty="0" smtClean="0">
                <a:solidFill>
                  <a:srgbClr val="292934"/>
                </a:solidFill>
                <a:latin typeface="Arial"/>
                <a:cs typeface="Arial"/>
              </a:rPr>
              <a:t>ration</a:t>
            </a:r>
            <a:r>
              <a:rPr lang="en-US" sz="2000" spc="45" dirty="0" smtClean="0">
                <a:solidFill>
                  <a:srgbClr val="292934"/>
                </a:solidFill>
                <a:latin typeface="Times New Roman"/>
                <a:cs typeface="Times New Roman"/>
              </a:rPr>
              <a:t> </a:t>
            </a:r>
            <a:r>
              <a:rPr lang="en-US" sz="2000" spc="-5" dirty="0" smtClean="0">
                <a:solidFill>
                  <a:srgbClr val="292934"/>
                </a:solidFill>
                <a:latin typeface="Arial"/>
                <a:cs typeface="Arial"/>
              </a:rPr>
              <a:t>o</a:t>
            </a:r>
            <a:r>
              <a:rPr lang="en-US" sz="2000" dirty="0" smtClean="0">
                <a:solidFill>
                  <a:srgbClr val="292934"/>
                </a:solidFill>
                <a:latin typeface="Arial"/>
                <a:cs typeface="Arial"/>
              </a:rPr>
              <a:t>f</a:t>
            </a:r>
            <a:r>
              <a:rPr lang="en-US" sz="2000" spc="35" dirty="0" smtClean="0">
                <a:solidFill>
                  <a:srgbClr val="292934"/>
                </a:solidFill>
                <a:latin typeface="Times New Roman"/>
                <a:cs typeface="Times New Roman"/>
              </a:rPr>
              <a:t> </a:t>
            </a:r>
            <a:r>
              <a:rPr lang="en-US" sz="2000" dirty="0" smtClean="0">
                <a:solidFill>
                  <a:srgbClr val="292934"/>
                </a:solidFill>
                <a:latin typeface="Arial"/>
                <a:cs typeface="Arial"/>
              </a:rPr>
              <a:t>vari</a:t>
            </a:r>
            <a:r>
              <a:rPr lang="en-US" sz="2000" spc="5" dirty="0" smtClean="0">
                <a:solidFill>
                  <a:srgbClr val="292934"/>
                </a:solidFill>
                <a:latin typeface="Arial"/>
                <a:cs typeface="Arial"/>
              </a:rPr>
              <a:t>o</a:t>
            </a:r>
            <a:r>
              <a:rPr lang="en-US" sz="2000" spc="-15" dirty="0" smtClean="0">
                <a:solidFill>
                  <a:srgbClr val="292934"/>
                </a:solidFill>
                <a:latin typeface="Arial"/>
                <a:cs typeface="Arial"/>
              </a:rPr>
              <a:t>u</a:t>
            </a:r>
            <a:r>
              <a:rPr lang="en-US" sz="2000" dirty="0" smtClean="0">
                <a:solidFill>
                  <a:srgbClr val="292934"/>
                </a:solidFill>
                <a:latin typeface="Arial"/>
                <a:cs typeface="Arial"/>
              </a:rPr>
              <a:t>s</a:t>
            </a:r>
            <a:r>
              <a:rPr lang="en-US" sz="2000" spc="55" dirty="0" smtClean="0">
                <a:solidFill>
                  <a:srgbClr val="292934"/>
                </a:solidFill>
                <a:latin typeface="Times New Roman"/>
                <a:cs typeface="Times New Roman"/>
              </a:rPr>
              <a:t> </a:t>
            </a:r>
            <a:r>
              <a:rPr lang="en-US" sz="2000" dirty="0" smtClean="0">
                <a:solidFill>
                  <a:srgbClr val="292934"/>
                </a:solidFill>
                <a:latin typeface="Arial"/>
                <a:cs typeface="Arial"/>
              </a:rPr>
              <a:t>tec</a:t>
            </a:r>
            <a:r>
              <a:rPr lang="en-US" sz="2000" spc="-10" dirty="0" smtClean="0">
                <a:solidFill>
                  <a:srgbClr val="292934"/>
                </a:solidFill>
                <a:latin typeface="Arial"/>
                <a:cs typeface="Arial"/>
              </a:rPr>
              <a:t>h</a:t>
            </a:r>
            <a:r>
              <a:rPr lang="en-US" sz="2000" spc="-15" dirty="0" smtClean="0">
                <a:solidFill>
                  <a:srgbClr val="292934"/>
                </a:solidFill>
                <a:latin typeface="Arial"/>
                <a:cs typeface="Arial"/>
              </a:rPr>
              <a:t>n</a:t>
            </a:r>
            <a:r>
              <a:rPr lang="en-US" sz="2000" spc="-5" dirty="0" smtClean="0">
                <a:solidFill>
                  <a:srgbClr val="292934"/>
                </a:solidFill>
                <a:latin typeface="Arial"/>
                <a:cs typeface="Arial"/>
              </a:rPr>
              <a:t>ologi</a:t>
            </a:r>
            <a:r>
              <a:rPr lang="en-US" sz="2000" spc="-10" dirty="0" smtClean="0">
                <a:solidFill>
                  <a:srgbClr val="292934"/>
                </a:solidFill>
                <a:latin typeface="Arial"/>
                <a:cs typeface="Arial"/>
              </a:rPr>
              <a:t>e</a:t>
            </a:r>
            <a:r>
              <a:rPr lang="en-US" sz="2000" dirty="0" smtClean="0">
                <a:solidFill>
                  <a:srgbClr val="292934"/>
                </a:solidFill>
                <a:latin typeface="Arial"/>
                <a:cs typeface="Arial"/>
              </a:rPr>
              <a:t>s</a:t>
            </a:r>
            <a:r>
              <a:rPr lang="en-US" sz="2000" spc="55" dirty="0" smtClean="0">
                <a:solidFill>
                  <a:srgbClr val="292934"/>
                </a:solidFill>
                <a:latin typeface="Times New Roman"/>
                <a:cs typeface="Times New Roman"/>
              </a:rPr>
              <a:t> </a:t>
            </a:r>
            <a:r>
              <a:rPr lang="en-US" sz="2000" spc="-5" dirty="0" smtClean="0">
                <a:solidFill>
                  <a:srgbClr val="292934"/>
                </a:solidFill>
                <a:latin typeface="Arial"/>
                <a:cs typeface="Arial"/>
              </a:rPr>
              <a:t>lik</a:t>
            </a:r>
            <a:r>
              <a:rPr lang="en-US" sz="2000" dirty="0" smtClean="0">
                <a:solidFill>
                  <a:srgbClr val="292934"/>
                </a:solidFill>
                <a:latin typeface="Arial"/>
                <a:cs typeface="Arial"/>
              </a:rPr>
              <a:t>e</a:t>
            </a:r>
            <a:r>
              <a:rPr lang="en-US" sz="2000" spc="60" dirty="0" smtClean="0">
                <a:solidFill>
                  <a:srgbClr val="292934"/>
                </a:solidFill>
                <a:latin typeface="Times New Roman"/>
                <a:cs typeface="Times New Roman"/>
              </a:rPr>
              <a:t> </a:t>
            </a:r>
            <a:r>
              <a:rPr lang="en-US" sz="2000" spc="-20" dirty="0" smtClean="0">
                <a:solidFill>
                  <a:srgbClr val="292934"/>
                </a:solidFill>
                <a:latin typeface="Arial"/>
                <a:cs typeface="Arial"/>
              </a:rPr>
              <a:t>G</a:t>
            </a:r>
            <a:r>
              <a:rPr lang="en-US" sz="2000" dirty="0" smtClean="0">
                <a:solidFill>
                  <a:srgbClr val="292934"/>
                </a:solidFill>
                <a:latin typeface="Arial"/>
                <a:cs typeface="Arial"/>
              </a:rPr>
              <a:t>P</a:t>
            </a:r>
            <a:r>
              <a:rPr lang="en-US" sz="2000" spc="-10" dirty="0" smtClean="0">
                <a:solidFill>
                  <a:srgbClr val="292934"/>
                </a:solidFill>
                <a:latin typeface="Arial"/>
                <a:cs typeface="Arial"/>
              </a:rPr>
              <a:t>S</a:t>
            </a:r>
            <a:r>
              <a:rPr lang="en-US" sz="2000" dirty="0" smtClean="0">
                <a:solidFill>
                  <a:srgbClr val="292934"/>
                </a:solidFill>
                <a:latin typeface="Arial"/>
                <a:cs typeface="Arial"/>
              </a:rPr>
              <a:t>,</a:t>
            </a:r>
            <a:r>
              <a:rPr lang="en-US" sz="2000" dirty="0" smtClean="0">
                <a:solidFill>
                  <a:srgbClr val="292934"/>
                </a:solidFill>
                <a:latin typeface="Times New Roman"/>
                <a:cs typeface="Times New Roman"/>
              </a:rPr>
              <a:t> </a:t>
            </a:r>
            <a:r>
              <a:rPr lang="en-US" sz="2000" spc="-5" dirty="0" smtClean="0">
                <a:latin typeface="Arial"/>
                <a:cs typeface="Arial"/>
              </a:rPr>
              <a:t>p</a:t>
            </a:r>
            <a:r>
              <a:rPr lang="en-US" sz="2000" dirty="0" smtClean="0">
                <a:latin typeface="Arial"/>
                <a:cs typeface="Arial"/>
              </a:rPr>
              <a:t>r</a:t>
            </a:r>
            <a:r>
              <a:rPr lang="en-US" sz="2000" spc="-5" dirty="0" smtClean="0">
                <a:latin typeface="Arial"/>
                <a:cs typeface="Arial"/>
              </a:rPr>
              <a:t>edi</a:t>
            </a:r>
            <a:r>
              <a:rPr lang="en-US" sz="2000" spc="5" dirty="0" smtClean="0">
                <a:latin typeface="Arial"/>
                <a:cs typeface="Arial"/>
              </a:rPr>
              <a:t>c</a:t>
            </a:r>
            <a:r>
              <a:rPr lang="en-US" sz="2000" dirty="0" smtClean="0">
                <a:latin typeface="Arial"/>
                <a:cs typeface="Arial"/>
              </a:rPr>
              <a:t>ti</a:t>
            </a:r>
            <a:r>
              <a:rPr lang="en-US" sz="2000" spc="-20" dirty="0" smtClean="0">
                <a:latin typeface="Arial"/>
                <a:cs typeface="Arial"/>
              </a:rPr>
              <a:t>o</a:t>
            </a:r>
            <a:r>
              <a:rPr lang="en-US" sz="2000" spc="-5" dirty="0" smtClean="0">
                <a:latin typeface="Arial"/>
                <a:cs typeface="Arial"/>
              </a:rPr>
              <a:t>n</a:t>
            </a:r>
            <a:r>
              <a:rPr lang="en-US" sz="2000" spc="5" dirty="0" smtClean="0">
                <a:latin typeface="Arial"/>
                <a:cs typeface="Arial"/>
              </a:rPr>
              <a:t>s</a:t>
            </a:r>
            <a:r>
              <a:rPr lang="en-US" sz="2000" dirty="0" smtClean="0">
                <a:latin typeface="Arial"/>
                <a:cs typeface="Arial"/>
              </a:rPr>
              <a:t>,</a:t>
            </a:r>
            <a:r>
              <a:rPr lang="en-US" sz="2000" spc="45" dirty="0" smtClean="0">
                <a:latin typeface="Times New Roman"/>
                <a:cs typeface="Times New Roman"/>
              </a:rPr>
              <a:t> </a:t>
            </a:r>
            <a:r>
              <a:rPr lang="en-US" sz="2000" spc="-5" dirty="0" smtClean="0">
                <a:latin typeface="Arial"/>
                <a:cs typeface="Arial"/>
              </a:rPr>
              <a:t>an</a:t>
            </a:r>
            <a:r>
              <a:rPr lang="en-US" sz="2000" dirty="0" smtClean="0">
                <a:latin typeface="Arial"/>
                <a:cs typeface="Arial"/>
              </a:rPr>
              <a:t>d</a:t>
            </a:r>
            <a:r>
              <a:rPr lang="en-US" sz="2000" spc="55" dirty="0" smtClean="0">
                <a:latin typeface="Times New Roman"/>
                <a:cs typeface="Times New Roman"/>
              </a:rPr>
              <a:t> </a:t>
            </a:r>
            <a:r>
              <a:rPr lang="en-US" sz="2000" spc="-15" dirty="0" smtClean="0">
                <a:latin typeface="Arial"/>
                <a:cs typeface="Arial"/>
              </a:rPr>
              <a:t>d</a:t>
            </a:r>
            <a:r>
              <a:rPr lang="en-US" sz="2000" spc="-5" dirty="0" smtClean="0">
                <a:latin typeface="Arial"/>
                <a:cs typeface="Arial"/>
              </a:rPr>
              <a:t>at</a:t>
            </a:r>
            <a:r>
              <a:rPr lang="en-US" sz="2000" dirty="0" smtClean="0">
                <a:latin typeface="Arial"/>
                <a:cs typeface="Arial"/>
              </a:rPr>
              <a:t>a</a:t>
            </a:r>
            <a:r>
              <a:rPr lang="en-US" sz="2000" spc="50" dirty="0" smtClean="0">
                <a:latin typeface="Times New Roman"/>
                <a:cs typeface="Times New Roman"/>
              </a:rPr>
              <a:t> </a:t>
            </a:r>
            <a:r>
              <a:rPr lang="en-US" sz="2000" spc="-5" dirty="0" smtClean="0">
                <a:latin typeface="Arial"/>
                <a:cs typeface="Arial"/>
              </a:rPr>
              <a:t>analy</a:t>
            </a:r>
            <a:r>
              <a:rPr lang="en-US" sz="2000" spc="-10" dirty="0" smtClean="0">
                <a:latin typeface="Arial"/>
                <a:cs typeface="Arial"/>
              </a:rPr>
              <a:t>t</a:t>
            </a:r>
            <a:r>
              <a:rPr lang="en-US" sz="2000" spc="-5" dirty="0" smtClean="0">
                <a:latin typeface="Arial"/>
                <a:cs typeface="Arial"/>
              </a:rPr>
              <a:t>i</a:t>
            </a:r>
            <a:r>
              <a:rPr lang="en-US" sz="2000" spc="-10" dirty="0" smtClean="0">
                <a:latin typeface="Arial"/>
                <a:cs typeface="Arial"/>
              </a:rPr>
              <a:t>c</a:t>
            </a:r>
            <a:r>
              <a:rPr lang="en-US" sz="2000" dirty="0" smtClean="0">
                <a:latin typeface="Arial"/>
                <a:cs typeface="Arial"/>
              </a:rPr>
              <a:t>s</a:t>
            </a:r>
            <a:r>
              <a:rPr lang="en-US" sz="2000" spc="55" dirty="0" smtClean="0">
                <a:latin typeface="Times New Roman"/>
                <a:cs typeface="Times New Roman"/>
              </a:rPr>
              <a:t> </a:t>
            </a:r>
            <a:r>
              <a:rPr lang="en-US" sz="2000" spc="-5" dirty="0" smtClean="0">
                <a:latin typeface="Arial"/>
                <a:cs typeface="Arial"/>
              </a:rPr>
              <a:t>int</a:t>
            </a:r>
            <a:r>
              <a:rPr lang="en-US" sz="2000" dirty="0" smtClean="0">
                <a:latin typeface="Arial"/>
                <a:cs typeface="Arial"/>
              </a:rPr>
              <a:t>o</a:t>
            </a:r>
            <a:r>
              <a:rPr lang="en-US" sz="2000" spc="50" dirty="0" smtClean="0">
                <a:latin typeface="Times New Roman"/>
                <a:cs typeface="Times New Roman"/>
              </a:rPr>
              <a:t> </a:t>
            </a:r>
            <a:r>
              <a:rPr lang="en-US" sz="2000" dirty="0" smtClean="0">
                <a:latin typeface="Arial"/>
                <a:cs typeface="Arial"/>
              </a:rPr>
              <a:t>re</a:t>
            </a:r>
            <a:r>
              <a:rPr lang="en-US" sz="2000" spc="-5" dirty="0" smtClean="0">
                <a:latin typeface="Arial"/>
                <a:cs typeface="Arial"/>
              </a:rPr>
              <a:t>a</a:t>
            </a:r>
            <a:r>
              <a:rPr lang="en-US" sz="2000" dirty="0" smtClean="0">
                <a:latin typeface="Arial"/>
                <a:cs typeface="Arial"/>
              </a:rPr>
              <a:t>l</a:t>
            </a:r>
            <a:r>
              <a:rPr lang="en-US" sz="2000" spc="55" dirty="0" smtClean="0">
                <a:latin typeface="Times New Roman"/>
                <a:cs typeface="Times New Roman"/>
              </a:rPr>
              <a:t> </a:t>
            </a:r>
            <a:r>
              <a:rPr lang="en-US" sz="2000" spc="-15" dirty="0" smtClean="0">
                <a:latin typeface="Arial"/>
                <a:cs typeface="Arial"/>
              </a:rPr>
              <a:t>e</a:t>
            </a:r>
            <a:r>
              <a:rPr lang="en-US" sz="2000" dirty="0" smtClean="0">
                <a:latin typeface="Arial"/>
                <a:cs typeface="Arial"/>
              </a:rPr>
              <a:t>state  </a:t>
            </a:r>
            <a:endParaRPr lang="en-US" sz="2000" dirty="0">
              <a:latin typeface="Arial"/>
              <a:cs typeface="Arial"/>
            </a:endParaRPr>
          </a:p>
        </p:txBody>
      </p:sp>
    </p:spTree>
    <p:extLst>
      <p:ext uri="{BB962C8B-B14F-4D97-AF65-F5344CB8AC3E}">
        <p14:creationId xmlns:p14="http://schemas.microsoft.com/office/powerpoint/2010/main" val="2320278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4195" y="-5540"/>
            <a:ext cx="7230110" cy="1003935"/>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spc="-5" dirty="0" smtClean="0"/>
              <a:t>ABSTRACT</a:t>
            </a:r>
            <a:r>
              <a:rPr lang="en-US" sz="4400" dirty="0" smtClean="0"/>
              <a:t>:</a:t>
            </a:r>
            <a:endParaRPr lang="en-US" sz="4400" dirty="0">
              <a:highlight>
                <a:srgbClr val="FF0000"/>
              </a:highlight>
            </a:endParaRPr>
          </a:p>
        </p:txBody>
      </p:sp>
      <p:sp>
        <p:nvSpPr>
          <p:cNvPr id="3" name="Rectangle 2"/>
          <p:cNvSpPr/>
          <p:nvPr/>
        </p:nvSpPr>
        <p:spPr>
          <a:xfrm>
            <a:off x="152401" y="1752600"/>
            <a:ext cx="8458200" cy="3785652"/>
          </a:xfrm>
          <a:prstGeom prst="rect">
            <a:avLst/>
          </a:prstGeom>
        </p:spPr>
        <p:txBody>
          <a:bodyPr wrap="square">
            <a:spAutoFit/>
          </a:bodyPr>
          <a:lstStyle/>
          <a:p>
            <a:pPr marL="342900" indent="-342900">
              <a:buFont typeface="Wingdings" pitchFamily="2" charset="2"/>
              <a:buChar char="Ø"/>
            </a:pPr>
            <a:r>
              <a:rPr lang="en-US" sz="2000" dirty="0" smtClean="0"/>
              <a:t>The word "Property" refers to the core focus of the platform—real estate listings, whether for renting or purchasing. It highlights the aspect, where users can find properties easily by state or city.</a:t>
            </a:r>
          </a:p>
          <a:p>
            <a:pPr marL="342900" indent="-342900">
              <a:buFont typeface="Wingdings" pitchFamily="2" charset="2"/>
              <a:buChar char="Ø"/>
            </a:pPr>
            <a:r>
              <a:rPr lang="en-US" sz="2000" dirty="0" smtClean="0"/>
              <a:t>The word "Connect" means the platform helps bring together property owners and people looking for a place. It reflects the seamless interaction enabled by technology, where the platform acts as a bridge facilitating communication</a:t>
            </a:r>
          </a:p>
          <a:p>
            <a:pPr marL="342900" indent="-342900">
              <a:buFont typeface="Wingdings" pitchFamily="2" charset="2"/>
              <a:buChar char="Ø"/>
            </a:pPr>
            <a:r>
              <a:rPr lang="en-US" sz="2000" dirty="0" smtClean="0"/>
              <a:t>The title "Property Connect" also reflects how the platform uses technology to make this connection happen smoothly and quickly. Owners can post ads, and interested people can reach out to them directly. Plus, everything is made easy and safe, with the platform even verifying documents to make sure listings are real and trustworthy.</a:t>
            </a:r>
            <a:endParaRPr lang="en-US" sz="2000" dirty="0"/>
          </a:p>
        </p:txBody>
      </p:sp>
    </p:spTree>
    <p:extLst>
      <p:ext uri="{BB962C8B-B14F-4D97-AF65-F5344CB8AC3E}">
        <p14:creationId xmlns:p14="http://schemas.microsoft.com/office/powerpoint/2010/main" val="4026341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4195" y="-5540"/>
            <a:ext cx="7230110" cy="1003935"/>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smtClean="0">
                <a:latin typeface="Times New Roman" panose="02020603050405020304" pitchFamily="18" charset="0"/>
                <a:cs typeface="Times New Roman" panose="02020603050405020304" pitchFamily="18" charset="0"/>
              </a:rPr>
              <a:t>EXISTING SYSTEM</a:t>
            </a:r>
            <a:r>
              <a:rPr lang="en-US" sz="4400" dirty="0" smtClean="0"/>
              <a:t>:</a:t>
            </a:r>
            <a:endParaRPr lang="en-US" sz="4400" dirty="0">
              <a:highlight>
                <a:srgbClr val="FF0000"/>
              </a:highlight>
            </a:endParaRPr>
          </a:p>
        </p:txBody>
      </p:sp>
      <p:sp>
        <p:nvSpPr>
          <p:cNvPr id="3" name="Rectangle 2"/>
          <p:cNvSpPr/>
          <p:nvPr/>
        </p:nvSpPr>
        <p:spPr>
          <a:xfrm>
            <a:off x="304800" y="1676400"/>
            <a:ext cx="8077200" cy="4401205"/>
          </a:xfrm>
          <a:prstGeom prst="rect">
            <a:avLst/>
          </a:prstGeom>
        </p:spPr>
        <p:txBody>
          <a:bodyPr wrap="square">
            <a:spAutoFit/>
          </a:bodyPr>
          <a:lstStyle/>
          <a:p>
            <a:pPr marL="342900" indent="-342900">
              <a:buFont typeface="Wingdings" pitchFamily="2" charset="2"/>
              <a:buChar char="Ø"/>
            </a:pPr>
            <a:r>
              <a:rPr lang="en-US" sz="2000" dirty="0" smtClean="0"/>
              <a:t>Existing systems like Zillow, </a:t>
            </a:r>
            <a:r>
              <a:rPr lang="en-US" sz="2000" dirty="0" err="1" smtClean="0"/>
              <a:t>Redfin</a:t>
            </a:r>
            <a:r>
              <a:rPr lang="en-US" sz="2000" dirty="0" smtClean="0"/>
              <a:t>, and Realtor.com serve as comprehensive online platforms for real estate transactions.</a:t>
            </a:r>
          </a:p>
          <a:p>
            <a:endParaRPr lang="en-US" sz="2000" dirty="0" smtClean="0"/>
          </a:p>
          <a:p>
            <a:pPr marL="342900" indent="-342900">
              <a:buFont typeface="Wingdings" pitchFamily="2" charset="2"/>
              <a:buChar char="Ø"/>
            </a:pPr>
            <a:r>
              <a:rPr lang="en-US" sz="2000" dirty="0" smtClean="0"/>
              <a:t>These platforms focus on connecting property owners with potential buyers or renters by offering a wide array of listings that can be filtered by location, price, property type, and other criteria.</a:t>
            </a:r>
          </a:p>
          <a:p>
            <a:endParaRPr lang="en-US" sz="2000" dirty="0" smtClean="0"/>
          </a:p>
          <a:p>
            <a:pPr marL="342900" indent="-342900">
              <a:buFont typeface="Wingdings" pitchFamily="2" charset="2"/>
              <a:buChar char="Ø"/>
            </a:pPr>
            <a:r>
              <a:rPr lang="en-US" sz="2000" dirty="0" smtClean="0"/>
              <a:t> Users can easily browse properties and communicate with owners or agents directly through the platform, simplifying the entire process.</a:t>
            </a:r>
          </a:p>
          <a:p>
            <a:endParaRPr lang="en-US" sz="2000" dirty="0" smtClean="0"/>
          </a:p>
          <a:p>
            <a:pPr marL="342900" indent="-342900">
              <a:buFont typeface="Wingdings" pitchFamily="2" charset="2"/>
              <a:buChar char="Ø"/>
            </a:pPr>
            <a:r>
              <a:rPr lang="en-US" sz="2000" dirty="0" smtClean="0"/>
              <a:t>A major feature of these systems is their ability to verify the authenticity of property listings and associated documents, ensuring trust between parties. </a:t>
            </a:r>
          </a:p>
          <a:p>
            <a:endParaRPr lang="en-US" sz="2000" dirty="0" smtClean="0"/>
          </a:p>
        </p:txBody>
      </p:sp>
    </p:spTree>
    <p:extLst>
      <p:ext uri="{BB962C8B-B14F-4D97-AF65-F5344CB8AC3E}">
        <p14:creationId xmlns:p14="http://schemas.microsoft.com/office/powerpoint/2010/main" val="956852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4195" y="-5540"/>
            <a:ext cx="7230110" cy="1003935"/>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smtClean="0">
                <a:latin typeface="Times New Roman" panose="02020603050405020304" pitchFamily="18" charset="0"/>
                <a:cs typeface="Times New Roman" panose="02020603050405020304" pitchFamily="18" charset="0"/>
              </a:rPr>
              <a:t>EXISTING SYSTEM</a:t>
            </a:r>
            <a:r>
              <a:rPr lang="en-US" sz="4400" dirty="0" smtClean="0"/>
              <a:t>:</a:t>
            </a:r>
            <a:endParaRPr lang="en-US" sz="4400" dirty="0" smtClean="0">
              <a:highlight>
                <a:srgbClr val="FF0000"/>
              </a:highlight>
            </a:endParaRPr>
          </a:p>
        </p:txBody>
      </p:sp>
      <p:sp>
        <p:nvSpPr>
          <p:cNvPr id="3" name="Rectangle 2"/>
          <p:cNvSpPr/>
          <p:nvPr/>
        </p:nvSpPr>
        <p:spPr>
          <a:xfrm>
            <a:off x="457200" y="1752600"/>
            <a:ext cx="7924800" cy="3416320"/>
          </a:xfrm>
          <a:prstGeom prst="rect">
            <a:avLst/>
          </a:prstGeom>
        </p:spPr>
        <p:txBody>
          <a:bodyPr wrap="square">
            <a:spAutoFit/>
          </a:bodyPr>
          <a:lstStyle/>
          <a:p>
            <a:pPr marL="342900" indent="-342900">
              <a:buFont typeface="Wingdings" pitchFamily="2" charset="2"/>
              <a:buChar char="Ø"/>
            </a:pPr>
            <a:r>
              <a:rPr lang="en-US" sz="2000" dirty="0" smtClean="0"/>
              <a:t>This is done through partnerships with local real estate authorities and automated checks, which helps prevent fraudulent listings</a:t>
            </a:r>
            <a:r>
              <a:rPr lang="en-US" dirty="0" smtClean="0"/>
              <a:t>. </a:t>
            </a:r>
          </a:p>
          <a:p>
            <a:endParaRPr lang="en-US" dirty="0" smtClean="0"/>
          </a:p>
          <a:p>
            <a:pPr marL="342900" indent="-342900">
              <a:buFont typeface="Wingdings" pitchFamily="2" charset="2"/>
              <a:buChar char="Ø"/>
            </a:pPr>
            <a:r>
              <a:rPr lang="en-US" sz="2000" dirty="0" smtClean="0"/>
              <a:t>In addition to this, platforms like Zillow and </a:t>
            </a:r>
            <a:r>
              <a:rPr lang="en-US" sz="2000" dirty="0" err="1" smtClean="0"/>
              <a:t>Redfin</a:t>
            </a:r>
            <a:r>
              <a:rPr lang="en-US" sz="2000" dirty="0" smtClean="0"/>
              <a:t> provide advanced features like property value estimations (e.g., Zillow's "</a:t>
            </a:r>
            <a:r>
              <a:rPr lang="en-US" sz="2000" dirty="0" err="1" smtClean="0"/>
              <a:t>Zestimate</a:t>
            </a:r>
            <a:r>
              <a:rPr lang="en-US" sz="2000" dirty="0" smtClean="0"/>
              <a:t>") and market trend data, offering users insights into the potential value of their investments</a:t>
            </a:r>
            <a:r>
              <a:rPr lang="en-US" dirty="0" smtClean="0"/>
              <a:t>.</a:t>
            </a:r>
          </a:p>
          <a:p>
            <a:endParaRPr lang="en-US" dirty="0" smtClean="0"/>
          </a:p>
          <a:p>
            <a:pPr marL="342900" indent="-342900">
              <a:buFont typeface="Wingdings" pitchFamily="2" charset="2"/>
              <a:buChar char="Ø"/>
            </a:pPr>
            <a:r>
              <a:rPr lang="en-US" sz="2000" dirty="0" smtClean="0"/>
              <a:t>These platforms rely heavily on technology, using algorithms and data analytics to deliver fast, accurate results to users, ensuring a smooth and efficient user experience.</a:t>
            </a:r>
            <a:endParaRPr lang="en-US" sz="2000" dirty="0"/>
          </a:p>
        </p:txBody>
      </p:sp>
    </p:spTree>
    <p:extLst>
      <p:ext uri="{BB962C8B-B14F-4D97-AF65-F5344CB8AC3E}">
        <p14:creationId xmlns:p14="http://schemas.microsoft.com/office/powerpoint/2010/main" val="2206958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ntagon 2"/>
          <p:cNvSpPr/>
          <p:nvPr/>
        </p:nvSpPr>
        <p:spPr>
          <a:xfrm>
            <a:off x="0" y="-9788"/>
            <a:ext cx="7230110" cy="924187"/>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spc="-90" dirty="0" smtClean="0">
                <a:latin typeface="Arial"/>
                <a:cs typeface="Arial"/>
              </a:rPr>
              <a:t>PROPOSED SYSTEM</a:t>
            </a:r>
            <a:r>
              <a:rPr lang="en-US" sz="4400" b="1" dirty="0" smtClean="0">
                <a:latin typeface="Arial"/>
                <a:cs typeface="Arial"/>
              </a:rPr>
              <a:t>:</a:t>
            </a:r>
            <a:endParaRPr lang="en-US" sz="4400" dirty="0" smtClean="0">
              <a:latin typeface="Arial"/>
              <a:cs typeface="Arial"/>
            </a:endParaRPr>
          </a:p>
        </p:txBody>
      </p:sp>
      <p:sp>
        <p:nvSpPr>
          <p:cNvPr id="4" name="Rectangle 3"/>
          <p:cNvSpPr/>
          <p:nvPr/>
        </p:nvSpPr>
        <p:spPr>
          <a:xfrm>
            <a:off x="381000" y="1447800"/>
            <a:ext cx="7924800" cy="3785652"/>
          </a:xfrm>
          <a:prstGeom prst="rect">
            <a:avLst/>
          </a:prstGeom>
        </p:spPr>
        <p:txBody>
          <a:bodyPr wrap="square">
            <a:spAutoFit/>
          </a:bodyPr>
          <a:lstStyle/>
          <a:p>
            <a:pPr marL="285750" indent="-285750">
              <a:buFont typeface="Wingdings" pitchFamily="2" charset="2"/>
              <a:buChar char="Ø"/>
            </a:pPr>
            <a:r>
              <a:rPr lang="en-US" sz="2000" dirty="0" smtClean="0"/>
              <a:t>Property Connect" is a web-based platform designed to streamline real estate transactions by connecting property owners with potential buyers or renters.</a:t>
            </a:r>
          </a:p>
          <a:p>
            <a:endParaRPr lang="en-US" sz="2000" dirty="0" smtClean="0"/>
          </a:p>
          <a:p>
            <a:pPr marL="285750" indent="-285750">
              <a:buFont typeface="Wingdings" pitchFamily="2" charset="2"/>
              <a:buChar char="Ø"/>
            </a:pPr>
            <a:r>
              <a:rPr lang="en-US" sz="2000" dirty="0" smtClean="0"/>
              <a:t>It allows owners to easily list properties for sale or rent, providing detailed information and images.</a:t>
            </a:r>
          </a:p>
          <a:p>
            <a:endParaRPr lang="en-US" sz="2000" dirty="0" smtClean="0"/>
          </a:p>
          <a:p>
            <a:pPr marL="285750" indent="-285750">
              <a:buFont typeface="Wingdings" pitchFamily="2" charset="2"/>
              <a:buChar char="Ø"/>
            </a:pPr>
            <a:r>
              <a:rPr lang="en-US" sz="2000" dirty="0" smtClean="0"/>
              <a:t>Users can search for properties based on location and other criteria, with results displayed efficiently.</a:t>
            </a:r>
          </a:p>
          <a:p>
            <a:endParaRPr lang="en-US" sz="2000" dirty="0" smtClean="0"/>
          </a:p>
          <a:p>
            <a:pPr marL="285750" indent="-285750">
              <a:buFont typeface="Wingdings" pitchFamily="2" charset="2"/>
              <a:buChar char="Ø"/>
            </a:pPr>
            <a:r>
              <a:rPr lang="en-US" sz="2000" dirty="0" smtClean="0"/>
              <a:t>A key feature of the system is document verification, ensuring that all listings are legitimate and trustworthy. </a:t>
            </a:r>
            <a:endParaRPr lang="en-US" sz="2000" dirty="0"/>
          </a:p>
        </p:txBody>
      </p:sp>
    </p:spTree>
    <p:extLst>
      <p:ext uri="{BB962C8B-B14F-4D97-AF65-F5344CB8AC3E}">
        <p14:creationId xmlns:p14="http://schemas.microsoft.com/office/powerpoint/2010/main" val="403202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ntagon 2"/>
          <p:cNvSpPr/>
          <p:nvPr/>
        </p:nvSpPr>
        <p:spPr>
          <a:xfrm>
            <a:off x="0" y="-9788"/>
            <a:ext cx="7230110" cy="924187"/>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spc="-5" dirty="0" smtClean="0"/>
              <a:t>PROPOSED SYSTEM</a:t>
            </a:r>
            <a:r>
              <a:rPr lang="en-US" sz="4400" dirty="0" smtClean="0"/>
              <a:t>:</a:t>
            </a:r>
            <a:endParaRPr lang="en-US" sz="4400" dirty="0" smtClean="0">
              <a:latin typeface="Arial"/>
              <a:cs typeface="Arial"/>
            </a:endParaRPr>
          </a:p>
        </p:txBody>
      </p:sp>
      <p:sp>
        <p:nvSpPr>
          <p:cNvPr id="4" name="Rectangle 3"/>
          <p:cNvSpPr/>
          <p:nvPr/>
        </p:nvSpPr>
        <p:spPr>
          <a:xfrm>
            <a:off x="152400" y="1524000"/>
            <a:ext cx="7543800" cy="2554545"/>
          </a:xfrm>
          <a:prstGeom prst="rect">
            <a:avLst/>
          </a:prstGeom>
        </p:spPr>
        <p:txBody>
          <a:bodyPr wrap="square">
            <a:spAutoFit/>
          </a:bodyPr>
          <a:lstStyle/>
          <a:p>
            <a:pPr marL="285750" indent="-285750">
              <a:buFont typeface="Wingdings" pitchFamily="2" charset="2"/>
              <a:buChar char="Ø"/>
            </a:pPr>
            <a:r>
              <a:rPr lang="en-US" sz="2000" dirty="0" smtClean="0"/>
              <a:t>The platform also integrates a communication tool that enables interaction between property owners and interested clients.</a:t>
            </a:r>
          </a:p>
          <a:p>
            <a:endParaRPr lang="en-US" sz="2000" dirty="0" smtClean="0"/>
          </a:p>
          <a:p>
            <a:pPr marL="285750" indent="-285750">
              <a:buFont typeface="Wingdings" pitchFamily="2" charset="2"/>
              <a:buChar char="Ø"/>
            </a:pPr>
            <a:r>
              <a:rPr lang="en-US" sz="2000" dirty="0" smtClean="0"/>
              <a:t>This ensures a transparent, secure, and convenient process for both parties. The system is built to deliver quick</a:t>
            </a:r>
          </a:p>
          <a:p>
            <a:endParaRPr lang="en-US" sz="2000" dirty="0" smtClean="0"/>
          </a:p>
          <a:p>
            <a:pPr marL="285750" indent="-285750">
              <a:buFont typeface="Wingdings" pitchFamily="2" charset="2"/>
              <a:buChar char="Ø"/>
            </a:pPr>
            <a:r>
              <a:rPr lang="en-US" sz="2000" dirty="0" smtClean="0"/>
              <a:t>Property owners can easily upload property details, while users can search for listings by location (state, city), property type</a:t>
            </a:r>
            <a:endParaRPr lang="en-US" sz="2000" dirty="0"/>
          </a:p>
        </p:txBody>
      </p:sp>
    </p:spTree>
    <p:extLst>
      <p:ext uri="{BB962C8B-B14F-4D97-AF65-F5344CB8AC3E}">
        <p14:creationId xmlns:p14="http://schemas.microsoft.com/office/powerpoint/2010/main" val="533192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0" y="-9788"/>
            <a:ext cx="7230110" cy="924187"/>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spc="-5" dirty="0" smtClean="0"/>
              <a:t>SYSTEM REQUIREMENTS</a:t>
            </a:r>
            <a:r>
              <a:rPr lang="en-US" sz="4400" dirty="0" smtClean="0"/>
              <a:t>:</a:t>
            </a:r>
            <a:endParaRPr lang="en-US" sz="4400" dirty="0" smtClean="0">
              <a:latin typeface="Arial"/>
              <a:cs typeface="Arial"/>
            </a:endParaRPr>
          </a:p>
        </p:txBody>
      </p:sp>
      <p:sp>
        <p:nvSpPr>
          <p:cNvPr id="3" name="object 3"/>
          <p:cNvSpPr txBox="1"/>
          <p:nvPr/>
        </p:nvSpPr>
        <p:spPr>
          <a:xfrm>
            <a:off x="263140" y="1371600"/>
            <a:ext cx="3851659" cy="923330"/>
          </a:xfrm>
          <a:prstGeom prst="rect">
            <a:avLst/>
          </a:prstGeom>
        </p:spPr>
        <p:txBody>
          <a:bodyPr vert="horz" wrap="square" lIns="0" tIns="0" rIns="0" bIns="0" rtlCol="0">
            <a:spAutoFit/>
          </a:bodyPr>
          <a:lstStyle/>
          <a:p>
            <a:pPr marL="12700">
              <a:lnSpc>
                <a:spcPct val="100000"/>
              </a:lnSpc>
            </a:pPr>
            <a:r>
              <a:rPr sz="2400" b="1" u="heavy" spc="-10" dirty="0">
                <a:solidFill>
                  <a:srgbClr val="292934"/>
                </a:solidFill>
                <a:latin typeface="Arial"/>
                <a:cs typeface="Arial"/>
              </a:rPr>
              <a:t>Sof</a:t>
            </a:r>
            <a:r>
              <a:rPr sz="2400" b="1" u="heavy" spc="-30" dirty="0">
                <a:solidFill>
                  <a:srgbClr val="292934"/>
                </a:solidFill>
                <a:latin typeface="Arial"/>
                <a:cs typeface="Arial"/>
              </a:rPr>
              <a:t>t</a:t>
            </a:r>
            <a:r>
              <a:rPr sz="2400" b="1" u="heavy" spc="20" dirty="0">
                <a:solidFill>
                  <a:srgbClr val="292934"/>
                </a:solidFill>
                <a:latin typeface="Arial"/>
                <a:cs typeface="Arial"/>
              </a:rPr>
              <a:t>w</a:t>
            </a:r>
            <a:r>
              <a:rPr sz="2400" b="1" u="heavy" spc="-5" dirty="0">
                <a:solidFill>
                  <a:srgbClr val="292934"/>
                </a:solidFill>
                <a:latin typeface="Arial"/>
                <a:cs typeface="Arial"/>
              </a:rPr>
              <a:t>a</a:t>
            </a:r>
            <a:r>
              <a:rPr sz="2400" b="1" u="heavy" spc="-10" dirty="0">
                <a:solidFill>
                  <a:srgbClr val="292934"/>
                </a:solidFill>
                <a:latin typeface="Arial"/>
                <a:cs typeface="Arial"/>
              </a:rPr>
              <a:t>r</a:t>
            </a:r>
            <a:r>
              <a:rPr sz="2400" b="1" u="heavy" dirty="0">
                <a:solidFill>
                  <a:srgbClr val="292934"/>
                </a:solidFill>
                <a:latin typeface="Arial"/>
                <a:cs typeface="Arial"/>
              </a:rPr>
              <a:t>e</a:t>
            </a:r>
            <a:r>
              <a:rPr sz="2400" b="1" u="heavy" spc="-30" dirty="0">
                <a:solidFill>
                  <a:srgbClr val="292934"/>
                </a:solidFill>
                <a:latin typeface="Arial"/>
                <a:cs typeface="Arial"/>
              </a:rPr>
              <a:t> </a:t>
            </a:r>
            <a:r>
              <a:rPr sz="2400" b="1" u="heavy" spc="-20" dirty="0">
                <a:solidFill>
                  <a:srgbClr val="292934"/>
                </a:solidFill>
                <a:latin typeface="Arial"/>
                <a:cs typeface="Arial"/>
              </a:rPr>
              <a:t>Require</a:t>
            </a:r>
            <a:r>
              <a:rPr sz="2400" b="1" u="heavy" spc="-5" dirty="0">
                <a:solidFill>
                  <a:srgbClr val="292934"/>
                </a:solidFill>
                <a:latin typeface="Arial"/>
                <a:cs typeface="Arial"/>
              </a:rPr>
              <a:t>m</a:t>
            </a:r>
            <a:r>
              <a:rPr sz="2400" b="1" u="heavy" spc="-25" dirty="0">
                <a:solidFill>
                  <a:srgbClr val="292934"/>
                </a:solidFill>
                <a:latin typeface="Arial"/>
                <a:cs typeface="Arial"/>
              </a:rPr>
              <a:t>en</a:t>
            </a:r>
            <a:r>
              <a:rPr sz="2400" b="1" u="heavy" spc="-15" dirty="0">
                <a:solidFill>
                  <a:srgbClr val="292934"/>
                </a:solidFill>
                <a:latin typeface="Arial"/>
                <a:cs typeface="Arial"/>
              </a:rPr>
              <a:t>t</a:t>
            </a:r>
            <a:r>
              <a:rPr sz="2400" b="1" u="heavy" spc="-10" dirty="0">
                <a:solidFill>
                  <a:srgbClr val="292934"/>
                </a:solidFill>
                <a:latin typeface="Arial"/>
                <a:cs typeface="Arial"/>
              </a:rPr>
              <a:t>s</a:t>
            </a:r>
            <a:r>
              <a:rPr sz="2400" b="1" dirty="0" smtClean="0">
                <a:solidFill>
                  <a:srgbClr val="292934"/>
                </a:solidFill>
                <a:latin typeface="Arial"/>
                <a:cs typeface="Arial"/>
              </a:rPr>
              <a:t>:</a:t>
            </a:r>
            <a:endParaRPr lang="en-US" sz="2400" b="1" dirty="0" smtClean="0">
              <a:solidFill>
                <a:srgbClr val="292934"/>
              </a:solidFill>
              <a:latin typeface="Arial"/>
              <a:cs typeface="Arial"/>
            </a:endParaRPr>
          </a:p>
          <a:p>
            <a:pPr marL="12700">
              <a:lnSpc>
                <a:spcPct val="100000"/>
              </a:lnSpc>
            </a:pPr>
            <a:endParaRPr lang="en-US" b="1" dirty="0">
              <a:solidFill>
                <a:srgbClr val="292934"/>
              </a:solidFill>
              <a:latin typeface="Arial"/>
              <a:cs typeface="Arial"/>
            </a:endParaRPr>
          </a:p>
          <a:p>
            <a:pPr marL="12700">
              <a:lnSpc>
                <a:spcPct val="100000"/>
              </a:lnSpc>
            </a:pPr>
            <a:endParaRPr sz="1800" dirty="0">
              <a:latin typeface="Arial"/>
              <a:cs typeface="Arial"/>
            </a:endParaRPr>
          </a:p>
        </p:txBody>
      </p:sp>
      <p:sp>
        <p:nvSpPr>
          <p:cNvPr id="4" name="object 4"/>
          <p:cNvSpPr txBox="1"/>
          <p:nvPr/>
        </p:nvSpPr>
        <p:spPr>
          <a:xfrm>
            <a:off x="59987" y="1981200"/>
            <a:ext cx="5451859" cy="1461939"/>
          </a:xfrm>
          <a:prstGeom prst="rect">
            <a:avLst/>
          </a:prstGeom>
        </p:spPr>
        <p:txBody>
          <a:bodyPr vert="horz" wrap="square" lIns="0" tIns="0" rIns="0" bIns="0" rtlCol="0">
            <a:spAutoFit/>
          </a:bodyPr>
          <a:lstStyle/>
          <a:p>
            <a:pPr marL="192405" indent="-179705">
              <a:lnSpc>
                <a:spcPct val="100000"/>
              </a:lnSpc>
              <a:buClr>
                <a:srgbClr val="292934"/>
              </a:buClr>
              <a:buFont typeface="Arial"/>
              <a:buChar char="•"/>
              <a:tabLst>
                <a:tab pos="193040" algn="l"/>
                <a:tab pos="2275840" algn="l"/>
              </a:tabLst>
            </a:pPr>
            <a:endParaRPr lang="en-US" sz="1800" spc="-10" dirty="0" smtClean="0">
              <a:solidFill>
                <a:srgbClr val="292934"/>
              </a:solidFill>
              <a:latin typeface="Arial"/>
              <a:cs typeface="Arial"/>
            </a:endParaRPr>
          </a:p>
          <a:p>
            <a:pPr marL="298450" indent="-285750">
              <a:lnSpc>
                <a:spcPct val="100000"/>
              </a:lnSpc>
              <a:buClr>
                <a:srgbClr val="292934"/>
              </a:buClr>
              <a:buFont typeface="Wingdings" pitchFamily="2" charset="2"/>
              <a:buChar char="Ø"/>
              <a:tabLst>
                <a:tab pos="193040" algn="l"/>
                <a:tab pos="2275840" algn="l"/>
              </a:tabLst>
            </a:pPr>
            <a:r>
              <a:rPr sz="2400" b="1" spc="-10" dirty="0" smtClean="0">
                <a:solidFill>
                  <a:srgbClr val="292934"/>
                </a:solidFill>
                <a:latin typeface="Arial"/>
                <a:cs typeface="Arial"/>
              </a:rPr>
              <a:t>Front</a:t>
            </a:r>
            <a:r>
              <a:rPr sz="2400" b="1" spc="40" dirty="0" smtClean="0">
                <a:solidFill>
                  <a:srgbClr val="292934"/>
                </a:solidFill>
                <a:latin typeface="Times New Roman"/>
                <a:cs typeface="Times New Roman"/>
              </a:rPr>
              <a:t> </a:t>
            </a:r>
            <a:r>
              <a:rPr sz="2400" b="1" spc="-45" dirty="0">
                <a:solidFill>
                  <a:srgbClr val="292934"/>
                </a:solidFill>
                <a:latin typeface="Arial"/>
                <a:cs typeface="Arial"/>
              </a:rPr>
              <a:t>E</a:t>
            </a:r>
            <a:r>
              <a:rPr sz="2400" b="1" spc="-30" dirty="0">
                <a:solidFill>
                  <a:srgbClr val="292934"/>
                </a:solidFill>
                <a:latin typeface="Arial"/>
                <a:cs typeface="Arial"/>
              </a:rPr>
              <a:t>n</a:t>
            </a:r>
            <a:r>
              <a:rPr sz="2400" b="1" dirty="0">
                <a:solidFill>
                  <a:srgbClr val="292934"/>
                </a:solidFill>
                <a:latin typeface="Arial"/>
                <a:cs typeface="Arial"/>
              </a:rPr>
              <a:t>d</a:t>
            </a:r>
            <a:r>
              <a:rPr sz="2400" b="1" dirty="0">
                <a:solidFill>
                  <a:srgbClr val="292934"/>
                </a:solidFill>
                <a:latin typeface="Times New Roman"/>
                <a:cs typeface="Times New Roman"/>
              </a:rPr>
              <a:t>	</a:t>
            </a:r>
            <a:r>
              <a:rPr lang="en-US" sz="2400" b="1" dirty="0" smtClean="0">
                <a:solidFill>
                  <a:srgbClr val="292934"/>
                </a:solidFill>
                <a:latin typeface="Times New Roman"/>
                <a:cs typeface="Times New Roman"/>
              </a:rPr>
              <a:t>        </a:t>
            </a:r>
            <a:r>
              <a:rPr lang="en-US" sz="2400" b="1" dirty="0" smtClean="0">
                <a:solidFill>
                  <a:srgbClr val="292934"/>
                </a:solidFill>
                <a:latin typeface="Arial"/>
                <a:cs typeface="Arial"/>
              </a:rPr>
              <a:t>:</a:t>
            </a:r>
            <a:endParaRPr sz="2400" b="1" dirty="0">
              <a:latin typeface="Arial"/>
              <a:cs typeface="Arial"/>
            </a:endParaRPr>
          </a:p>
          <a:p>
            <a:pPr marL="298450" indent="-285750">
              <a:lnSpc>
                <a:spcPct val="100000"/>
              </a:lnSpc>
              <a:spcBef>
                <a:spcPts val="300"/>
              </a:spcBef>
              <a:buClr>
                <a:srgbClr val="292934"/>
              </a:buClr>
              <a:buFont typeface="Wingdings" pitchFamily="2" charset="2"/>
              <a:buChar char="Ø"/>
              <a:tabLst>
                <a:tab pos="193040" algn="l"/>
                <a:tab pos="2249805" algn="l"/>
              </a:tabLst>
            </a:pPr>
            <a:r>
              <a:rPr sz="2400" b="1" dirty="0">
                <a:solidFill>
                  <a:srgbClr val="292934"/>
                </a:solidFill>
                <a:latin typeface="Arial"/>
                <a:cs typeface="Arial"/>
              </a:rPr>
              <a:t>B</a:t>
            </a:r>
            <a:r>
              <a:rPr sz="2400" b="1" spc="-10" dirty="0">
                <a:solidFill>
                  <a:srgbClr val="292934"/>
                </a:solidFill>
                <a:latin typeface="Arial"/>
                <a:cs typeface="Arial"/>
              </a:rPr>
              <a:t>a</a:t>
            </a:r>
            <a:r>
              <a:rPr sz="2400" b="1" dirty="0">
                <a:solidFill>
                  <a:srgbClr val="292934"/>
                </a:solidFill>
                <a:latin typeface="Arial"/>
                <a:cs typeface="Arial"/>
              </a:rPr>
              <a:t>ck</a:t>
            </a:r>
            <a:r>
              <a:rPr sz="2400" b="1" spc="40" dirty="0">
                <a:solidFill>
                  <a:srgbClr val="292934"/>
                </a:solidFill>
                <a:latin typeface="Times New Roman"/>
                <a:cs typeface="Times New Roman"/>
              </a:rPr>
              <a:t> </a:t>
            </a:r>
            <a:r>
              <a:rPr sz="2400" b="1" spc="-45" dirty="0">
                <a:solidFill>
                  <a:srgbClr val="292934"/>
                </a:solidFill>
                <a:latin typeface="Arial"/>
                <a:cs typeface="Arial"/>
              </a:rPr>
              <a:t>E</a:t>
            </a:r>
            <a:r>
              <a:rPr sz="2400" b="1" spc="-30" dirty="0">
                <a:solidFill>
                  <a:srgbClr val="292934"/>
                </a:solidFill>
                <a:latin typeface="Arial"/>
                <a:cs typeface="Arial"/>
              </a:rPr>
              <a:t>n</a:t>
            </a:r>
            <a:r>
              <a:rPr sz="2400" b="1" dirty="0">
                <a:solidFill>
                  <a:srgbClr val="292934"/>
                </a:solidFill>
                <a:latin typeface="Arial"/>
                <a:cs typeface="Arial"/>
              </a:rPr>
              <a:t>d</a:t>
            </a:r>
            <a:r>
              <a:rPr sz="2400" b="1" dirty="0">
                <a:solidFill>
                  <a:srgbClr val="292934"/>
                </a:solidFill>
                <a:latin typeface="Times New Roman"/>
                <a:cs typeface="Times New Roman"/>
              </a:rPr>
              <a:t>	</a:t>
            </a:r>
            <a:r>
              <a:rPr lang="en-US" sz="2400" b="1" dirty="0" smtClean="0">
                <a:solidFill>
                  <a:srgbClr val="292934"/>
                </a:solidFill>
                <a:latin typeface="Times New Roman"/>
                <a:cs typeface="Times New Roman"/>
              </a:rPr>
              <a:t>         </a:t>
            </a:r>
            <a:r>
              <a:rPr lang="en-US" sz="2400" b="1" dirty="0" smtClean="0">
                <a:solidFill>
                  <a:srgbClr val="292934"/>
                </a:solidFill>
                <a:latin typeface="Arial"/>
                <a:cs typeface="Arial"/>
              </a:rPr>
              <a:t>:</a:t>
            </a:r>
            <a:endParaRPr sz="2400" b="1" dirty="0">
              <a:latin typeface="Arial"/>
              <a:cs typeface="Arial"/>
            </a:endParaRPr>
          </a:p>
          <a:p>
            <a:pPr marL="298450" indent="-285750">
              <a:lnSpc>
                <a:spcPct val="100000"/>
              </a:lnSpc>
              <a:spcBef>
                <a:spcPts val="300"/>
              </a:spcBef>
              <a:buClr>
                <a:srgbClr val="292934"/>
              </a:buClr>
              <a:buFont typeface="Wingdings" pitchFamily="2" charset="2"/>
              <a:buChar char="Ø"/>
              <a:tabLst>
                <a:tab pos="193040" algn="l"/>
                <a:tab pos="2275840" algn="l"/>
              </a:tabLst>
            </a:pPr>
            <a:r>
              <a:rPr sz="2400" b="1" dirty="0">
                <a:solidFill>
                  <a:srgbClr val="292934"/>
                </a:solidFill>
                <a:latin typeface="Arial"/>
                <a:cs typeface="Arial"/>
              </a:rPr>
              <a:t>Op</a:t>
            </a:r>
            <a:r>
              <a:rPr sz="2400" b="1" spc="-10" dirty="0">
                <a:solidFill>
                  <a:srgbClr val="292934"/>
                </a:solidFill>
                <a:latin typeface="Arial"/>
                <a:cs typeface="Arial"/>
              </a:rPr>
              <a:t>e</a:t>
            </a:r>
            <a:r>
              <a:rPr sz="2400" b="1" dirty="0">
                <a:solidFill>
                  <a:srgbClr val="292934"/>
                </a:solidFill>
                <a:latin typeface="Arial"/>
                <a:cs typeface="Arial"/>
              </a:rPr>
              <a:t>rating</a:t>
            </a:r>
            <a:r>
              <a:rPr sz="2400" b="1" spc="40" dirty="0">
                <a:solidFill>
                  <a:srgbClr val="292934"/>
                </a:solidFill>
                <a:latin typeface="Times New Roman"/>
                <a:cs typeface="Times New Roman"/>
              </a:rPr>
              <a:t> </a:t>
            </a:r>
            <a:r>
              <a:rPr sz="2400" b="1" spc="-15" dirty="0" smtClean="0">
                <a:solidFill>
                  <a:srgbClr val="292934"/>
                </a:solidFill>
                <a:latin typeface="Arial"/>
                <a:cs typeface="Arial"/>
              </a:rPr>
              <a:t>S</a:t>
            </a:r>
            <a:r>
              <a:rPr sz="2400" b="1" spc="-40" dirty="0" smtClean="0">
                <a:solidFill>
                  <a:srgbClr val="292934"/>
                </a:solidFill>
                <a:latin typeface="Arial"/>
                <a:cs typeface="Arial"/>
              </a:rPr>
              <a:t>y</a:t>
            </a:r>
            <a:r>
              <a:rPr sz="2400" b="1" spc="-15" dirty="0" smtClean="0">
                <a:solidFill>
                  <a:srgbClr val="292934"/>
                </a:solidFill>
                <a:latin typeface="Arial"/>
                <a:cs typeface="Arial"/>
              </a:rPr>
              <a:t>s</a:t>
            </a:r>
            <a:r>
              <a:rPr sz="2400" b="1" spc="-5" dirty="0" smtClean="0">
                <a:solidFill>
                  <a:srgbClr val="292934"/>
                </a:solidFill>
                <a:latin typeface="Arial"/>
                <a:cs typeface="Arial"/>
              </a:rPr>
              <a:t>t</a:t>
            </a:r>
            <a:r>
              <a:rPr sz="2400" b="1" spc="-25" dirty="0" smtClean="0">
                <a:solidFill>
                  <a:srgbClr val="292934"/>
                </a:solidFill>
                <a:latin typeface="Arial"/>
                <a:cs typeface="Arial"/>
              </a:rPr>
              <a:t>e</a:t>
            </a:r>
            <a:r>
              <a:rPr sz="2400" b="1" dirty="0" smtClean="0">
                <a:solidFill>
                  <a:srgbClr val="292934"/>
                </a:solidFill>
                <a:latin typeface="Arial"/>
                <a:cs typeface="Arial"/>
              </a:rPr>
              <a:t>m</a:t>
            </a:r>
            <a:r>
              <a:rPr lang="en-US" sz="2400" b="1" dirty="0" smtClean="0">
                <a:solidFill>
                  <a:srgbClr val="292934"/>
                </a:solidFill>
                <a:latin typeface="Arial"/>
                <a:cs typeface="Arial"/>
              </a:rPr>
              <a:t> :</a:t>
            </a:r>
            <a:r>
              <a:rPr sz="2000" dirty="0">
                <a:solidFill>
                  <a:srgbClr val="292934"/>
                </a:solidFill>
                <a:latin typeface="Times New Roman"/>
                <a:cs typeface="Times New Roman"/>
              </a:rPr>
              <a:t>	</a:t>
            </a:r>
            <a:r>
              <a:rPr lang="en-US" sz="2000" dirty="0" smtClean="0">
                <a:solidFill>
                  <a:srgbClr val="292934"/>
                </a:solidFill>
                <a:latin typeface="Times New Roman"/>
                <a:cs typeface="Times New Roman"/>
              </a:rPr>
              <a:t>  </a:t>
            </a:r>
            <a:r>
              <a:rPr sz="2000" dirty="0" smtClean="0">
                <a:solidFill>
                  <a:srgbClr val="292934"/>
                </a:solidFill>
                <a:latin typeface="Arial"/>
                <a:cs typeface="Arial"/>
              </a:rPr>
              <a:t>-</a:t>
            </a:r>
            <a:endParaRPr sz="2000" dirty="0">
              <a:latin typeface="Arial"/>
              <a:cs typeface="Arial"/>
            </a:endParaRPr>
          </a:p>
        </p:txBody>
      </p:sp>
      <p:sp>
        <p:nvSpPr>
          <p:cNvPr id="5" name="object 5"/>
          <p:cNvSpPr txBox="1"/>
          <p:nvPr/>
        </p:nvSpPr>
        <p:spPr>
          <a:xfrm>
            <a:off x="3276600" y="1971967"/>
            <a:ext cx="3429000" cy="1488356"/>
          </a:xfrm>
          <a:prstGeom prst="rect">
            <a:avLst/>
          </a:prstGeom>
        </p:spPr>
        <p:txBody>
          <a:bodyPr vert="horz" wrap="square" lIns="0" tIns="0" rIns="0" bIns="0" rtlCol="0">
            <a:spAutoFit/>
          </a:bodyPr>
          <a:lstStyle/>
          <a:p>
            <a:pPr marL="40005">
              <a:lnSpc>
                <a:spcPct val="100000"/>
              </a:lnSpc>
            </a:pPr>
            <a:endParaRPr lang="en-US" sz="1800" spc="-20" dirty="0" smtClean="0">
              <a:solidFill>
                <a:srgbClr val="292934"/>
              </a:solidFill>
              <a:latin typeface="Arial"/>
              <a:cs typeface="Arial"/>
            </a:endParaRPr>
          </a:p>
          <a:p>
            <a:pPr marL="40005">
              <a:lnSpc>
                <a:spcPct val="100000"/>
              </a:lnSpc>
            </a:pPr>
            <a:r>
              <a:rPr sz="2400" spc="-20" dirty="0" smtClean="0">
                <a:solidFill>
                  <a:srgbClr val="292934"/>
                </a:solidFill>
                <a:latin typeface="Arial"/>
                <a:cs typeface="Arial"/>
              </a:rPr>
              <a:t>R</a:t>
            </a:r>
            <a:r>
              <a:rPr sz="2400" spc="-30" dirty="0" smtClean="0">
                <a:solidFill>
                  <a:srgbClr val="292934"/>
                </a:solidFill>
                <a:latin typeface="Arial"/>
                <a:cs typeface="Arial"/>
              </a:rPr>
              <a:t>EA</a:t>
            </a:r>
            <a:r>
              <a:rPr sz="2400" spc="-20" dirty="0" smtClean="0">
                <a:solidFill>
                  <a:srgbClr val="292934"/>
                </a:solidFill>
                <a:latin typeface="Arial"/>
                <a:cs typeface="Arial"/>
              </a:rPr>
              <a:t>C</a:t>
            </a:r>
            <a:r>
              <a:rPr sz="2400" spc="-10" dirty="0" smtClean="0">
                <a:solidFill>
                  <a:srgbClr val="292934"/>
                </a:solidFill>
                <a:latin typeface="Arial"/>
                <a:cs typeface="Arial"/>
              </a:rPr>
              <a:t>T.</a:t>
            </a:r>
            <a:r>
              <a:rPr sz="2400" spc="-30" dirty="0" smtClean="0">
                <a:solidFill>
                  <a:srgbClr val="292934"/>
                </a:solidFill>
                <a:latin typeface="Arial"/>
                <a:cs typeface="Arial"/>
              </a:rPr>
              <a:t>JS</a:t>
            </a:r>
            <a:r>
              <a:rPr sz="2400" spc="-15" dirty="0" smtClean="0">
                <a:solidFill>
                  <a:srgbClr val="292934"/>
                </a:solidFill>
                <a:latin typeface="Arial"/>
                <a:cs typeface="Arial"/>
              </a:rPr>
              <a:t>,</a:t>
            </a:r>
            <a:r>
              <a:rPr sz="2400" spc="-20" dirty="0" smtClean="0">
                <a:solidFill>
                  <a:srgbClr val="292934"/>
                </a:solidFill>
                <a:latin typeface="Arial"/>
                <a:cs typeface="Arial"/>
              </a:rPr>
              <a:t>H</a:t>
            </a:r>
            <a:r>
              <a:rPr sz="2400" spc="-15" dirty="0" smtClean="0">
                <a:solidFill>
                  <a:srgbClr val="292934"/>
                </a:solidFill>
                <a:latin typeface="Arial"/>
                <a:cs typeface="Arial"/>
              </a:rPr>
              <a:t>T</a:t>
            </a:r>
            <a:r>
              <a:rPr sz="2400" spc="-25" dirty="0" smtClean="0">
                <a:solidFill>
                  <a:srgbClr val="292934"/>
                </a:solidFill>
                <a:latin typeface="Arial"/>
                <a:cs typeface="Arial"/>
              </a:rPr>
              <a:t>M</a:t>
            </a:r>
            <a:r>
              <a:rPr sz="2400" spc="-20" dirty="0" smtClean="0">
                <a:solidFill>
                  <a:srgbClr val="292934"/>
                </a:solidFill>
                <a:latin typeface="Arial"/>
                <a:cs typeface="Arial"/>
              </a:rPr>
              <a:t>L</a:t>
            </a:r>
            <a:r>
              <a:rPr sz="2400" spc="-15" dirty="0" smtClean="0">
                <a:solidFill>
                  <a:srgbClr val="292934"/>
                </a:solidFill>
                <a:latin typeface="Arial"/>
                <a:cs typeface="Arial"/>
              </a:rPr>
              <a:t>,</a:t>
            </a:r>
            <a:r>
              <a:rPr sz="2400" spc="-20" dirty="0" smtClean="0">
                <a:solidFill>
                  <a:srgbClr val="292934"/>
                </a:solidFill>
                <a:latin typeface="Arial"/>
                <a:cs typeface="Arial"/>
              </a:rPr>
              <a:t>C</a:t>
            </a:r>
            <a:r>
              <a:rPr sz="2400" spc="-15" dirty="0" smtClean="0">
                <a:solidFill>
                  <a:srgbClr val="292934"/>
                </a:solidFill>
                <a:latin typeface="Arial"/>
                <a:cs typeface="Arial"/>
              </a:rPr>
              <a:t>SS</a:t>
            </a:r>
            <a:endParaRPr sz="2400" dirty="0">
              <a:latin typeface="Arial"/>
              <a:cs typeface="Arial"/>
            </a:endParaRPr>
          </a:p>
          <a:p>
            <a:pPr marL="40005" marR="755015" indent="-27940">
              <a:lnSpc>
                <a:spcPct val="113900"/>
              </a:lnSpc>
            </a:pPr>
            <a:r>
              <a:rPr sz="2400" dirty="0">
                <a:solidFill>
                  <a:srgbClr val="292934"/>
                </a:solidFill>
                <a:latin typeface="Arial"/>
                <a:cs typeface="Arial"/>
              </a:rPr>
              <a:t>Java</a:t>
            </a:r>
            <a:r>
              <a:rPr sz="2400" spc="30" dirty="0">
                <a:solidFill>
                  <a:srgbClr val="292934"/>
                </a:solidFill>
                <a:latin typeface="Times New Roman"/>
                <a:cs typeface="Times New Roman"/>
              </a:rPr>
              <a:t> </a:t>
            </a:r>
            <a:r>
              <a:rPr sz="2400" spc="5" dirty="0">
                <a:solidFill>
                  <a:srgbClr val="292934"/>
                </a:solidFill>
                <a:latin typeface="Arial"/>
                <a:cs typeface="Arial"/>
              </a:rPr>
              <a:t>a</a:t>
            </a:r>
            <a:r>
              <a:rPr sz="2400" spc="-5" dirty="0">
                <a:solidFill>
                  <a:srgbClr val="292934"/>
                </a:solidFill>
                <a:latin typeface="Arial"/>
                <a:cs typeface="Arial"/>
              </a:rPr>
              <a:t>n</a:t>
            </a:r>
            <a:r>
              <a:rPr sz="2400" dirty="0">
                <a:solidFill>
                  <a:srgbClr val="292934"/>
                </a:solidFill>
                <a:latin typeface="Arial"/>
                <a:cs typeface="Arial"/>
              </a:rPr>
              <a:t>d</a:t>
            </a:r>
            <a:r>
              <a:rPr sz="2400" spc="30" dirty="0">
                <a:solidFill>
                  <a:srgbClr val="292934"/>
                </a:solidFill>
                <a:latin typeface="Times New Roman"/>
                <a:cs typeface="Times New Roman"/>
              </a:rPr>
              <a:t> </a:t>
            </a:r>
            <a:r>
              <a:rPr sz="2400" dirty="0">
                <a:solidFill>
                  <a:srgbClr val="292934"/>
                </a:solidFill>
                <a:latin typeface="Arial"/>
                <a:cs typeface="Arial"/>
              </a:rPr>
              <a:t>M</a:t>
            </a:r>
            <a:r>
              <a:rPr sz="2400" spc="-25" dirty="0">
                <a:solidFill>
                  <a:srgbClr val="292934"/>
                </a:solidFill>
                <a:latin typeface="Arial"/>
                <a:cs typeface="Arial"/>
              </a:rPr>
              <a:t>y</a:t>
            </a:r>
            <a:r>
              <a:rPr sz="2400" dirty="0">
                <a:solidFill>
                  <a:srgbClr val="292934"/>
                </a:solidFill>
                <a:latin typeface="Arial"/>
                <a:cs typeface="Arial"/>
              </a:rPr>
              <a:t>sql</a:t>
            </a:r>
            <a:r>
              <a:rPr sz="2400" dirty="0">
                <a:solidFill>
                  <a:srgbClr val="292934"/>
                </a:solidFill>
                <a:latin typeface="Times New Roman"/>
                <a:cs typeface="Times New Roman"/>
              </a:rPr>
              <a:t> </a:t>
            </a:r>
            <a:r>
              <a:rPr sz="2400" spc="-30" dirty="0">
                <a:solidFill>
                  <a:srgbClr val="292934"/>
                </a:solidFill>
                <a:latin typeface="Arial"/>
                <a:cs typeface="Arial"/>
              </a:rPr>
              <a:t>W</a:t>
            </a:r>
            <a:r>
              <a:rPr sz="2400" spc="-20" dirty="0">
                <a:solidFill>
                  <a:srgbClr val="292934"/>
                </a:solidFill>
                <a:latin typeface="Arial"/>
                <a:cs typeface="Arial"/>
              </a:rPr>
              <a:t>in</a:t>
            </a:r>
            <a:r>
              <a:rPr sz="2400" spc="-5" dirty="0">
                <a:solidFill>
                  <a:srgbClr val="292934"/>
                </a:solidFill>
                <a:latin typeface="Arial"/>
                <a:cs typeface="Arial"/>
              </a:rPr>
              <a:t>do</a:t>
            </a:r>
            <a:r>
              <a:rPr sz="2400" spc="-40" dirty="0">
                <a:solidFill>
                  <a:srgbClr val="292934"/>
                </a:solidFill>
                <a:latin typeface="Arial"/>
                <a:cs typeface="Arial"/>
              </a:rPr>
              <a:t>w</a:t>
            </a:r>
            <a:r>
              <a:rPr sz="2400" dirty="0">
                <a:solidFill>
                  <a:srgbClr val="292934"/>
                </a:solidFill>
                <a:latin typeface="Arial"/>
                <a:cs typeface="Arial"/>
              </a:rPr>
              <a:t>s</a:t>
            </a:r>
            <a:endParaRPr sz="2400" dirty="0">
              <a:latin typeface="Arial"/>
              <a:cs typeface="Arial"/>
            </a:endParaRPr>
          </a:p>
        </p:txBody>
      </p:sp>
      <p:sp>
        <p:nvSpPr>
          <p:cNvPr id="12" name="Rectangle 11"/>
          <p:cNvSpPr/>
          <p:nvPr/>
        </p:nvSpPr>
        <p:spPr>
          <a:xfrm>
            <a:off x="59987" y="3797030"/>
            <a:ext cx="4585230" cy="579967"/>
          </a:xfrm>
          <a:prstGeom prst="rect">
            <a:avLst/>
          </a:prstGeom>
        </p:spPr>
        <p:txBody>
          <a:bodyPr wrap="none">
            <a:spAutoFit/>
          </a:bodyPr>
          <a:lstStyle/>
          <a:p>
            <a:pPr marL="285115" marR="14605" indent="-285750">
              <a:lnSpc>
                <a:spcPct val="150000"/>
              </a:lnSpc>
              <a:spcAft>
                <a:spcPts val="1955"/>
              </a:spcAft>
              <a:buFont typeface="Wingdings" pitchFamily="2" charset="2"/>
              <a:buChar char="Ø"/>
            </a:pPr>
            <a:r>
              <a:rPr lang="en-IN" sz="2400" b="1"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Database                      : </a:t>
            </a:r>
            <a:r>
              <a:rPr lang="en-IN" sz="2400" kern="100"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MySQL</a:t>
            </a:r>
            <a:endParaRPr lang="en-IN" sz="2400" kern="100" dirty="0">
              <a:solidFill>
                <a:srgbClr val="000000"/>
              </a:solidFill>
              <a:latin typeface="Times New Roman" panose="02020603050405020304" pitchFamily="18" charset="0"/>
              <a:ea typeface="Times New Roman" panose="02020603050405020304" pitchFamily="18" charset="0"/>
            </a:endParaRPr>
          </a:p>
        </p:txBody>
      </p:sp>
      <p:sp>
        <p:nvSpPr>
          <p:cNvPr id="13" name="Rectangle 12"/>
          <p:cNvSpPr/>
          <p:nvPr/>
        </p:nvSpPr>
        <p:spPr>
          <a:xfrm>
            <a:off x="59987" y="3352800"/>
            <a:ext cx="4795223" cy="646331"/>
          </a:xfrm>
          <a:prstGeom prst="rect">
            <a:avLst/>
          </a:prstGeom>
        </p:spPr>
        <p:txBody>
          <a:bodyPr wrap="none">
            <a:spAutoFit/>
          </a:bodyPr>
          <a:lstStyle/>
          <a:p>
            <a:pPr marL="285750" marR="14605" lvl="0" indent="-285750" fontAlgn="base">
              <a:lnSpc>
                <a:spcPct val="150000"/>
              </a:lnSpc>
              <a:spcAft>
                <a:spcPts val="575"/>
              </a:spcAft>
              <a:buClr>
                <a:srgbClr val="000000"/>
              </a:buClr>
              <a:buSzPts val="1200"/>
              <a:buFont typeface="Wingdings" pitchFamily="2" charset="2"/>
              <a:buChar char="Ø"/>
            </a:pPr>
            <a:r>
              <a:rPr lang="en-IN" sz="2400" b="1" kern="100" dirty="0">
                <a:solidFill>
                  <a:srgbClr val="000000"/>
                </a:solidFill>
                <a:latin typeface="Times New Roman" panose="02020603050405020304" pitchFamily="18" charset="0"/>
                <a:ea typeface="Times New Roman" panose="02020603050405020304" pitchFamily="18" charset="0"/>
              </a:rPr>
              <a:t>Scripting Language   :  </a:t>
            </a:r>
            <a:r>
              <a:rPr lang="en-IN" sz="2400" kern="100" dirty="0" err="1">
                <a:solidFill>
                  <a:srgbClr val="000000"/>
                </a:solidFill>
                <a:latin typeface="Times New Roman" panose="02020603050405020304" pitchFamily="18" charset="0"/>
                <a:ea typeface="Times New Roman" panose="02020603050405020304" pitchFamily="18" charset="0"/>
              </a:rPr>
              <a:t>Javascript</a:t>
            </a:r>
            <a:endParaRPr lang="en-IN" sz="2400" kern="100"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86426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543</Words>
  <Application>Microsoft Office PowerPoint</Application>
  <PresentationFormat>On-screen Show (4:3)</PresentationFormat>
  <Paragraphs>87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13</cp:revision>
  <dcterms:created xsi:type="dcterms:W3CDTF">2024-10-02T11:41:25Z</dcterms:created>
  <dcterms:modified xsi:type="dcterms:W3CDTF">2024-10-02T15:38:56Z</dcterms:modified>
</cp:coreProperties>
</file>