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272" y="-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691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929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929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929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60">
                <a:moveTo>
                  <a:pt x="0" y="365759"/>
                </a:moveTo>
                <a:lnTo>
                  <a:pt x="12191999" y="365759"/>
                </a:lnTo>
                <a:lnTo>
                  <a:pt x="12191999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91A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40" y="514313"/>
            <a:ext cx="12034519" cy="432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2929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537" y="1273479"/>
            <a:ext cx="11964924" cy="4196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3366" y="1920834"/>
            <a:ext cx="4941570" cy="165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95" dirty="0">
                <a:solidFill>
                  <a:srgbClr val="292934"/>
                </a:solidFill>
                <a:latin typeface="Times New Roman"/>
                <a:cs typeface="Times New Roman"/>
              </a:rPr>
              <a:t>D</a:t>
            </a:r>
            <a:r>
              <a:rPr sz="2000" b="1" spc="-100" dirty="0">
                <a:solidFill>
                  <a:srgbClr val="292934"/>
                </a:solidFill>
                <a:latin typeface="Times New Roman"/>
                <a:cs typeface="Times New Roman"/>
              </a:rPr>
              <a:t>e</a:t>
            </a:r>
            <a:r>
              <a:rPr sz="2000" b="1" spc="-95" dirty="0">
                <a:solidFill>
                  <a:srgbClr val="292934"/>
                </a:solidFill>
                <a:latin typeface="Times New Roman"/>
                <a:cs typeface="Times New Roman"/>
              </a:rPr>
              <a:t>pa</a:t>
            </a:r>
            <a:r>
              <a:rPr sz="2000" b="1" spc="-100" dirty="0">
                <a:solidFill>
                  <a:srgbClr val="292934"/>
                </a:solidFill>
                <a:latin typeface="Times New Roman"/>
                <a:cs typeface="Times New Roman"/>
              </a:rPr>
              <a:t>r</a:t>
            </a:r>
            <a:r>
              <a:rPr sz="2000" b="1" spc="-95" dirty="0">
                <a:solidFill>
                  <a:srgbClr val="292934"/>
                </a:solidFill>
                <a:latin typeface="Times New Roman"/>
                <a:cs typeface="Times New Roman"/>
              </a:rPr>
              <a:t>t</a:t>
            </a:r>
            <a:r>
              <a:rPr sz="2000" b="1" spc="-90" dirty="0">
                <a:solidFill>
                  <a:srgbClr val="292934"/>
                </a:solidFill>
                <a:latin typeface="Times New Roman"/>
                <a:cs typeface="Times New Roman"/>
              </a:rPr>
              <a:t>m</a:t>
            </a:r>
            <a:r>
              <a:rPr sz="2000" b="1" spc="-100" dirty="0">
                <a:solidFill>
                  <a:srgbClr val="292934"/>
                </a:solidFill>
                <a:latin typeface="Times New Roman"/>
                <a:cs typeface="Times New Roman"/>
              </a:rPr>
              <a:t>e</a:t>
            </a:r>
            <a:r>
              <a:rPr sz="2000" b="1" spc="-95" dirty="0">
                <a:solidFill>
                  <a:srgbClr val="292934"/>
                </a:solidFill>
                <a:latin typeface="Times New Roman"/>
                <a:cs typeface="Times New Roman"/>
              </a:rPr>
              <a:t>n</a:t>
            </a:r>
            <a:r>
              <a:rPr sz="2000" b="1" dirty="0">
                <a:solidFill>
                  <a:srgbClr val="292934"/>
                </a:solidFill>
                <a:latin typeface="Times New Roman"/>
                <a:cs typeface="Times New Roman"/>
              </a:rPr>
              <a:t>t</a:t>
            </a:r>
            <a:r>
              <a:rPr sz="2000" b="1" spc="-29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b="1" spc="-90" dirty="0">
                <a:solidFill>
                  <a:srgbClr val="292934"/>
                </a:solidFill>
                <a:latin typeface="Times New Roman"/>
                <a:cs typeface="Times New Roman"/>
              </a:rPr>
              <a:t>o</a:t>
            </a:r>
            <a:r>
              <a:rPr sz="2000" b="1" dirty="0">
                <a:solidFill>
                  <a:srgbClr val="292934"/>
                </a:solidFill>
                <a:latin typeface="Times New Roman"/>
                <a:cs typeface="Times New Roman"/>
              </a:rPr>
              <a:t>f</a:t>
            </a:r>
            <a:r>
              <a:rPr sz="2000" b="1" spc="-26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b="1" spc="-95" dirty="0">
                <a:solidFill>
                  <a:srgbClr val="292934"/>
                </a:solidFill>
                <a:latin typeface="Times New Roman"/>
                <a:cs typeface="Times New Roman"/>
              </a:rPr>
              <a:t>Co</a:t>
            </a:r>
            <a:r>
              <a:rPr sz="2000" b="1" spc="-100" dirty="0">
                <a:solidFill>
                  <a:srgbClr val="292934"/>
                </a:solidFill>
                <a:latin typeface="Times New Roman"/>
                <a:cs typeface="Times New Roman"/>
              </a:rPr>
              <a:t>m</a:t>
            </a:r>
            <a:r>
              <a:rPr sz="2000" b="1" spc="-95" dirty="0">
                <a:solidFill>
                  <a:srgbClr val="292934"/>
                </a:solidFill>
                <a:latin typeface="Times New Roman"/>
                <a:cs typeface="Times New Roman"/>
              </a:rPr>
              <a:t>put</a:t>
            </a:r>
            <a:r>
              <a:rPr sz="2000" b="1" spc="-100" dirty="0">
                <a:solidFill>
                  <a:srgbClr val="292934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292934"/>
                </a:solidFill>
                <a:latin typeface="Times New Roman"/>
                <a:cs typeface="Times New Roman"/>
              </a:rPr>
              <a:t>r</a:t>
            </a:r>
            <a:r>
              <a:rPr sz="2000" b="1" spc="-28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b="1" spc="-95" dirty="0">
                <a:solidFill>
                  <a:srgbClr val="292934"/>
                </a:solidFill>
                <a:latin typeface="Times New Roman"/>
                <a:cs typeface="Times New Roman"/>
              </a:rPr>
              <a:t>S</a:t>
            </a:r>
            <a:r>
              <a:rPr sz="2000" b="1" spc="-90" dirty="0">
                <a:solidFill>
                  <a:srgbClr val="292934"/>
                </a:solidFill>
                <a:latin typeface="Times New Roman"/>
                <a:cs typeface="Times New Roman"/>
              </a:rPr>
              <a:t>c</a:t>
            </a:r>
            <a:r>
              <a:rPr sz="2000" b="1" spc="-105" dirty="0">
                <a:solidFill>
                  <a:srgbClr val="292934"/>
                </a:solidFill>
                <a:latin typeface="Times New Roman"/>
                <a:cs typeface="Times New Roman"/>
              </a:rPr>
              <a:t>i</a:t>
            </a:r>
            <a:r>
              <a:rPr sz="2000" b="1" spc="-90" dirty="0">
                <a:solidFill>
                  <a:srgbClr val="292934"/>
                </a:solidFill>
                <a:latin typeface="Times New Roman"/>
                <a:cs typeface="Times New Roman"/>
              </a:rPr>
              <a:t>e</a:t>
            </a:r>
            <a:r>
              <a:rPr sz="2000" b="1" spc="-95" dirty="0">
                <a:solidFill>
                  <a:srgbClr val="292934"/>
                </a:solidFill>
                <a:latin typeface="Times New Roman"/>
                <a:cs typeface="Times New Roman"/>
              </a:rPr>
              <a:t>n</a:t>
            </a:r>
            <a:r>
              <a:rPr sz="2000" b="1" spc="-100" dirty="0">
                <a:solidFill>
                  <a:srgbClr val="292934"/>
                </a:solidFill>
                <a:latin typeface="Times New Roman"/>
                <a:cs typeface="Times New Roman"/>
              </a:rPr>
              <a:t>c</a:t>
            </a:r>
            <a:r>
              <a:rPr sz="2000" b="1" dirty="0">
                <a:solidFill>
                  <a:srgbClr val="292934"/>
                </a:solidFill>
                <a:latin typeface="Times New Roman"/>
                <a:cs typeface="Times New Roman"/>
              </a:rPr>
              <a:t>e</a:t>
            </a:r>
            <a:r>
              <a:rPr sz="2000" b="1" spc="-30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b="1" spc="-95" dirty="0">
                <a:solidFill>
                  <a:srgbClr val="292934"/>
                </a:solidFill>
                <a:latin typeface="Times New Roman"/>
                <a:cs typeface="Times New Roman"/>
              </a:rPr>
              <a:t>an</a:t>
            </a:r>
            <a:r>
              <a:rPr sz="2000" b="1" dirty="0">
                <a:solidFill>
                  <a:srgbClr val="292934"/>
                </a:solidFill>
                <a:latin typeface="Times New Roman"/>
                <a:cs typeface="Times New Roman"/>
              </a:rPr>
              <a:t>d</a:t>
            </a:r>
            <a:r>
              <a:rPr sz="2000" b="1" spc="-26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b="1" spc="-105" dirty="0">
                <a:solidFill>
                  <a:srgbClr val="292934"/>
                </a:solidFill>
                <a:latin typeface="Times New Roman"/>
                <a:cs typeface="Times New Roman"/>
              </a:rPr>
              <a:t>E</a:t>
            </a:r>
            <a:r>
              <a:rPr sz="2000" b="1" spc="-95" dirty="0">
                <a:solidFill>
                  <a:srgbClr val="292934"/>
                </a:solidFill>
                <a:latin typeface="Times New Roman"/>
                <a:cs typeface="Times New Roman"/>
              </a:rPr>
              <a:t>n</a:t>
            </a:r>
            <a:r>
              <a:rPr sz="2000" b="1" spc="-80" dirty="0">
                <a:solidFill>
                  <a:srgbClr val="292934"/>
                </a:solidFill>
                <a:latin typeface="Times New Roman"/>
                <a:cs typeface="Times New Roman"/>
              </a:rPr>
              <a:t>g</a:t>
            </a:r>
            <a:r>
              <a:rPr sz="2000" b="1" spc="-105" dirty="0">
                <a:solidFill>
                  <a:srgbClr val="292934"/>
                </a:solidFill>
                <a:latin typeface="Times New Roman"/>
                <a:cs typeface="Times New Roman"/>
              </a:rPr>
              <a:t>i</a:t>
            </a:r>
            <a:r>
              <a:rPr sz="2000" b="1" spc="-95" dirty="0">
                <a:solidFill>
                  <a:srgbClr val="292934"/>
                </a:solidFill>
                <a:latin typeface="Times New Roman"/>
                <a:cs typeface="Times New Roman"/>
              </a:rPr>
              <a:t>n</a:t>
            </a:r>
            <a:r>
              <a:rPr sz="2000" b="1" spc="-90" dirty="0">
                <a:solidFill>
                  <a:srgbClr val="292934"/>
                </a:solidFill>
                <a:latin typeface="Times New Roman"/>
                <a:cs typeface="Times New Roman"/>
              </a:rPr>
              <a:t>e</a:t>
            </a:r>
            <a:r>
              <a:rPr sz="2000" b="1" spc="-100" dirty="0">
                <a:solidFill>
                  <a:srgbClr val="292934"/>
                </a:solidFill>
                <a:latin typeface="Times New Roman"/>
                <a:cs typeface="Times New Roman"/>
              </a:rPr>
              <a:t>e</a:t>
            </a:r>
            <a:r>
              <a:rPr sz="2000" b="1" spc="-90" dirty="0">
                <a:solidFill>
                  <a:srgbClr val="292934"/>
                </a:solidFill>
                <a:latin typeface="Times New Roman"/>
                <a:cs typeface="Times New Roman"/>
              </a:rPr>
              <a:t>r</a:t>
            </a:r>
            <a:r>
              <a:rPr sz="2000" b="1" spc="-105" dirty="0">
                <a:solidFill>
                  <a:srgbClr val="292934"/>
                </a:solidFill>
                <a:latin typeface="Times New Roman"/>
                <a:cs typeface="Times New Roman"/>
              </a:rPr>
              <a:t>i</a:t>
            </a:r>
            <a:r>
              <a:rPr sz="2000" b="1" spc="-95" dirty="0">
                <a:solidFill>
                  <a:srgbClr val="292934"/>
                </a:solidFill>
                <a:latin typeface="Times New Roman"/>
                <a:cs typeface="Times New Roman"/>
              </a:rPr>
              <a:t>n</a:t>
            </a:r>
            <a:r>
              <a:rPr sz="2000" b="1" dirty="0">
                <a:solidFill>
                  <a:srgbClr val="292934"/>
                </a:solidFill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R="217170" algn="ctr">
              <a:lnSpc>
                <a:spcPct val="100000"/>
              </a:lnSpc>
            </a:pPr>
            <a:r>
              <a:rPr sz="1800" b="1" spc="-105" dirty="0">
                <a:solidFill>
                  <a:srgbClr val="292934"/>
                </a:solidFill>
                <a:latin typeface="Times New Roman"/>
                <a:cs typeface="Times New Roman"/>
              </a:rPr>
              <a:t>P</a:t>
            </a:r>
            <a:r>
              <a:rPr sz="1800" b="1" spc="-114" dirty="0">
                <a:solidFill>
                  <a:srgbClr val="292934"/>
                </a:solidFill>
                <a:latin typeface="Times New Roman"/>
                <a:cs typeface="Times New Roman"/>
              </a:rPr>
              <a:t>R</a:t>
            </a:r>
            <a:r>
              <a:rPr sz="1800" b="1" spc="-130" dirty="0">
                <a:solidFill>
                  <a:srgbClr val="292934"/>
                </a:solidFill>
                <a:latin typeface="Times New Roman"/>
                <a:cs typeface="Times New Roman"/>
              </a:rPr>
              <a:t>O</a:t>
            </a:r>
            <a:r>
              <a:rPr sz="1800" b="1" spc="-110" dirty="0">
                <a:solidFill>
                  <a:srgbClr val="292934"/>
                </a:solidFill>
                <a:latin typeface="Times New Roman"/>
                <a:cs typeface="Times New Roman"/>
              </a:rPr>
              <a:t>PE</a:t>
            </a:r>
            <a:r>
              <a:rPr sz="1800" b="1" spc="-114" dirty="0">
                <a:solidFill>
                  <a:srgbClr val="292934"/>
                </a:solidFill>
                <a:latin typeface="Times New Roman"/>
                <a:cs typeface="Times New Roman"/>
              </a:rPr>
              <a:t>R</a:t>
            </a:r>
            <a:r>
              <a:rPr sz="1800" b="1" spc="-110" dirty="0">
                <a:solidFill>
                  <a:srgbClr val="292934"/>
                </a:solidFill>
                <a:latin typeface="Times New Roman"/>
                <a:cs typeface="Times New Roman"/>
              </a:rPr>
              <a:t>T</a:t>
            </a:r>
            <a:r>
              <a:rPr sz="1800" b="1" spc="-95" dirty="0">
                <a:solidFill>
                  <a:srgbClr val="292934"/>
                </a:solidFill>
                <a:latin typeface="Times New Roman"/>
                <a:cs typeface="Times New Roman"/>
              </a:rPr>
              <a:t>Y</a:t>
            </a:r>
            <a:r>
              <a:rPr sz="1800" b="1" spc="-20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292934"/>
                </a:solidFill>
                <a:latin typeface="Times New Roman"/>
                <a:cs typeface="Times New Roman"/>
              </a:rPr>
              <a:t>C</a:t>
            </a:r>
            <a:r>
              <a:rPr sz="1800" b="1" dirty="0">
                <a:solidFill>
                  <a:srgbClr val="292934"/>
                </a:solidFill>
                <a:latin typeface="Times New Roman"/>
                <a:cs typeface="Times New Roman"/>
              </a:rPr>
              <a:t>O</a:t>
            </a:r>
            <a:r>
              <a:rPr sz="1800" b="1" spc="-15" dirty="0">
                <a:solidFill>
                  <a:srgbClr val="292934"/>
                </a:solidFill>
                <a:latin typeface="Times New Roman"/>
                <a:cs typeface="Times New Roman"/>
              </a:rPr>
              <a:t>N</a:t>
            </a:r>
            <a:r>
              <a:rPr sz="1800" b="1" spc="-20" dirty="0">
                <a:solidFill>
                  <a:srgbClr val="292934"/>
                </a:solidFill>
                <a:latin typeface="Times New Roman"/>
                <a:cs typeface="Times New Roman"/>
              </a:rPr>
              <a:t>N</a:t>
            </a:r>
            <a:r>
              <a:rPr sz="1800" b="1" dirty="0">
                <a:solidFill>
                  <a:srgbClr val="292934"/>
                </a:solidFill>
                <a:latin typeface="Times New Roman"/>
                <a:cs typeface="Times New Roman"/>
              </a:rPr>
              <a:t>E</a:t>
            </a:r>
            <a:r>
              <a:rPr sz="1800" b="1" spc="-20" dirty="0">
                <a:solidFill>
                  <a:srgbClr val="292934"/>
                </a:solidFill>
                <a:latin typeface="Times New Roman"/>
                <a:cs typeface="Times New Roman"/>
              </a:rPr>
              <a:t>C</a:t>
            </a:r>
            <a:r>
              <a:rPr sz="1800" b="1" dirty="0">
                <a:solidFill>
                  <a:srgbClr val="292934"/>
                </a:solidFill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Times New Roman"/>
              <a:cs typeface="Times New Roman"/>
            </a:endParaRPr>
          </a:p>
          <a:p>
            <a:pPr marR="157480" algn="ctr">
              <a:lnSpc>
                <a:spcPct val="100000"/>
              </a:lnSpc>
            </a:pPr>
            <a:r>
              <a:rPr sz="1600" b="1" spc="-85" dirty="0">
                <a:solidFill>
                  <a:srgbClr val="292934"/>
                </a:solidFill>
                <a:latin typeface="Times New Roman"/>
                <a:cs typeface="Times New Roman"/>
              </a:rPr>
              <a:t>G</a:t>
            </a:r>
            <a:r>
              <a:rPr sz="1600" b="1" spc="-75" dirty="0">
                <a:solidFill>
                  <a:srgbClr val="292934"/>
                </a:solidFill>
                <a:latin typeface="Times New Roman"/>
                <a:cs typeface="Times New Roman"/>
              </a:rPr>
              <a:t>r</a:t>
            </a:r>
            <a:r>
              <a:rPr sz="1600" b="1" spc="-65" dirty="0">
                <a:solidFill>
                  <a:srgbClr val="292934"/>
                </a:solidFill>
                <a:latin typeface="Times New Roman"/>
                <a:cs typeface="Times New Roman"/>
              </a:rPr>
              <a:t>o</a:t>
            </a:r>
            <a:r>
              <a:rPr sz="1600" b="1" spc="-70" dirty="0">
                <a:solidFill>
                  <a:srgbClr val="292934"/>
                </a:solidFill>
                <a:latin typeface="Times New Roman"/>
                <a:cs typeface="Times New Roman"/>
              </a:rPr>
              <a:t>up</a:t>
            </a:r>
            <a:r>
              <a:rPr sz="1600" b="1" spc="-75" dirty="0">
                <a:solidFill>
                  <a:srgbClr val="292934"/>
                </a:solidFill>
                <a:latin typeface="Times New Roman"/>
                <a:cs typeface="Times New Roman"/>
              </a:rPr>
              <a:t>-</a:t>
            </a:r>
            <a:r>
              <a:rPr sz="1600" b="1" spc="-10" dirty="0">
                <a:solidFill>
                  <a:srgbClr val="292934"/>
                </a:solidFill>
                <a:latin typeface="Times New Roman"/>
                <a:cs typeface="Times New Roman"/>
              </a:rPr>
              <a:t>4</a:t>
            </a:r>
            <a:r>
              <a:rPr sz="1600" b="1" spc="-7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292934"/>
                </a:solidFill>
                <a:latin typeface="Times New Roman"/>
                <a:cs typeface="Times New Roman"/>
              </a:rPr>
              <a:t>:</a:t>
            </a:r>
            <a:r>
              <a:rPr sz="1600" b="1" spc="-26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600" b="1" spc="-65" dirty="0">
                <a:solidFill>
                  <a:srgbClr val="292934"/>
                </a:solidFill>
                <a:latin typeface="Times New Roman"/>
                <a:cs typeface="Times New Roman"/>
              </a:rPr>
              <a:t>A</a:t>
            </a:r>
            <a:r>
              <a:rPr sz="1600" b="1" spc="114" dirty="0">
                <a:solidFill>
                  <a:srgbClr val="292934"/>
                </a:solidFill>
                <a:latin typeface="Times New Roman"/>
                <a:cs typeface="Times New Roman"/>
              </a:rPr>
              <a:t>D</a:t>
            </a:r>
            <a:r>
              <a:rPr sz="1600" b="1" spc="120" dirty="0">
                <a:solidFill>
                  <a:srgbClr val="292934"/>
                </a:solidFill>
                <a:latin typeface="Arial"/>
                <a:cs typeface="Arial"/>
              </a:rPr>
              <a:t>–</a:t>
            </a:r>
            <a:r>
              <a:rPr sz="1600" b="1" spc="-65" dirty="0">
                <a:solidFill>
                  <a:srgbClr val="292934"/>
                </a:solidFill>
                <a:latin typeface="Times New Roman"/>
                <a:cs typeface="Times New Roman"/>
              </a:rPr>
              <a:t>69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06371" y="568323"/>
            <a:ext cx="6779270" cy="1146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49940" y="139065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0" y="3809"/>
                </a:moveTo>
                <a:lnTo>
                  <a:pt x="30479" y="3809"/>
                </a:lnTo>
              </a:path>
            </a:pathLst>
          </a:custGeom>
          <a:ln w="888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221081"/>
              </p:ext>
            </p:extLst>
          </p:nvPr>
        </p:nvGraphicFramePr>
        <p:xfrm>
          <a:off x="1361314" y="3827259"/>
          <a:ext cx="6960644" cy="22348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2921"/>
                <a:gridCol w="2680944"/>
                <a:gridCol w="1716779"/>
              </a:tblGrid>
              <a:tr h="314198">
                <a:tc rowSpan="4">
                  <a:txBody>
                    <a:bodyPr/>
                    <a:lstStyle/>
                    <a:p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</a:pPr>
                      <a:r>
                        <a:rPr sz="1800" b="1" spc="-100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800" b="1" spc="-220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45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800" b="1" spc="-40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800" b="1" spc="-35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800" b="1" spc="-25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00" b="1" spc="-35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DAN</a:t>
                      </a:r>
                      <a:r>
                        <a:rPr sz="1800" b="1" spc="-30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b="1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800" b="1" spc="-165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5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b="1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00" b="1" spc="5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b="1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DY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231</a:t>
                      </a:r>
                      <a:r>
                        <a:rPr sz="1800" b="1" spc="-15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20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b="1" spc="-30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b="1" spc="-25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-15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25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02</a:t>
                      </a:r>
                      <a:r>
                        <a:rPr sz="1800" b="1" spc="-15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800" b="1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7355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</a:pPr>
                      <a:r>
                        <a:rPr sz="1800" b="1" spc="-100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b="1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800" b="1" spc="-220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45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800" b="1" spc="-40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800" b="1" spc="-30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b="1" spc="-35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b="1" spc="-210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0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00" b="1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HA</a:t>
                      </a:r>
                      <a:r>
                        <a:rPr sz="1800" b="1" spc="5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b="1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800" b="1" spc="15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b="1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231</a:t>
                      </a:r>
                      <a:r>
                        <a:rPr sz="1800" b="1" spc="-15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20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b="1" spc="-30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b="1" spc="-25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-15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25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02</a:t>
                      </a:r>
                      <a:r>
                        <a:rPr sz="1800" b="1" spc="-15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1800" b="1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745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</a:pPr>
                      <a:r>
                        <a:rPr sz="1800" b="1" spc="-100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800" b="1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800" b="1" spc="-220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800" b="1" spc="-10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800" b="1" spc="-15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TEJ</a:t>
                      </a:r>
                      <a:r>
                        <a:rPr sz="1800" b="1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231</a:t>
                      </a:r>
                      <a:r>
                        <a:rPr sz="1800" b="1" spc="-15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20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b="1" spc="-30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b="1" spc="-25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-15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25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06</a:t>
                      </a:r>
                      <a:r>
                        <a:rPr sz="1800" b="1" spc="-15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1800" b="1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745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</a:pPr>
                      <a:r>
                        <a:rPr sz="1800" b="1" spc="-100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800" b="1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800" b="1" spc="-220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800" b="1" spc="-10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800" b="1" spc="-20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b="1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b="1" spc="-20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b="1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b="1" spc="-20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b="1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800" b="1" spc="-20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SA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231</a:t>
                      </a:r>
                      <a:r>
                        <a:rPr sz="1800" b="1" spc="-15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20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b="1" spc="-30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b="1" spc="-25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-15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25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06</a:t>
                      </a:r>
                      <a:r>
                        <a:rPr sz="1800" b="1" spc="-15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800" b="1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86506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endParaRPr lang="en-US" sz="1800" b="1" spc="-20" dirty="0" smtClean="0">
                        <a:solidFill>
                          <a:srgbClr val="292934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</a:pPr>
                      <a:endParaRPr lang="en-US" sz="1800" b="1" spc="-20" dirty="0" smtClean="0">
                        <a:solidFill>
                          <a:srgbClr val="292934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spc="-20" dirty="0" smtClean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800" b="1" spc="-30" dirty="0" smtClean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800" b="1" spc="-15" dirty="0" smtClean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r>
                        <a:rPr sz="1800" b="1" spc="220" dirty="0" smtClean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00" b="1" dirty="0">
                          <a:solidFill>
                            <a:srgbClr val="201F0C"/>
                          </a:solidFill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800" b="1" spc="-210" dirty="0">
                          <a:solidFill>
                            <a:srgbClr val="201F0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201F0C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b="1" spc="-30" dirty="0">
                          <a:solidFill>
                            <a:srgbClr val="201F0C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b="1" spc="-25" dirty="0">
                          <a:solidFill>
                            <a:srgbClr val="201F0C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b="1" dirty="0">
                          <a:solidFill>
                            <a:srgbClr val="201F0C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800" b="1" spc="-215" dirty="0">
                          <a:solidFill>
                            <a:srgbClr val="201F0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30" dirty="0">
                          <a:solidFill>
                            <a:srgbClr val="201F0C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800" b="1" dirty="0">
                          <a:solidFill>
                            <a:srgbClr val="201F0C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800" b="1" spc="-215" dirty="0">
                          <a:solidFill>
                            <a:srgbClr val="201F0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201F0C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b="1" spc="-30" dirty="0">
                          <a:solidFill>
                            <a:srgbClr val="201F0C"/>
                          </a:solidFill>
                          <a:latin typeface="Times New Roman"/>
                          <a:cs typeface="Times New Roman"/>
                        </a:rPr>
                        <a:t>ev</a:t>
                      </a:r>
                      <a:r>
                        <a:rPr sz="1800" b="1" dirty="0">
                          <a:solidFill>
                            <a:srgbClr val="201F0C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b="1" spc="-225" dirty="0">
                          <a:solidFill>
                            <a:srgbClr val="201F0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5" dirty="0" err="1" smtClean="0">
                          <a:solidFill>
                            <a:srgbClr val="201F0C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800" b="1" spc="-30" dirty="0" err="1" smtClean="0">
                          <a:solidFill>
                            <a:srgbClr val="201F0C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b="1" spc="-15" dirty="0" err="1" smtClean="0">
                          <a:solidFill>
                            <a:srgbClr val="201F0C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b="1" spc="-30" dirty="0" err="1" smtClean="0">
                          <a:solidFill>
                            <a:srgbClr val="201F0C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b="1" dirty="0" err="1" smtClean="0">
                          <a:solidFill>
                            <a:srgbClr val="201F0C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lang="en-US" sz="1800" b="1" dirty="0" smtClean="0">
                        <a:solidFill>
                          <a:srgbClr val="201F0C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</a:pPr>
                      <a:r>
                        <a:rPr sz="1800" b="1" spc="-100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800" b="1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800" b="1" spc="-220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b="1" spc="-10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.M</a:t>
                      </a:r>
                      <a:r>
                        <a:rPr sz="1800" b="1" spc="-20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800" b="1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spc="-10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b="1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231</a:t>
                      </a:r>
                      <a:r>
                        <a:rPr sz="1800" b="1" spc="-15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20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b="1" spc="-30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b="1" spc="-25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-15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25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07</a:t>
                      </a:r>
                      <a:r>
                        <a:rPr sz="1800" b="1" spc="-15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dirty="0">
                          <a:solidFill>
                            <a:srgbClr val="292934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581274" y="1454780"/>
            <a:ext cx="2724785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480" marR="5080" indent="-144780">
              <a:lnSpc>
                <a:spcPct val="110000"/>
              </a:lnSpc>
            </a:pPr>
            <a:r>
              <a:rPr sz="900" dirty="0">
                <a:solidFill>
                  <a:srgbClr val="292934"/>
                </a:solidFill>
                <a:latin typeface="Calibri"/>
                <a:cs typeface="Calibri"/>
              </a:rPr>
              <a:t>(</a:t>
            </a:r>
            <a:r>
              <a:rPr sz="900" b="1" spc="-5" dirty="0">
                <a:solidFill>
                  <a:srgbClr val="292934"/>
                </a:solidFill>
                <a:latin typeface="Calibri"/>
                <a:cs typeface="Calibri"/>
              </a:rPr>
              <a:t>Tela</a:t>
            </a:r>
            <a:r>
              <a:rPr sz="900" b="1" spc="-10" dirty="0">
                <a:solidFill>
                  <a:srgbClr val="292934"/>
                </a:solidFill>
                <a:latin typeface="Calibri"/>
                <a:cs typeface="Calibri"/>
              </a:rPr>
              <a:t>n</a:t>
            </a:r>
            <a:r>
              <a:rPr sz="900" b="1" dirty="0">
                <a:solidFill>
                  <a:srgbClr val="292934"/>
                </a:solidFill>
                <a:latin typeface="Calibri"/>
                <a:cs typeface="Calibri"/>
              </a:rPr>
              <a:t>g</a:t>
            </a:r>
            <a:r>
              <a:rPr sz="900" b="1" spc="-5" dirty="0">
                <a:solidFill>
                  <a:srgbClr val="292934"/>
                </a:solidFill>
                <a:latin typeface="Calibri"/>
                <a:cs typeface="Calibri"/>
              </a:rPr>
              <a:t>a</a:t>
            </a:r>
            <a:r>
              <a:rPr sz="900" b="1" spc="-10" dirty="0">
                <a:solidFill>
                  <a:srgbClr val="292934"/>
                </a:solidFill>
                <a:latin typeface="Calibri"/>
                <a:cs typeface="Calibri"/>
              </a:rPr>
              <a:t>n</a:t>
            </a:r>
            <a:r>
              <a:rPr sz="900" b="1" spc="-5" dirty="0">
                <a:solidFill>
                  <a:srgbClr val="292934"/>
                </a:solidFill>
                <a:latin typeface="Calibri"/>
                <a:cs typeface="Calibri"/>
              </a:rPr>
              <a:t>a</a:t>
            </a:r>
            <a:r>
              <a:rPr sz="900" b="1" spc="-8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900" b="1" spc="-15" dirty="0">
                <a:solidFill>
                  <a:srgbClr val="292934"/>
                </a:solidFill>
                <a:latin typeface="Calibri"/>
                <a:cs typeface="Calibri"/>
              </a:rPr>
              <a:t>S</a:t>
            </a:r>
            <a:r>
              <a:rPr sz="900" b="1" spc="-5" dirty="0">
                <a:solidFill>
                  <a:srgbClr val="292934"/>
                </a:solidFill>
                <a:latin typeface="Calibri"/>
                <a:cs typeface="Calibri"/>
              </a:rPr>
              <a:t>tate</a:t>
            </a:r>
            <a:r>
              <a:rPr sz="900" b="1" spc="-7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900" b="1" spc="-5" dirty="0">
                <a:solidFill>
                  <a:srgbClr val="292934"/>
                </a:solidFill>
                <a:latin typeface="Calibri"/>
                <a:cs typeface="Calibri"/>
              </a:rPr>
              <a:t>P</a:t>
            </a:r>
            <a:r>
              <a:rPr sz="900" b="1" dirty="0">
                <a:solidFill>
                  <a:srgbClr val="292934"/>
                </a:solidFill>
                <a:latin typeface="Calibri"/>
                <a:cs typeface="Calibri"/>
              </a:rPr>
              <a:t>r</a:t>
            </a:r>
            <a:r>
              <a:rPr sz="900" b="1" spc="-10" dirty="0">
                <a:solidFill>
                  <a:srgbClr val="292934"/>
                </a:solidFill>
                <a:latin typeface="Calibri"/>
                <a:cs typeface="Calibri"/>
              </a:rPr>
              <a:t>iv</a:t>
            </a:r>
            <a:r>
              <a:rPr sz="900" b="1" spc="-5" dirty="0">
                <a:solidFill>
                  <a:srgbClr val="292934"/>
                </a:solidFill>
                <a:latin typeface="Calibri"/>
                <a:cs typeface="Calibri"/>
              </a:rPr>
              <a:t>ate</a:t>
            </a:r>
            <a:r>
              <a:rPr sz="900" b="1" spc="-6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900" b="1" spc="-10" dirty="0">
                <a:solidFill>
                  <a:srgbClr val="292934"/>
                </a:solidFill>
                <a:latin typeface="Calibri"/>
                <a:cs typeface="Calibri"/>
              </a:rPr>
              <a:t>Un</a:t>
            </a:r>
            <a:r>
              <a:rPr sz="900" b="1" dirty="0">
                <a:solidFill>
                  <a:srgbClr val="292934"/>
                </a:solidFill>
                <a:latin typeface="Calibri"/>
                <a:cs typeface="Calibri"/>
              </a:rPr>
              <a:t>i</a:t>
            </a:r>
            <a:r>
              <a:rPr sz="900" b="1" spc="-10" dirty="0">
                <a:solidFill>
                  <a:srgbClr val="292934"/>
                </a:solidFill>
                <a:latin typeface="Calibri"/>
                <a:cs typeface="Calibri"/>
              </a:rPr>
              <a:t>v</a:t>
            </a:r>
            <a:r>
              <a:rPr sz="900" b="1" dirty="0">
                <a:solidFill>
                  <a:srgbClr val="292934"/>
                </a:solidFill>
                <a:latin typeface="Calibri"/>
                <a:cs typeface="Calibri"/>
              </a:rPr>
              <a:t>er</a:t>
            </a:r>
            <a:r>
              <a:rPr sz="900" b="1" spc="-5" dirty="0">
                <a:solidFill>
                  <a:srgbClr val="292934"/>
                </a:solidFill>
                <a:latin typeface="Calibri"/>
                <a:cs typeface="Calibri"/>
              </a:rPr>
              <a:t>s</a:t>
            </a:r>
            <a:r>
              <a:rPr sz="900" b="1" dirty="0">
                <a:solidFill>
                  <a:srgbClr val="292934"/>
                </a:solidFill>
                <a:latin typeface="Calibri"/>
                <a:cs typeface="Calibri"/>
              </a:rPr>
              <a:t>i</a:t>
            </a:r>
            <a:r>
              <a:rPr sz="900" b="1" spc="-5" dirty="0">
                <a:solidFill>
                  <a:srgbClr val="292934"/>
                </a:solidFill>
                <a:latin typeface="Calibri"/>
                <a:cs typeface="Calibri"/>
              </a:rPr>
              <a:t>t</a:t>
            </a:r>
            <a:r>
              <a:rPr sz="900" b="1" spc="-10" dirty="0">
                <a:solidFill>
                  <a:srgbClr val="292934"/>
                </a:solidFill>
                <a:latin typeface="Calibri"/>
                <a:cs typeface="Calibri"/>
              </a:rPr>
              <a:t>i</a:t>
            </a:r>
            <a:r>
              <a:rPr sz="900" b="1" dirty="0">
                <a:solidFill>
                  <a:srgbClr val="292934"/>
                </a:solidFill>
                <a:latin typeface="Calibri"/>
                <a:cs typeface="Calibri"/>
              </a:rPr>
              <a:t>e</a:t>
            </a:r>
            <a:r>
              <a:rPr sz="900" b="1" spc="-5" dirty="0">
                <a:solidFill>
                  <a:srgbClr val="292934"/>
                </a:solidFill>
                <a:latin typeface="Calibri"/>
                <a:cs typeface="Calibri"/>
              </a:rPr>
              <a:t>s</a:t>
            </a:r>
            <a:r>
              <a:rPr sz="900" b="1" spc="-4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900" b="1" spc="-20" dirty="0">
                <a:solidFill>
                  <a:srgbClr val="292934"/>
                </a:solidFill>
                <a:latin typeface="Calibri"/>
                <a:cs typeface="Calibri"/>
              </a:rPr>
              <a:t>A</a:t>
            </a:r>
            <a:r>
              <a:rPr sz="900" b="1" spc="-5" dirty="0">
                <a:solidFill>
                  <a:srgbClr val="292934"/>
                </a:solidFill>
                <a:latin typeface="Calibri"/>
                <a:cs typeface="Calibri"/>
              </a:rPr>
              <a:t>ct</a:t>
            </a:r>
            <a:r>
              <a:rPr sz="900" b="1" spc="-7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900" b="1" spc="-5" dirty="0">
                <a:solidFill>
                  <a:srgbClr val="292934"/>
                </a:solidFill>
                <a:latin typeface="Calibri"/>
                <a:cs typeface="Calibri"/>
              </a:rPr>
              <a:t>N</a:t>
            </a:r>
            <a:r>
              <a:rPr sz="900" b="1" spc="-10" dirty="0">
                <a:solidFill>
                  <a:srgbClr val="292934"/>
                </a:solidFill>
                <a:latin typeface="Calibri"/>
                <a:cs typeface="Calibri"/>
              </a:rPr>
              <a:t>o</a:t>
            </a:r>
            <a:r>
              <a:rPr sz="900" b="1" dirty="0">
                <a:solidFill>
                  <a:srgbClr val="292934"/>
                </a:solidFill>
                <a:latin typeface="Calibri"/>
                <a:cs typeface="Calibri"/>
              </a:rPr>
              <a:t>.</a:t>
            </a:r>
            <a:r>
              <a:rPr sz="900" b="1" spc="-6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900" b="1" spc="-10" dirty="0">
                <a:solidFill>
                  <a:srgbClr val="292934"/>
                </a:solidFill>
                <a:latin typeface="Calibri"/>
                <a:cs typeface="Calibri"/>
              </a:rPr>
              <a:t>1</a:t>
            </a:r>
            <a:r>
              <a:rPr sz="900" b="1" spc="-5" dirty="0">
                <a:solidFill>
                  <a:srgbClr val="292934"/>
                </a:solidFill>
                <a:latin typeface="Calibri"/>
                <a:cs typeface="Calibri"/>
              </a:rPr>
              <a:t>3</a:t>
            </a:r>
            <a:r>
              <a:rPr sz="900" b="1" spc="-7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900" b="1" spc="-5" dirty="0">
                <a:solidFill>
                  <a:srgbClr val="292934"/>
                </a:solidFill>
                <a:latin typeface="Calibri"/>
                <a:cs typeface="Calibri"/>
              </a:rPr>
              <a:t>o</a:t>
            </a:r>
            <a:r>
              <a:rPr sz="900" b="1" dirty="0">
                <a:solidFill>
                  <a:srgbClr val="292934"/>
                </a:solidFill>
                <a:latin typeface="Calibri"/>
                <a:cs typeface="Calibri"/>
              </a:rPr>
              <a:t>f</a:t>
            </a:r>
            <a:r>
              <a:rPr sz="900" b="1" spc="-7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900" b="1" spc="-10" dirty="0">
                <a:solidFill>
                  <a:srgbClr val="292934"/>
                </a:solidFill>
                <a:latin typeface="Calibri"/>
                <a:cs typeface="Calibri"/>
              </a:rPr>
              <a:t>202</a:t>
            </a:r>
            <a:r>
              <a:rPr sz="900" b="1" spc="-5" dirty="0">
                <a:solidFill>
                  <a:srgbClr val="292934"/>
                </a:solidFill>
                <a:latin typeface="Calibri"/>
                <a:cs typeface="Calibri"/>
              </a:rPr>
              <a:t>0</a:t>
            </a:r>
            <a:r>
              <a:rPr sz="900" b="1" spc="-7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900" b="1" spc="-10" dirty="0">
                <a:solidFill>
                  <a:srgbClr val="292934"/>
                </a:solidFill>
                <a:latin typeface="Calibri"/>
                <a:cs typeface="Calibri"/>
              </a:rPr>
              <a:t>&amp;</a:t>
            </a:r>
            <a:r>
              <a:rPr sz="900" b="1" spc="-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900" b="1" spc="-5" dirty="0">
                <a:solidFill>
                  <a:srgbClr val="292934"/>
                </a:solidFill>
                <a:latin typeface="Calibri"/>
                <a:cs typeface="Calibri"/>
              </a:rPr>
              <a:t>G.</a:t>
            </a:r>
            <a:r>
              <a:rPr sz="900" b="1" spc="5" dirty="0">
                <a:solidFill>
                  <a:srgbClr val="292934"/>
                </a:solidFill>
                <a:latin typeface="Calibri"/>
                <a:cs typeface="Calibri"/>
              </a:rPr>
              <a:t>O</a:t>
            </a:r>
            <a:r>
              <a:rPr sz="900" b="1" dirty="0">
                <a:solidFill>
                  <a:srgbClr val="292934"/>
                </a:solidFill>
                <a:latin typeface="Calibri"/>
                <a:cs typeface="Calibri"/>
              </a:rPr>
              <a:t>.Ms.</a:t>
            </a:r>
            <a:r>
              <a:rPr sz="900" b="1" spc="-8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900" b="1" spc="-15" dirty="0">
                <a:solidFill>
                  <a:srgbClr val="292934"/>
                </a:solidFill>
                <a:latin typeface="Calibri"/>
                <a:cs typeface="Calibri"/>
              </a:rPr>
              <a:t>No</a:t>
            </a:r>
            <a:r>
              <a:rPr sz="900" b="1" spc="-5" dirty="0">
                <a:solidFill>
                  <a:srgbClr val="292934"/>
                </a:solidFill>
                <a:latin typeface="Calibri"/>
                <a:cs typeface="Calibri"/>
              </a:rPr>
              <a:t>.</a:t>
            </a:r>
            <a:r>
              <a:rPr sz="900" b="1" spc="-8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900" b="1" spc="-10" dirty="0">
                <a:solidFill>
                  <a:srgbClr val="292934"/>
                </a:solidFill>
                <a:latin typeface="Calibri"/>
                <a:cs typeface="Calibri"/>
              </a:rPr>
              <a:t>14</a:t>
            </a:r>
            <a:r>
              <a:rPr sz="900" b="1" spc="-5" dirty="0">
                <a:solidFill>
                  <a:srgbClr val="292934"/>
                </a:solidFill>
                <a:latin typeface="Calibri"/>
                <a:cs typeface="Calibri"/>
              </a:rPr>
              <a:t>,</a:t>
            </a:r>
            <a:r>
              <a:rPr sz="900" b="1" spc="-8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900" b="1" spc="-10" dirty="0">
                <a:solidFill>
                  <a:srgbClr val="292934"/>
                </a:solidFill>
                <a:latin typeface="Calibri"/>
                <a:cs typeface="Calibri"/>
              </a:rPr>
              <a:t>Hi</a:t>
            </a:r>
            <a:r>
              <a:rPr sz="900" b="1" dirty="0">
                <a:solidFill>
                  <a:srgbClr val="292934"/>
                </a:solidFill>
                <a:latin typeface="Calibri"/>
                <a:cs typeface="Calibri"/>
              </a:rPr>
              <a:t>g</a:t>
            </a:r>
            <a:r>
              <a:rPr sz="900" b="1" spc="-10" dirty="0">
                <a:solidFill>
                  <a:srgbClr val="292934"/>
                </a:solidFill>
                <a:latin typeface="Calibri"/>
                <a:cs typeface="Calibri"/>
              </a:rPr>
              <a:t>h</a:t>
            </a:r>
            <a:r>
              <a:rPr sz="900" b="1" dirty="0">
                <a:solidFill>
                  <a:srgbClr val="292934"/>
                </a:solidFill>
                <a:latin typeface="Calibri"/>
                <a:cs typeface="Calibri"/>
              </a:rPr>
              <a:t>er</a:t>
            </a:r>
            <a:r>
              <a:rPr sz="900" b="1" spc="-6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900" b="1" spc="-5" dirty="0">
                <a:solidFill>
                  <a:srgbClr val="292934"/>
                </a:solidFill>
                <a:latin typeface="Calibri"/>
                <a:cs typeface="Calibri"/>
              </a:rPr>
              <a:t>E</a:t>
            </a:r>
            <a:r>
              <a:rPr sz="900" b="1" spc="-10" dirty="0">
                <a:solidFill>
                  <a:srgbClr val="292934"/>
                </a:solidFill>
                <a:latin typeface="Calibri"/>
                <a:cs typeface="Calibri"/>
              </a:rPr>
              <a:t>du</a:t>
            </a:r>
            <a:r>
              <a:rPr sz="900" b="1" spc="-5" dirty="0">
                <a:solidFill>
                  <a:srgbClr val="292934"/>
                </a:solidFill>
                <a:latin typeface="Calibri"/>
                <a:cs typeface="Calibri"/>
              </a:rPr>
              <a:t>cat</a:t>
            </a:r>
            <a:r>
              <a:rPr sz="900" b="1" spc="-15" dirty="0">
                <a:solidFill>
                  <a:srgbClr val="292934"/>
                </a:solidFill>
                <a:latin typeface="Calibri"/>
                <a:cs typeface="Calibri"/>
              </a:rPr>
              <a:t>i</a:t>
            </a:r>
            <a:r>
              <a:rPr sz="900" b="1" dirty="0">
                <a:solidFill>
                  <a:srgbClr val="292934"/>
                </a:solidFill>
                <a:latin typeface="Calibri"/>
                <a:cs typeface="Calibri"/>
              </a:rPr>
              <a:t>o</a:t>
            </a:r>
            <a:r>
              <a:rPr sz="900" b="1" spc="-5" dirty="0">
                <a:solidFill>
                  <a:srgbClr val="292934"/>
                </a:solidFill>
                <a:latin typeface="Calibri"/>
                <a:cs typeface="Calibri"/>
              </a:rPr>
              <a:t>n</a:t>
            </a:r>
            <a:r>
              <a:rPr sz="900" b="1" spc="-3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900" b="1" spc="-10" dirty="0">
                <a:solidFill>
                  <a:srgbClr val="292934"/>
                </a:solidFill>
                <a:latin typeface="Calibri"/>
                <a:cs typeface="Calibri"/>
              </a:rPr>
              <a:t>(</a:t>
            </a:r>
            <a:r>
              <a:rPr sz="900" b="1" spc="-5" dirty="0">
                <a:solidFill>
                  <a:srgbClr val="292934"/>
                </a:solidFill>
                <a:latin typeface="Calibri"/>
                <a:cs typeface="Calibri"/>
              </a:rPr>
              <a:t>UE)</a:t>
            </a:r>
            <a:r>
              <a:rPr sz="900" b="1" spc="-8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900" b="1" spc="-20" dirty="0">
                <a:solidFill>
                  <a:srgbClr val="292934"/>
                </a:solidFill>
                <a:latin typeface="Calibri"/>
                <a:cs typeface="Calibri"/>
              </a:rPr>
              <a:t>D</a:t>
            </a:r>
            <a:r>
              <a:rPr sz="900" b="1" spc="-10" dirty="0">
                <a:solidFill>
                  <a:srgbClr val="292934"/>
                </a:solidFill>
                <a:latin typeface="Calibri"/>
                <a:cs typeface="Calibri"/>
              </a:rPr>
              <a:t>e</a:t>
            </a:r>
            <a:r>
              <a:rPr sz="900" b="1" spc="-20" dirty="0">
                <a:solidFill>
                  <a:srgbClr val="292934"/>
                </a:solidFill>
                <a:latin typeface="Calibri"/>
                <a:cs typeface="Calibri"/>
              </a:rPr>
              <a:t>pa</a:t>
            </a:r>
            <a:r>
              <a:rPr sz="900" b="1" spc="-10" dirty="0">
                <a:solidFill>
                  <a:srgbClr val="292934"/>
                </a:solidFill>
                <a:latin typeface="Calibri"/>
                <a:cs typeface="Calibri"/>
              </a:rPr>
              <a:t>r</a:t>
            </a:r>
            <a:r>
              <a:rPr sz="900" b="1" spc="-20" dirty="0">
                <a:solidFill>
                  <a:srgbClr val="292934"/>
                </a:solidFill>
                <a:latin typeface="Calibri"/>
                <a:cs typeface="Calibri"/>
              </a:rPr>
              <a:t>t</a:t>
            </a:r>
            <a:r>
              <a:rPr sz="900" b="1" spc="-15" dirty="0">
                <a:solidFill>
                  <a:srgbClr val="292934"/>
                </a:solidFill>
                <a:latin typeface="Calibri"/>
                <a:cs typeface="Calibri"/>
              </a:rPr>
              <a:t>m</a:t>
            </a:r>
            <a:r>
              <a:rPr sz="900" b="1" dirty="0">
                <a:solidFill>
                  <a:srgbClr val="292934"/>
                </a:solidFill>
                <a:latin typeface="Calibri"/>
                <a:cs typeface="Calibri"/>
              </a:rPr>
              <a:t>e</a:t>
            </a:r>
            <a:r>
              <a:rPr sz="900" b="1" spc="-20" dirty="0">
                <a:solidFill>
                  <a:srgbClr val="292934"/>
                </a:solidFill>
                <a:latin typeface="Calibri"/>
                <a:cs typeface="Calibri"/>
              </a:rPr>
              <a:t>nt</a:t>
            </a:r>
            <a:r>
              <a:rPr sz="900" dirty="0">
                <a:solidFill>
                  <a:srgbClr val="292934"/>
                </a:solidFill>
                <a:latin typeface="Calibri"/>
                <a:cs typeface="Calibri"/>
              </a:rPr>
              <a:t>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73726" y="904616"/>
            <a:ext cx="1347470" cy="641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065">
              <a:lnSpc>
                <a:spcPct val="91400"/>
              </a:lnSpc>
            </a:pPr>
            <a:r>
              <a:rPr sz="900" b="1" dirty="0">
                <a:solidFill>
                  <a:srgbClr val="292934"/>
                </a:solidFill>
                <a:latin typeface="Calibri"/>
                <a:cs typeface="Calibri"/>
              </a:rPr>
              <a:t>M</a:t>
            </a:r>
            <a:r>
              <a:rPr sz="900" b="1" spc="-5" dirty="0">
                <a:solidFill>
                  <a:srgbClr val="292934"/>
                </a:solidFill>
                <a:latin typeface="Calibri"/>
                <a:cs typeface="Calibri"/>
              </a:rPr>
              <a:t>a</a:t>
            </a:r>
            <a:r>
              <a:rPr sz="900" b="1" spc="-15" dirty="0">
                <a:solidFill>
                  <a:srgbClr val="292934"/>
                </a:solidFill>
                <a:latin typeface="Calibri"/>
                <a:cs typeface="Calibri"/>
              </a:rPr>
              <a:t>i</a:t>
            </a:r>
            <a:r>
              <a:rPr sz="900" b="1" dirty="0">
                <a:solidFill>
                  <a:srgbClr val="292934"/>
                </a:solidFill>
                <a:latin typeface="Calibri"/>
                <a:cs typeface="Calibri"/>
              </a:rPr>
              <a:t>sammag</a:t>
            </a:r>
            <a:r>
              <a:rPr sz="900" b="1" spc="-10" dirty="0">
                <a:solidFill>
                  <a:srgbClr val="292934"/>
                </a:solidFill>
                <a:latin typeface="Calibri"/>
                <a:cs typeface="Calibri"/>
              </a:rPr>
              <a:t>ud</a:t>
            </a:r>
            <a:r>
              <a:rPr sz="900" b="1" spc="-5" dirty="0">
                <a:solidFill>
                  <a:srgbClr val="292934"/>
                </a:solidFill>
                <a:latin typeface="Calibri"/>
                <a:cs typeface="Calibri"/>
              </a:rPr>
              <a:t>a,</a:t>
            </a:r>
            <a:r>
              <a:rPr sz="900" b="1" spc="1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900" b="1" spc="-20" dirty="0">
                <a:solidFill>
                  <a:srgbClr val="292934"/>
                </a:solidFill>
                <a:latin typeface="Calibri"/>
                <a:cs typeface="Calibri"/>
              </a:rPr>
              <a:t>K</a:t>
            </a:r>
            <a:r>
              <a:rPr sz="900" b="1" spc="-25" dirty="0">
                <a:solidFill>
                  <a:srgbClr val="292934"/>
                </a:solidFill>
                <a:latin typeface="Calibri"/>
                <a:cs typeface="Calibri"/>
              </a:rPr>
              <a:t>o</a:t>
            </a:r>
            <a:r>
              <a:rPr sz="900" b="1" spc="-5" dirty="0">
                <a:solidFill>
                  <a:srgbClr val="292934"/>
                </a:solidFill>
                <a:latin typeface="Calibri"/>
                <a:cs typeface="Calibri"/>
              </a:rPr>
              <a:t>m</a:t>
            </a:r>
            <a:r>
              <a:rPr sz="900" b="1" spc="-15" dirty="0">
                <a:solidFill>
                  <a:srgbClr val="292934"/>
                </a:solidFill>
                <a:latin typeface="Calibri"/>
                <a:cs typeface="Calibri"/>
              </a:rPr>
              <a:t>p</a:t>
            </a:r>
            <a:r>
              <a:rPr sz="900" b="1" spc="-20" dirty="0">
                <a:solidFill>
                  <a:srgbClr val="292934"/>
                </a:solidFill>
                <a:latin typeface="Calibri"/>
                <a:cs typeface="Calibri"/>
              </a:rPr>
              <a:t>a</a:t>
            </a:r>
            <a:r>
              <a:rPr sz="900" b="1" spc="-10" dirty="0">
                <a:solidFill>
                  <a:srgbClr val="292934"/>
                </a:solidFill>
                <a:latin typeface="Calibri"/>
                <a:cs typeface="Calibri"/>
              </a:rPr>
              <a:t>l</a:t>
            </a:r>
            <a:r>
              <a:rPr sz="900" b="1" spc="-25" dirty="0">
                <a:solidFill>
                  <a:srgbClr val="292934"/>
                </a:solidFill>
                <a:latin typeface="Calibri"/>
                <a:cs typeface="Calibri"/>
              </a:rPr>
              <a:t>l</a:t>
            </a:r>
            <a:r>
              <a:rPr sz="900" b="1" spc="-15" dirty="0">
                <a:solidFill>
                  <a:srgbClr val="292934"/>
                </a:solidFill>
                <a:latin typeface="Calibri"/>
                <a:cs typeface="Calibri"/>
              </a:rPr>
              <a:t>y</a:t>
            </a:r>
            <a:r>
              <a:rPr sz="900" b="1" spc="-5" dirty="0">
                <a:solidFill>
                  <a:srgbClr val="292934"/>
                </a:solidFill>
                <a:latin typeface="Calibri"/>
                <a:cs typeface="Calibri"/>
              </a:rPr>
              <a:t>,</a:t>
            </a:r>
            <a:r>
              <a:rPr sz="900" b="1" spc="-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900" b="1" dirty="0">
                <a:solidFill>
                  <a:srgbClr val="292934"/>
                </a:solidFill>
                <a:latin typeface="Calibri"/>
                <a:cs typeface="Calibri"/>
              </a:rPr>
              <a:t>Me</a:t>
            </a:r>
            <a:r>
              <a:rPr sz="900" b="1" spc="-10" dirty="0">
                <a:solidFill>
                  <a:srgbClr val="292934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292934"/>
                </a:solidFill>
                <a:latin typeface="Calibri"/>
                <a:cs typeface="Calibri"/>
              </a:rPr>
              <a:t>c</a:t>
            </a:r>
            <a:r>
              <a:rPr sz="900" b="1" spc="-10" dirty="0">
                <a:solidFill>
                  <a:srgbClr val="292934"/>
                </a:solidFill>
                <a:latin typeface="Calibri"/>
                <a:cs typeface="Calibri"/>
              </a:rPr>
              <a:t>h</a:t>
            </a:r>
            <a:r>
              <a:rPr sz="900" b="1" spc="-5" dirty="0">
                <a:solidFill>
                  <a:srgbClr val="292934"/>
                </a:solidFill>
                <a:latin typeface="Calibri"/>
                <a:cs typeface="Calibri"/>
              </a:rPr>
              <a:t>al</a:t>
            </a:r>
            <a:r>
              <a:rPr sz="900" b="1" spc="-8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900" b="1" dirty="0">
                <a:solidFill>
                  <a:srgbClr val="292934"/>
                </a:solidFill>
                <a:latin typeface="Calibri"/>
                <a:cs typeface="Calibri"/>
              </a:rPr>
              <a:t>-</a:t>
            </a:r>
            <a:r>
              <a:rPr sz="900" b="1" spc="-8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900" b="1" dirty="0">
                <a:solidFill>
                  <a:srgbClr val="292934"/>
                </a:solidFill>
                <a:latin typeface="Calibri"/>
                <a:cs typeface="Calibri"/>
              </a:rPr>
              <a:t>M</a:t>
            </a:r>
            <a:r>
              <a:rPr sz="900" b="1" spc="-5" dirty="0">
                <a:solidFill>
                  <a:srgbClr val="292934"/>
                </a:solidFill>
                <a:latin typeface="Calibri"/>
                <a:cs typeface="Calibri"/>
              </a:rPr>
              <a:t>a</a:t>
            </a:r>
            <a:r>
              <a:rPr sz="900" b="1" spc="-15" dirty="0">
                <a:solidFill>
                  <a:srgbClr val="292934"/>
                </a:solidFill>
                <a:latin typeface="Calibri"/>
                <a:cs typeface="Calibri"/>
              </a:rPr>
              <a:t>l</a:t>
            </a:r>
            <a:r>
              <a:rPr sz="900" b="1" spc="-5" dirty="0">
                <a:solidFill>
                  <a:srgbClr val="292934"/>
                </a:solidFill>
                <a:latin typeface="Calibri"/>
                <a:cs typeface="Calibri"/>
              </a:rPr>
              <a:t>k</a:t>
            </a:r>
            <a:r>
              <a:rPr sz="900" b="1" spc="0" dirty="0">
                <a:solidFill>
                  <a:srgbClr val="292934"/>
                </a:solidFill>
                <a:latin typeface="Calibri"/>
                <a:cs typeface="Calibri"/>
              </a:rPr>
              <a:t>a</a:t>
            </a:r>
            <a:r>
              <a:rPr sz="900" b="1" spc="-5" dirty="0">
                <a:solidFill>
                  <a:srgbClr val="292934"/>
                </a:solidFill>
                <a:latin typeface="Calibri"/>
                <a:cs typeface="Calibri"/>
              </a:rPr>
              <a:t>j</a:t>
            </a:r>
            <a:r>
              <a:rPr sz="900" b="1" dirty="0">
                <a:solidFill>
                  <a:srgbClr val="292934"/>
                </a:solidFill>
                <a:latin typeface="Calibri"/>
                <a:cs typeface="Calibri"/>
              </a:rPr>
              <a:t>g</a:t>
            </a:r>
            <a:r>
              <a:rPr sz="900" b="1" spc="-10" dirty="0">
                <a:solidFill>
                  <a:srgbClr val="292934"/>
                </a:solidFill>
                <a:latin typeface="Calibri"/>
                <a:cs typeface="Calibri"/>
              </a:rPr>
              <a:t>i</a:t>
            </a:r>
            <a:r>
              <a:rPr sz="900" b="1" dirty="0">
                <a:solidFill>
                  <a:srgbClr val="292934"/>
                </a:solidFill>
                <a:latin typeface="Calibri"/>
                <a:cs typeface="Calibri"/>
              </a:rPr>
              <a:t>r</a:t>
            </a:r>
            <a:r>
              <a:rPr sz="900" b="1" spc="-5" dirty="0">
                <a:solidFill>
                  <a:srgbClr val="292934"/>
                </a:solidFill>
                <a:latin typeface="Calibri"/>
                <a:cs typeface="Calibri"/>
              </a:rPr>
              <a:t>i</a:t>
            </a:r>
            <a:r>
              <a:rPr sz="900" b="1" spc="-7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900" b="1" spc="-5" dirty="0">
                <a:solidFill>
                  <a:srgbClr val="292934"/>
                </a:solidFill>
                <a:latin typeface="Calibri"/>
                <a:cs typeface="Calibri"/>
              </a:rPr>
              <a:t>D</a:t>
            </a:r>
            <a:r>
              <a:rPr sz="900" b="1" spc="-10" dirty="0">
                <a:solidFill>
                  <a:srgbClr val="292934"/>
                </a:solidFill>
                <a:latin typeface="Calibri"/>
                <a:cs typeface="Calibri"/>
              </a:rPr>
              <a:t>i</a:t>
            </a:r>
            <a:r>
              <a:rPr sz="900" b="1" dirty="0">
                <a:solidFill>
                  <a:srgbClr val="292934"/>
                </a:solidFill>
                <a:latin typeface="Calibri"/>
                <a:cs typeface="Calibri"/>
              </a:rPr>
              <a:t>stri</a:t>
            </a:r>
            <a:r>
              <a:rPr sz="900" b="1" spc="-5" dirty="0">
                <a:solidFill>
                  <a:srgbClr val="292934"/>
                </a:solidFill>
                <a:latin typeface="Calibri"/>
                <a:cs typeface="Calibri"/>
              </a:rPr>
              <a:t>ct</a:t>
            </a:r>
            <a:r>
              <a:rPr sz="900" b="1" spc="-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900" b="1" spc="-15" dirty="0">
                <a:solidFill>
                  <a:srgbClr val="292934"/>
                </a:solidFill>
                <a:latin typeface="Calibri"/>
                <a:cs typeface="Calibri"/>
              </a:rPr>
              <a:t>H</a:t>
            </a:r>
            <a:r>
              <a:rPr sz="900" b="1" spc="-5" dirty="0">
                <a:solidFill>
                  <a:srgbClr val="292934"/>
                </a:solidFill>
                <a:latin typeface="Calibri"/>
                <a:cs typeface="Calibri"/>
              </a:rPr>
              <a:t>y</a:t>
            </a:r>
            <a:r>
              <a:rPr sz="900" b="1" spc="-10" dirty="0">
                <a:solidFill>
                  <a:srgbClr val="292934"/>
                </a:solidFill>
                <a:latin typeface="Calibri"/>
                <a:cs typeface="Calibri"/>
              </a:rPr>
              <a:t>d</a:t>
            </a:r>
            <a:r>
              <a:rPr sz="900" b="1" dirty="0">
                <a:solidFill>
                  <a:srgbClr val="292934"/>
                </a:solidFill>
                <a:latin typeface="Calibri"/>
                <a:cs typeface="Calibri"/>
              </a:rPr>
              <a:t>er</a:t>
            </a:r>
            <a:r>
              <a:rPr sz="900" b="1" spc="-5" dirty="0">
                <a:solidFill>
                  <a:srgbClr val="292934"/>
                </a:solidFill>
                <a:latin typeface="Calibri"/>
                <a:cs typeface="Calibri"/>
              </a:rPr>
              <a:t>a</a:t>
            </a:r>
            <a:r>
              <a:rPr sz="900" b="1" spc="-10" dirty="0">
                <a:solidFill>
                  <a:srgbClr val="292934"/>
                </a:solidFill>
                <a:latin typeface="Calibri"/>
                <a:cs typeface="Calibri"/>
              </a:rPr>
              <a:t>b</a:t>
            </a:r>
            <a:r>
              <a:rPr sz="900" b="1" spc="-5" dirty="0">
                <a:solidFill>
                  <a:srgbClr val="292934"/>
                </a:solidFill>
                <a:latin typeface="Calibri"/>
                <a:cs typeface="Calibri"/>
              </a:rPr>
              <a:t>ad</a:t>
            </a:r>
            <a:r>
              <a:rPr sz="900" b="1" spc="-2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900" b="1" dirty="0">
                <a:solidFill>
                  <a:srgbClr val="292934"/>
                </a:solidFill>
                <a:latin typeface="Calibri"/>
                <a:cs typeface="Calibri"/>
              </a:rPr>
              <a:t>-</a:t>
            </a:r>
            <a:r>
              <a:rPr sz="900" b="1" spc="-2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900" b="1" spc="-5" dirty="0">
                <a:solidFill>
                  <a:srgbClr val="292934"/>
                </a:solidFill>
                <a:latin typeface="Calibri"/>
                <a:cs typeface="Calibri"/>
              </a:rPr>
              <a:t>500100,</a:t>
            </a:r>
            <a:r>
              <a:rPr sz="900" b="1" spc="-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900" b="1" spc="-5" dirty="0">
                <a:solidFill>
                  <a:srgbClr val="292934"/>
                </a:solidFill>
                <a:latin typeface="Calibri"/>
                <a:cs typeface="Calibri"/>
              </a:rPr>
              <a:t>Tela</a:t>
            </a:r>
            <a:r>
              <a:rPr sz="900" b="1" spc="-10" dirty="0">
                <a:solidFill>
                  <a:srgbClr val="292934"/>
                </a:solidFill>
                <a:latin typeface="Calibri"/>
                <a:cs typeface="Calibri"/>
              </a:rPr>
              <a:t>n</a:t>
            </a:r>
            <a:r>
              <a:rPr sz="900" b="1" dirty="0">
                <a:solidFill>
                  <a:srgbClr val="292934"/>
                </a:solidFill>
                <a:latin typeface="Calibri"/>
                <a:cs typeface="Calibri"/>
              </a:rPr>
              <a:t>g</a:t>
            </a:r>
            <a:r>
              <a:rPr sz="900" b="1" spc="-5" dirty="0">
                <a:solidFill>
                  <a:srgbClr val="292934"/>
                </a:solidFill>
                <a:latin typeface="Calibri"/>
                <a:cs typeface="Calibri"/>
              </a:rPr>
              <a:t>a</a:t>
            </a:r>
            <a:r>
              <a:rPr sz="900" b="1" spc="-10" dirty="0">
                <a:solidFill>
                  <a:srgbClr val="292934"/>
                </a:solidFill>
                <a:latin typeface="Calibri"/>
                <a:cs typeface="Calibri"/>
              </a:rPr>
              <a:t>n</a:t>
            </a:r>
            <a:r>
              <a:rPr sz="900" b="1" spc="-5" dirty="0">
                <a:solidFill>
                  <a:srgbClr val="292934"/>
                </a:solidFill>
                <a:latin typeface="Calibri"/>
                <a:cs typeface="Calibri"/>
              </a:rPr>
              <a:t>a</a:t>
            </a:r>
            <a:r>
              <a:rPr sz="900" b="1" spc="-2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900" b="1" spc="-15" dirty="0">
                <a:solidFill>
                  <a:srgbClr val="292934"/>
                </a:solidFill>
                <a:latin typeface="Calibri"/>
                <a:cs typeface="Calibri"/>
              </a:rPr>
              <a:t>S</a:t>
            </a:r>
            <a:r>
              <a:rPr sz="900" b="1" spc="-5" dirty="0">
                <a:solidFill>
                  <a:srgbClr val="292934"/>
                </a:solidFill>
                <a:latin typeface="Calibri"/>
                <a:cs typeface="Calibri"/>
              </a:rPr>
              <a:t>tate</a:t>
            </a:r>
            <a:r>
              <a:rPr sz="900" b="1" dirty="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r>
              <a:rPr sz="900" b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b="1" spc="-15" dirty="0">
                <a:solidFill>
                  <a:srgbClr val="0000FF"/>
                </a:solidFill>
                <a:latin typeface="Calibri"/>
                <a:cs typeface="Calibri"/>
              </a:rPr>
              <a:t>www.m</a:t>
            </a:r>
            <a:r>
              <a:rPr sz="900" b="1" spc="-2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900" b="1" spc="-10" dirty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900" b="1" spc="-25" dirty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900" b="1" spc="-2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900" b="1" spc="-10" dirty="0">
                <a:solidFill>
                  <a:srgbClr val="0000FF"/>
                </a:solidFill>
                <a:latin typeface="Calibri"/>
                <a:cs typeface="Calibri"/>
              </a:rPr>
              <a:t>red</a:t>
            </a:r>
            <a:r>
              <a:rPr sz="900" b="1" spc="-20" dirty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900" b="1" spc="-15" dirty="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sz="900" b="1" spc="-20" dirty="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900" b="1" spc="-1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900" b="1" spc="-25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900" b="1" spc="-20" dirty="0">
                <a:solidFill>
                  <a:srgbClr val="0000FF"/>
                </a:solidFill>
                <a:latin typeface="Calibri"/>
                <a:cs typeface="Calibri"/>
              </a:rPr>
              <a:t>v</a:t>
            </a:r>
            <a:r>
              <a:rPr sz="900" b="1" spc="-10" dirty="0">
                <a:solidFill>
                  <a:srgbClr val="0000FF"/>
                </a:solidFill>
                <a:latin typeface="Calibri"/>
                <a:cs typeface="Calibri"/>
              </a:rPr>
              <a:t>er</a:t>
            </a:r>
            <a:r>
              <a:rPr sz="900" b="1" spc="-5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900" b="1" spc="-25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900" b="1" spc="-20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900" b="1" spc="-15" dirty="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sz="900" b="1" dirty="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86416" y="1520433"/>
            <a:ext cx="1292860" cy="0"/>
          </a:xfrm>
          <a:custGeom>
            <a:avLst/>
            <a:gdLst/>
            <a:ahLst/>
            <a:cxnLst/>
            <a:rect l="l" t="t" r="r" b="b"/>
            <a:pathLst>
              <a:path w="1292859">
                <a:moveTo>
                  <a:pt x="0" y="0"/>
                </a:moveTo>
                <a:lnTo>
                  <a:pt x="1292601" y="0"/>
                </a:lnTo>
              </a:path>
            </a:pathLst>
          </a:custGeom>
          <a:ln w="888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38830" y="830046"/>
            <a:ext cx="253047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292934"/>
                </a:solidFill>
                <a:latin typeface="Times New Roman"/>
                <a:cs typeface="Times New Roman"/>
              </a:rPr>
              <a:t>C</a:t>
            </a:r>
            <a:r>
              <a:rPr sz="3600" b="1" spc="-30" dirty="0">
                <a:solidFill>
                  <a:srgbClr val="292934"/>
                </a:solidFill>
                <a:latin typeface="Times New Roman"/>
                <a:cs typeface="Times New Roman"/>
              </a:rPr>
              <a:t>O</a:t>
            </a:r>
            <a:r>
              <a:rPr sz="3600" b="1" dirty="0">
                <a:solidFill>
                  <a:srgbClr val="292934"/>
                </a:solidFill>
                <a:latin typeface="Times New Roman"/>
                <a:cs typeface="Times New Roman"/>
              </a:rPr>
              <a:t>N</a:t>
            </a:r>
            <a:r>
              <a:rPr sz="3600" b="1" spc="-25" dirty="0">
                <a:solidFill>
                  <a:srgbClr val="292934"/>
                </a:solidFill>
                <a:latin typeface="Times New Roman"/>
                <a:cs typeface="Times New Roman"/>
              </a:rPr>
              <a:t>T</a:t>
            </a:r>
            <a:r>
              <a:rPr sz="3600" b="1" spc="-15" dirty="0">
                <a:solidFill>
                  <a:srgbClr val="292934"/>
                </a:solidFill>
                <a:latin typeface="Times New Roman"/>
                <a:cs typeface="Times New Roman"/>
              </a:rPr>
              <a:t>E</a:t>
            </a:r>
            <a:r>
              <a:rPr sz="3600" b="1" dirty="0">
                <a:solidFill>
                  <a:srgbClr val="292934"/>
                </a:solidFill>
                <a:latin typeface="Times New Roman"/>
                <a:cs typeface="Times New Roman"/>
              </a:rPr>
              <a:t>N</a:t>
            </a:r>
            <a:r>
              <a:rPr sz="3600" b="1" spc="-25" dirty="0">
                <a:solidFill>
                  <a:srgbClr val="292934"/>
                </a:solidFill>
                <a:latin typeface="Times New Roman"/>
                <a:cs typeface="Times New Roman"/>
              </a:rPr>
              <a:t>T</a:t>
            </a:r>
            <a:r>
              <a:rPr sz="3600" b="1" dirty="0">
                <a:solidFill>
                  <a:srgbClr val="292934"/>
                </a:solidFill>
                <a:latin typeface="Times New Roman"/>
                <a:cs typeface="Times New Roman"/>
              </a:rPr>
              <a:t>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93139" y="1896963"/>
            <a:ext cx="4137025" cy="288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Clr>
                <a:srgbClr val="292934"/>
              </a:buClr>
              <a:buFont typeface="Arial"/>
              <a:buChar char="•"/>
              <a:tabLst>
                <a:tab pos="357505" algn="l"/>
              </a:tabLst>
            </a:pPr>
            <a:r>
              <a:rPr sz="3200" b="1" dirty="0">
                <a:solidFill>
                  <a:srgbClr val="292934"/>
                </a:solidFill>
                <a:latin typeface="Times New Roman"/>
                <a:cs typeface="Times New Roman"/>
              </a:rPr>
              <a:t>Title </a:t>
            </a:r>
            <a:r>
              <a:rPr sz="3200" b="1" spc="-30" dirty="0">
                <a:solidFill>
                  <a:srgbClr val="292934"/>
                </a:solidFill>
                <a:latin typeface="Times New Roman"/>
                <a:cs typeface="Times New Roman"/>
              </a:rPr>
              <a:t>E</a:t>
            </a:r>
            <a:r>
              <a:rPr sz="3200" b="1" spc="-20" dirty="0">
                <a:solidFill>
                  <a:srgbClr val="292934"/>
                </a:solidFill>
                <a:latin typeface="Times New Roman"/>
                <a:cs typeface="Times New Roman"/>
              </a:rPr>
              <a:t>xpl</a:t>
            </a:r>
            <a:r>
              <a:rPr sz="3200" b="1" dirty="0">
                <a:solidFill>
                  <a:srgbClr val="292934"/>
                </a:solidFill>
                <a:latin typeface="Times New Roman"/>
                <a:cs typeface="Times New Roman"/>
              </a:rPr>
              <a:t>a</a:t>
            </a:r>
            <a:r>
              <a:rPr sz="3200" b="1" spc="-25" dirty="0">
                <a:solidFill>
                  <a:srgbClr val="292934"/>
                </a:solidFill>
                <a:latin typeface="Times New Roman"/>
                <a:cs typeface="Times New Roman"/>
              </a:rPr>
              <a:t>n</a:t>
            </a:r>
            <a:r>
              <a:rPr sz="3200" b="1" dirty="0">
                <a:solidFill>
                  <a:srgbClr val="292934"/>
                </a:solidFill>
                <a:latin typeface="Times New Roman"/>
                <a:cs typeface="Times New Roman"/>
              </a:rPr>
              <a:t>a</a:t>
            </a:r>
            <a:r>
              <a:rPr sz="3200" b="1" spc="-20" dirty="0">
                <a:solidFill>
                  <a:srgbClr val="292934"/>
                </a:solidFill>
                <a:latin typeface="Times New Roman"/>
                <a:cs typeface="Times New Roman"/>
              </a:rPr>
              <a:t>ti</a:t>
            </a:r>
            <a:r>
              <a:rPr sz="3200" b="1" dirty="0">
                <a:solidFill>
                  <a:srgbClr val="292934"/>
                </a:solidFill>
                <a:latin typeface="Times New Roman"/>
                <a:cs typeface="Times New Roman"/>
              </a:rPr>
              <a:t>on</a:t>
            </a:r>
            <a:endParaRPr sz="32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Clr>
                <a:srgbClr val="292934"/>
              </a:buClr>
              <a:buFont typeface="Arial"/>
              <a:buChar char="•"/>
              <a:tabLst>
                <a:tab pos="357505" algn="l"/>
              </a:tabLst>
            </a:pPr>
            <a:r>
              <a:rPr sz="3200" b="1" dirty="0">
                <a:solidFill>
                  <a:srgbClr val="292934"/>
                </a:solidFill>
                <a:latin typeface="Times New Roman"/>
                <a:cs typeface="Times New Roman"/>
              </a:rPr>
              <a:t>A</a:t>
            </a:r>
            <a:r>
              <a:rPr sz="3200" b="1" spc="-30" dirty="0">
                <a:solidFill>
                  <a:srgbClr val="292934"/>
                </a:solidFill>
                <a:latin typeface="Times New Roman"/>
                <a:cs typeface="Times New Roman"/>
              </a:rPr>
              <a:t>b</a:t>
            </a:r>
            <a:r>
              <a:rPr sz="3200" b="1" spc="-10" dirty="0">
                <a:solidFill>
                  <a:srgbClr val="292934"/>
                </a:solidFill>
                <a:latin typeface="Times New Roman"/>
                <a:cs typeface="Times New Roman"/>
              </a:rPr>
              <a:t>st</a:t>
            </a:r>
            <a:r>
              <a:rPr sz="3200" b="1" dirty="0">
                <a:solidFill>
                  <a:srgbClr val="292934"/>
                </a:solidFill>
                <a:latin typeface="Times New Roman"/>
                <a:cs typeface="Times New Roman"/>
              </a:rPr>
              <a:t>r</a:t>
            </a:r>
            <a:r>
              <a:rPr sz="3200" b="1" spc="-15" dirty="0">
                <a:solidFill>
                  <a:srgbClr val="292934"/>
                </a:solidFill>
                <a:latin typeface="Times New Roman"/>
                <a:cs typeface="Times New Roman"/>
              </a:rPr>
              <a:t>a</a:t>
            </a:r>
            <a:r>
              <a:rPr sz="3200" b="1" dirty="0">
                <a:solidFill>
                  <a:srgbClr val="292934"/>
                </a:solidFill>
                <a:latin typeface="Times New Roman"/>
                <a:cs typeface="Times New Roman"/>
              </a:rPr>
              <a:t>ct</a:t>
            </a:r>
            <a:endParaRPr sz="32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Clr>
                <a:srgbClr val="292934"/>
              </a:buClr>
              <a:buFont typeface="Arial"/>
              <a:buChar char="•"/>
              <a:tabLst>
                <a:tab pos="357505" algn="l"/>
              </a:tabLst>
            </a:pPr>
            <a:r>
              <a:rPr sz="3200" b="1" spc="-10" dirty="0">
                <a:solidFill>
                  <a:srgbClr val="292934"/>
                </a:solidFill>
                <a:latin typeface="Times New Roman"/>
                <a:cs typeface="Times New Roman"/>
              </a:rPr>
              <a:t>I</a:t>
            </a:r>
            <a:r>
              <a:rPr sz="3200" b="1" spc="-20" dirty="0">
                <a:solidFill>
                  <a:srgbClr val="292934"/>
                </a:solidFill>
                <a:latin typeface="Times New Roman"/>
                <a:cs typeface="Times New Roman"/>
              </a:rPr>
              <a:t>n</a:t>
            </a:r>
            <a:r>
              <a:rPr sz="3200" b="1" spc="-10" dirty="0">
                <a:solidFill>
                  <a:srgbClr val="292934"/>
                </a:solidFill>
                <a:latin typeface="Times New Roman"/>
                <a:cs typeface="Times New Roman"/>
              </a:rPr>
              <a:t>t</a:t>
            </a:r>
            <a:r>
              <a:rPr sz="3200" b="1" dirty="0">
                <a:solidFill>
                  <a:srgbClr val="292934"/>
                </a:solidFill>
                <a:latin typeface="Times New Roman"/>
                <a:cs typeface="Times New Roman"/>
              </a:rPr>
              <a:t>r</a:t>
            </a:r>
            <a:r>
              <a:rPr sz="3200" b="1" spc="-15" dirty="0">
                <a:solidFill>
                  <a:srgbClr val="292934"/>
                </a:solidFill>
                <a:latin typeface="Times New Roman"/>
                <a:cs typeface="Times New Roman"/>
              </a:rPr>
              <a:t>o</a:t>
            </a:r>
            <a:r>
              <a:rPr sz="3200" b="1" spc="-20" dirty="0">
                <a:solidFill>
                  <a:srgbClr val="292934"/>
                </a:solidFill>
                <a:latin typeface="Times New Roman"/>
                <a:cs typeface="Times New Roman"/>
              </a:rPr>
              <a:t>du</a:t>
            </a:r>
            <a:r>
              <a:rPr sz="3200" b="1" dirty="0">
                <a:solidFill>
                  <a:srgbClr val="292934"/>
                </a:solidFill>
                <a:latin typeface="Times New Roman"/>
                <a:cs typeface="Times New Roman"/>
              </a:rPr>
              <a:t>c</a:t>
            </a:r>
            <a:r>
              <a:rPr sz="3200" b="1" spc="-20" dirty="0">
                <a:solidFill>
                  <a:srgbClr val="292934"/>
                </a:solidFill>
                <a:latin typeface="Times New Roman"/>
                <a:cs typeface="Times New Roman"/>
              </a:rPr>
              <a:t>ti</a:t>
            </a:r>
            <a:r>
              <a:rPr sz="3200" b="1" dirty="0">
                <a:solidFill>
                  <a:srgbClr val="292934"/>
                </a:solidFill>
                <a:latin typeface="Times New Roman"/>
                <a:cs typeface="Times New Roman"/>
              </a:rPr>
              <a:t>on</a:t>
            </a:r>
            <a:endParaRPr sz="32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Clr>
                <a:srgbClr val="292934"/>
              </a:buClr>
              <a:buFont typeface="Arial"/>
              <a:buChar char="•"/>
              <a:tabLst>
                <a:tab pos="357505" algn="l"/>
              </a:tabLst>
            </a:pPr>
            <a:r>
              <a:rPr sz="3200" b="1" dirty="0">
                <a:solidFill>
                  <a:srgbClr val="292934"/>
                </a:solidFill>
                <a:latin typeface="Times New Roman"/>
                <a:cs typeface="Times New Roman"/>
              </a:rPr>
              <a:t>Pr</a:t>
            </a:r>
            <a:r>
              <a:rPr sz="3200" b="1" spc="5" dirty="0">
                <a:solidFill>
                  <a:srgbClr val="292934"/>
                </a:solidFill>
                <a:latin typeface="Times New Roman"/>
                <a:cs typeface="Times New Roman"/>
              </a:rPr>
              <a:t>o</a:t>
            </a:r>
            <a:r>
              <a:rPr sz="3200" b="1" dirty="0">
                <a:solidFill>
                  <a:srgbClr val="292934"/>
                </a:solidFill>
                <a:latin typeface="Times New Roman"/>
                <a:cs typeface="Times New Roman"/>
              </a:rPr>
              <a:t>b</a:t>
            </a:r>
            <a:r>
              <a:rPr sz="3200" b="1" spc="-20" dirty="0">
                <a:solidFill>
                  <a:srgbClr val="292934"/>
                </a:solidFill>
                <a:latin typeface="Times New Roman"/>
                <a:cs typeface="Times New Roman"/>
              </a:rPr>
              <a:t>l</a:t>
            </a:r>
            <a:r>
              <a:rPr sz="3200" b="1" dirty="0">
                <a:solidFill>
                  <a:srgbClr val="292934"/>
                </a:solidFill>
                <a:latin typeface="Times New Roman"/>
                <a:cs typeface="Times New Roman"/>
              </a:rPr>
              <a:t>em</a:t>
            </a:r>
            <a:r>
              <a:rPr sz="3200" b="1" spc="-3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292934"/>
                </a:solidFill>
                <a:latin typeface="Times New Roman"/>
                <a:cs typeface="Times New Roman"/>
              </a:rPr>
              <a:t>S</a:t>
            </a:r>
            <a:r>
              <a:rPr sz="3200" b="1" spc="-10" dirty="0">
                <a:solidFill>
                  <a:srgbClr val="292934"/>
                </a:solidFill>
                <a:latin typeface="Times New Roman"/>
                <a:cs typeface="Times New Roman"/>
              </a:rPr>
              <a:t>t</a:t>
            </a:r>
            <a:r>
              <a:rPr sz="3200" b="1" dirty="0">
                <a:solidFill>
                  <a:srgbClr val="292934"/>
                </a:solidFill>
                <a:latin typeface="Times New Roman"/>
                <a:cs typeface="Times New Roman"/>
              </a:rPr>
              <a:t>a</a:t>
            </a:r>
            <a:r>
              <a:rPr sz="3200" b="1" spc="-20" dirty="0">
                <a:solidFill>
                  <a:srgbClr val="292934"/>
                </a:solidFill>
                <a:latin typeface="Times New Roman"/>
                <a:cs typeface="Times New Roman"/>
              </a:rPr>
              <a:t>t</a:t>
            </a:r>
            <a:r>
              <a:rPr sz="3200" b="1" dirty="0">
                <a:solidFill>
                  <a:srgbClr val="292934"/>
                </a:solidFill>
                <a:latin typeface="Times New Roman"/>
                <a:cs typeface="Times New Roman"/>
              </a:rPr>
              <a:t>e</a:t>
            </a:r>
            <a:r>
              <a:rPr sz="3200" b="1" spc="-25" dirty="0">
                <a:solidFill>
                  <a:srgbClr val="292934"/>
                </a:solidFill>
                <a:latin typeface="Times New Roman"/>
                <a:cs typeface="Times New Roman"/>
              </a:rPr>
              <a:t>m</a:t>
            </a:r>
            <a:r>
              <a:rPr sz="3200" b="1" dirty="0">
                <a:solidFill>
                  <a:srgbClr val="292934"/>
                </a:solidFill>
                <a:latin typeface="Times New Roman"/>
                <a:cs typeface="Times New Roman"/>
              </a:rPr>
              <a:t>e</a:t>
            </a:r>
            <a:r>
              <a:rPr sz="3200" b="1" spc="-25" dirty="0">
                <a:solidFill>
                  <a:srgbClr val="292934"/>
                </a:solidFill>
                <a:latin typeface="Times New Roman"/>
                <a:cs typeface="Times New Roman"/>
              </a:rPr>
              <a:t>n</a:t>
            </a:r>
            <a:r>
              <a:rPr sz="3200" b="1" dirty="0">
                <a:solidFill>
                  <a:srgbClr val="292934"/>
                </a:solidFill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Clr>
                <a:srgbClr val="292934"/>
              </a:buClr>
              <a:buFont typeface="Arial"/>
              <a:buChar char="•"/>
              <a:tabLst>
                <a:tab pos="357505" algn="l"/>
              </a:tabLst>
            </a:pPr>
            <a:r>
              <a:rPr sz="3200" b="1" dirty="0">
                <a:solidFill>
                  <a:srgbClr val="292934"/>
                </a:solidFill>
                <a:latin typeface="Times New Roman"/>
                <a:cs typeface="Times New Roman"/>
              </a:rPr>
              <a:t>System</a:t>
            </a:r>
            <a:r>
              <a:rPr sz="3200" b="1" spc="-3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292934"/>
                </a:solidFill>
                <a:latin typeface="Times New Roman"/>
                <a:cs typeface="Times New Roman"/>
              </a:rPr>
              <a:t>R</a:t>
            </a:r>
            <a:r>
              <a:rPr sz="3200" b="1" spc="-20" dirty="0">
                <a:solidFill>
                  <a:srgbClr val="292934"/>
                </a:solidFill>
                <a:latin typeface="Times New Roman"/>
                <a:cs typeface="Times New Roman"/>
              </a:rPr>
              <a:t>equi</a:t>
            </a:r>
            <a:r>
              <a:rPr sz="3200" b="1" dirty="0">
                <a:solidFill>
                  <a:srgbClr val="292934"/>
                </a:solidFill>
                <a:latin typeface="Times New Roman"/>
                <a:cs typeface="Times New Roman"/>
              </a:rPr>
              <a:t>r</a:t>
            </a:r>
            <a:r>
              <a:rPr sz="3200" b="1" spc="-15" dirty="0">
                <a:solidFill>
                  <a:srgbClr val="292934"/>
                </a:solidFill>
                <a:latin typeface="Times New Roman"/>
                <a:cs typeface="Times New Roman"/>
              </a:rPr>
              <a:t>e</a:t>
            </a:r>
            <a:r>
              <a:rPr sz="3200" b="1" spc="-20" dirty="0">
                <a:solidFill>
                  <a:srgbClr val="292934"/>
                </a:solidFill>
                <a:latin typeface="Times New Roman"/>
                <a:cs typeface="Times New Roman"/>
              </a:rPr>
              <a:t>m</a:t>
            </a:r>
            <a:r>
              <a:rPr sz="3200" b="1" dirty="0">
                <a:solidFill>
                  <a:srgbClr val="292934"/>
                </a:solidFill>
                <a:latin typeface="Times New Roman"/>
                <a:cs typeface="Times New Roman"/>
              </a:rPr>
              <a:t>e</a:t>
            </a:r>
            <a:r>
              <a:rPr sz="3200" b="1" spc="-25" dirty="0">
                <a:solidFill>
                  <a:srgbClr val="292934"/>
                </a:solidFill>
                <a:latin typeface="Times New Roman"/>
                <a:cs typeface="Times New Roman"/>
              </a:rPr>
              <a:t>n</a:t>
            </a:r>
            <a:r>
              <a:rPr sz="3200" b="1" spc="-10" dirty="0">
                <a:solidFill>
                  <a:srgbClr val="292934"/>
                </a:solidFill>
                <a:latin typeface="Times New Roman"/>
                <a:cs typeface="Times New Roman"/>
              </a:rPr>
              <a:t>t</a:t>
            </a:r>
            <a:r>
              <a:rPr sz="3200" b="1" dirty="0">
                <a:solidFill>
                  <a:srgbClr val="292934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Clr>
                <a:srgbClr val="292934"/>
              </a:buClr>
              <a:buFont typeface="Arial"/>
              <a:buChar char="•"/>
              <a:tabLst>
                <a:tab pos="357505" algn="l"/>
              </a:tabLst>
            </a:pPr>
            <a:r>
              <a:rPr sz="3200" b="1" dirty="0">
                <a:solidFill>
                  <a:srgbClr val="292934"/>
                </a:solidFill>
                <a:latin typeface="Times New Roman"/>
                <a:cs typeface="Times New Roman"/>
              </a:rPr>
              <a:t>C</a:t>
            </a:r>
            <a:r>
              <a:rPr sz="3200" b="1" spc="-20" dirty="0">
                <a:solidFill>
                  <a:srgbClr val="292934"/>
                </a:solidFill>
                <a:latin typeface="Times New Roman"/>
                <a:cs typeface="Times New Roman"/>
              </a:rPr>
              <a:t>on</a:t>
            </a:r>
            <a:r>
              <a:rPr sz="3200" b="1" dirty="0">
                <a:solidFill>
                  <a:srgbClr val="292934"/>
                </a:solidFill>
                <a:latin typeface="Times New Roman"/>
                <a:cs typeface="Times New Roman"/>
              </a:rPr>
              <a:t>c</a:t>
            </a:r>
            <a:r>
              <a:rPr sz="3200" b="1" spc="-25" dirty="0">
                <a:solidFill>
                  <a:srgbClr val="292934"/>
                </a:solidFill>
                <a:latin typeface="Times New Roman"/>
                <a:cs typeface="Times New Roman"/>
              </a:rPr>
              <a:t>l</a:t>
            </a:r>
            <a:r>
              <a:rPr sz="3200" b="1" spc="-20" dirty="0">
                <a:solidFill>
                  <a:srgbClr val="292934"/>
                </a:solidFill>
                <a:latin typeface="Times New Roman"/>
                <a:cs typeface="Times New Roman"/>
              </a:rPr>
              <a:t>u</a:t>
            </a:r>
            <a:r>
              <a:rPr sz="3200" b="1" spc="-10" dirty="0">
                <a:solidFill>
                  <a:srgbClr val="292934"/>
                </a:solidFill>
                <a:latin typeface="Times New Roman"/>
                <a:cs typeface="Times New Roman"/>
              </a:rPr>
              <a:t>s</a:t>
            </a:r>
            <a:r>
              <a:rPr sz="3200" b="1" spc="-20" dirty="0">
                <a:solidFill>
                  <a:srgbClr val="292934"/>
                </a:solidFill>
                <a:latin typeface="Times New Roman"/>
                <a:cs typeface="Times New Roman"/>
              </a:rPr>
              <a:t>i</a:t>
            </a:r>
            <a:r>
              <a:rPr sz="3200" b="1" dirty="0">
                <a:solidFill>
                  <a:srgbClr val="292934"/>
                </a:solidFill>
                <a:latin typeface="Times New Roman"/>
                <a:cs typeface="Times New Roman"/>
              </a:rPr>
              <a:t>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520" y="613373"/>
            <a:ext cx="441071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62710" algn="l"/>
              </a:tabLst>
            </a:pPr>
            <a:r>
              <a:rPr sz="3200" b="1" dirty="0">
                <a:solidFill>
                  <a:srgbClr val="292934"/>
                </a:solidFill>
                <a:latin typeface="Arial"/>
                <a:cs typeface="Arial"/>
              </a:rPr>
              <a:t>TITLE</a:t>
            </a:r>
            <a:r>
              <a:rPr sz="3200" b="1" dirty="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sz="3200" b="1" spc="-15" dirty="0">
                <a:solidFill>
                  <a:srgbClr val="292934"/>
                </a:solidFill>
                <a:latin typeface="Arial"/>
                <a:cs typeface="Arial"/>
              </a:rPr>
              <a:t>EXPL</a:t>
            </a:r>
            <a:r>
              <a:rPr sz="3200" b="1" spc="-5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3200" b="1" spc="-20" dirty="0">
                <a:solidFill>
                  <a:srgbClr val="292934"/>
                </a:solidFill>
                <a:latin typeface="Arial"/>
                <a:cs typeface="Arial"/>
              </a:rPr>
              <a:t>N</a:t>
            </a:r>
            <a:r>
              <a:rPr sz="3200" b="1" spc="-5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3200" b="1" spc="-25" dirty="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sz="3200" b="1" spc="-20" dirty="0">
                <a:solidFill>
                  <a:srgbClr val="292934"/>
                </a:solidFill>
                <a:latin typeface="Arial"/>
                <a:cs typeface="Arial"/>
              </a:rPr>
              <a:t>I</a:t>
            </a:r>
            <a:r>
              <a:rPr sz="3200" b="1" dirty="0">
                <a:solidFill>
                  <a:srgbClr val="292934"/>
                </a:solidFill>
                <a:latin typeface="Arial"/>
                <a:cs typeface="Arial"/>
              </a:rPr>
              <a:t>O</a:t>
            </a:r>
            <a:r>
              <a:rPr sz="3200" b="1" spc="-30" dirty="0">
                <a:solidFill>
                  <a:srgbClr val="292934"/>
                </a:solidFill>
                <a:latin typeface="Arial"/>
                <a:cs typeface="Arial"/>
              </a:rPr>
              <a:t>N</a:t>
            </a:r>
            <a:r>
              <a:rPr sz="3200" b="1" dirty="0">
                <a:solidFill>
                  <a:srgbClr val="292934"/>
                </a:solidFill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088" y="1945779"/>
            <a:ext cx="11513185" cy="364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76250" indent="-342900" algn="just">
              <a:lnSpc>
                <a:spcPct val="99300"/>
              </a:lnSpc>
              <a:buClr>
                <a:srgbClr val="292934"/>
              </a:buClr>
              <a:buFont typeface="Arial"/>
              <a:buChar char="•"/>
              <a:tabLst>
                <a:tab pos="355600" algn="l"/>
              </a:tabLst>
            </a:pP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PROP</a:t>
            </a:r>
            <a:r>
              <a:rPr sz="2000" b="1" spc="-10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2000" b="1" spc="-5" dirty="0">
                <a:solidFill>
                  <a:srgbClr val="292934"/>
                </a:solidFill>
                <a:latin typeface="Arial"/>
                <a:cs typeface="Arial"/>
              </a:rPr>
              <a:t>RT</a:t>
            </a:r>
            <a:r>
              <a:rPr sz="2000" b="1" spc="-15" dirty="0">
                <a:solidFill>
                  <a:srgbClr val="292934"/>
                </a:solidFill>
                <a:latin typeface="Arial"/>
                <a:cs typeface="Arial"/>
              </a:rPr>
              <a:t>Y</a:t>
            </a: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:</a:t>
            </a:r>
            <a:r>
              <a:rPr sz="2000" b="1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b="1" spc="-14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14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refe</a:t>
            </a: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13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to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15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292934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meth</a:t>
            </a:r>
            <a:r>
              <a:rPr sz="2000" spc="-20" dirty="0">
                <a:solidFill>
                  <a:srgbClr val="292934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13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sz="2000" spc="-20" dirty="0">
                <a:solidFill>
                  <a:srgbClr val="292934"/>
                </a:solidFill>
                <a:latin typeface="Arial"/>
                <a:cs typeface="Arial"/>
              </a:rPr>
              <a:t>h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14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13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15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14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13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indivi</a:t>
            </a:r>
            <a:r>
              <a:rPr sz="2000" spc="-20" dirty="0">
                <a:solidFill>
                  <a:srgbClr val="292934"/>
                </a:solidFill>
                <a:latin typeface="Arial"/>
                <a:cs typeface="Arial"/>
              </a:rPr>
              <a:t>d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ua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10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15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enti</a:t>
            </a:r>
            <a:r>
              <a:rPr sz="2000" spc="-10" dirty="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y,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15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encomp</a:t>
            </a:r>
            <a:r>
              <a:rPr sz="2000" spc="-10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ss</a:t>
            </a: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ng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tangible</a:t>
            </a:r>
            <a:r>
              <a:rPr sz="2000" spc="13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ss</a:t>
            </a: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ts</a:t>
            </a:r>
            <a:r>
              <a:rPr sz="2000" spc="14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lik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2000" spc="15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</a:t>
            </a:r>
            <a:r>
              <a:rPr sz="2000" spc="13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</a:t>
            </a:r>
            <a:r>
              <a:rPr sz="2000" spc="16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int</a:t>
            </a: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ngibl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2000" spc="14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asset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</a:t>
            </a:r>
            <a:r>
              <a:rPr sz="2000" spc="15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such</a:t>
            </a:r>
            <a:r>
              <a:rPr sz="2000" spc="13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as</a:t>
            </a:r>
            <a:r>
              <a:rPr sz="2000" spc="16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ntell</a:t>
            </a: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ctual</a:t>
            </a:r>
            <a:r>
              <a:rPr sz="2000" spc="14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r</a:t>
            </a: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pe</a:t>
            </a:r>
            <a:r>
              <a:rPr sz="2000" spc="5" dirty="0">
                <a:solidFill>
                  <a:srgbClr val="292934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ty</a:t>
            </a:r>
            <a:r>
              <a:rPr sz="2000" spc="12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</a:t>
            </a:r>
            <a:r>
              <a:rPr sz="2000" spc="15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ri</a:t>
            </a:r>
            <a:r>
              <a:rPr sz="2000" spc="-10" dirty="0">
                <a:solidFill>
                  <a:srgbClr val="292934"/>
                </a:solidFill>
                <a:latin typeface="Arial"/>
                <a:cs typeface="Arial"/>
              </a:rPr>
              <a:t>g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hts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.</a:t>
            </a:r>
            <a:r>
              <a:rPr sz="2000" spc="14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It</a:t>
            </a:r>
            <a:r>
              <a:rPr sz="2000" spc="15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plays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292934"/>
                </a:solidFill>
                <a:latin typeface="Arial"/>
                <a:cs typeface="Arial"/>
              </a:rPr>
              <a:t>r</a:t>
            </a: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cial</a:t>
            </a:r>
            <a:r>
              <a:rPr sz="2000" spc="3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ro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2000" spc="4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legal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,</a:t>
            </a:r>
            <a:r>
              <a:rPr sz="2000" spc="4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292934"/>
                </a:solidFill>
                <a:latin typeface="Arial"/>
                <a:cs typeface="Arial"/>
              </a:rPr>
              <a:t>c</a:t>
            </a: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on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omic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,</a:t>
            </a:r>
            <a:r>
              <a:rPr sz="2000" spc="5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</a:t>
            </a:r>
            <a:r>
              <a:rPr sz="2000" spc="4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social</a:t>
            </a:r>
            <a:r>
              <a:rPr sz="2000" spc="5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</a:t>
            </a:r>
            <a:r>
              <a:rPr sz="2000" spc="-20" dirty="0">
                <a:solidFill>
                  <a:srgbClr val="292934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stems</a:t>
            </a:r>
            <a:r>
              <a:rPr sz="2000" spc="4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y</a:t>
            </a:r>
            <a:r>
              <a:rPr sz="2000" spc="4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definin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g</a:t>
            </a:r>
            <a:r>
              <a:rPr sz="2000" spc="5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rship</a:t>
            </a:r>
            <a:r>
              <a:rPr sz="2000" spc="5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</a:t>
            </a:r>
            <a:r>
              <a:rPr sz="2000" spc="4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usag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2000" spc="4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rig</a:t>
            </a:r>
            <a:r>
              <a:rPr sz="2000" spc="5" dirty="0">
                <a:solidFill>
                  <a:srgbClr val="292934"/>
                </a:solidFill>
                <a:latin typeface="Arial"/>
                <a:cs typeface="Arial"/>
              </a:rPr>
              <a:t>h</a:t>
            </a:r>
            <a:r>
              <a:rPr sz="2000" spc="-20" dirty="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2700">
              <a:latin typeface="Times New Roman"/>
              <a:cs typeface="Times New Roman"/>
            </a:endParaRPr>
          </a:p>
          <a:p>
            <a:pPr marL="355600" marR="5080" algn="just">
              <a:lnSpc>
                <a:spcPts val="2290"/>
              </a:lnSpc>
            </a:pPr>
            <a:r>
              <a:rPr sz="2000" b="1" spc="-5" dirty="0">
                <a:solidFill>
                  <a:srgbClr val="292934"/>
                </a:solidFill>
                <a:latin typeface="Arial"/>
                <a:cs typeface="Arial"/>
              </a:rPr>
              <a:t>CONN</a:t>
            </a:r>
            <a:r>
              <a:rPr sz="2000" b="1" spc="-15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2000" b="1" spc="-5" dirty="0">
                <a:solidFill>
                  <a:srgbClr val="292934"/>
                </a:solidFill>
                <a:latin typeface="Arial"/>
                <a:cs typeface="Arial"/>
              </a:rPr>
              <a:t>C</a:t>
            </a:r>
            <a:r>
              <a:rPr sz="2000" b="1" spc="5" dirty="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:</a:t>
            </a:r>
            <a:r>
              <a:rPr sz="2000" spc="21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means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j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lin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5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ethe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two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more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enti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allo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1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com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un</a:t>
            </a:r>
            <a:r>
              <a:rPr sz="2000" spc="-1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inter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ction,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15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ation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hip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It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essent</a:t>
            </a:r>
            <a:r>
              <a:rPr sz="2000" spc="-1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vari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nte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ts,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fr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netw</a:t>
            </a:r>
            <a:r>
              <a:rPr sz="2000" spc="-10" dirty="0">
                <a:latin typeface="Arial"/>
                <a:cs typeface="Arial"/>
              </a:rPr>
              <a:t>or</a:t>
            </a:r>
            <a:r>
              <a:rPr sz="2000" dirty="0">
                <a:latin typeface="Arial"/>
                <a:cs typeface="Arial"/>
              </a:rPr>
              <a:t>king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te</a:t>
            </a:r>
            <a:r>
              <a:rPr sz="2000" spc="-1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hno</a:t>
            </a:r>
            <a:r>
              <a:rPr sz="2000" spc="-10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og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perso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ona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elationshi</a:t>
            </a:r>
            <a:r>
              <a:rPr sz="2000" spc="-20" dirty="0">
                <a:latin typeface="Arial"/>
                <a:cs typeface="Arial"/>
              </a:rPr>
              <a:t>p</a:t>
            </a:r>
            <a:r>
              <a:rPr sz="2000" spc="15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355600" algn="just">
              <a:lnSpc>
                <a:spcPts val="2355"/>
              </a:lnSpc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2200">
              <a:latin typeface="Times New Roman"/>
              <a:cs typeface="Times New Roman"/>
            </a:endParaRPr>
          </a:p>
          <a:p>
            <a:pPr marL="398145" marR="263525" indent="-43180">
              <a:lnSpc>
                <a:spcPts val="2290"/>
              </a:lnSpc>
            </a:pP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Technolog</a:t>
            </a:r>
            <a:r>
              <a:rPr sz="2000" b="1" spc="-15" dirty="0">
                <a:solidFill>
                  <a:srgbClr val="292934"/>
                </a:solidFill>
                <a:latin typeface="Arial"/>
                <a:cs typeface="Arial"/>
              </a:rPr>
              <a:t>ic</a:t>
            </a:r>
            <a:r>
              <a:rPr sz="2000" b="1" spc="-5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Integrati</a:t>
            </a:r>
            <a:r>
              <a:rPr sz="2000" b="1" spc="-20" dirty="0">
                <a:solidFill>
                  <a:srgbClr val="292934"/>
                </a:solidFill>
                <a:latin typeface="Arial"/>
                <a:cs typeface="Arial"/>
              </a:rPr>
              <a:t>o</a:t>
            </a:r>
            <a:r>
              <a:rPr sz="2000" b="1" spc="5" dirty="0">
                <a:solidFill>
                  <a:srgbClr val="292934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:</a:t>
            </a:r>
            <a:r>
              <a:rPr sz="2000" spc="4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sz="2000" spc="5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it</a:t>
            </a:r>
            <a:r>
              <a:rPr sz="2000" spc="-10" dirty="0">
                <a:solidFill>
                  <a:srgbClr val="292934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signifies</a:t>
            </a:r>
            <a:r>
              <a:rPr sz="2000" spc="5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corp</a:t>
            </a:r>
            <a:r>
              <a:rPr sz="2000" spc="-10" dirty="0">
                <a:solidFill>
                  <a:srgbClr val="292934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ration</a:t>
            </a:r>
            <a:r>
              <a:rPr sz="2000" spc="4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f</a:t>
            </a:r>
            <a:r>
              <a:rPr sz="2000" spc="3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vari</a:t>
            </a:r>
            <a:r>
              <a:rPr sz="2000" spc="5" dirty="0">
                <a:solidFill>
                  <a:srgbClr val="292934"/>
                </a:solidFill>
                <a:latin typeface="Arial"/>
                <a:cs typeface="Arial"/>
              </a:rPr>
              <a:t>o</a:t>
            </a: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tec</a:t>
            </a:r>
            <a:r>
              <a:rPr sz="2000" spc="-10" dirty="0">
                <a:solidFill>
                  <a:srgbClr val="292934"/>
                </a:solidFill>
                <a:latin typeface="Arial"/>
                <a:cs typeface="Arial"/>
              </a:rPr>
              <a:t>h</a:t>
            </a: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ologi</a:t>
            </a:r>
            <a:r>
              <a:rPr sz="2000" spc="-10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lik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2000" spc="6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92934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P</a:t>
            </a:r>
            <a:r>
              <a:rPr sz="2000" spc="-10" dirty="0">
                <a:solidFill>
                  <a:srgbClr val="292934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,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edi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ti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at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analy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int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state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3810"/>
              </a:lnSpc>
            </a:pPr>
            <a:r>
              <a:rPr spc="-5" dirty="0"/>
              <a:t>A</a:t>
            </a:r>
            <a:r>
              <a:rPr spc="-20" dirty="0"/>
              <a:t>B</a:t>
            </a:r>
            <a:r>
              <a:rPr spc="-15" dirty="0"/>
              <a:t>ST</a:t>
            </a:r>
            <a:r>
              <a:rPr spc="-25" dirty="0"/>
              <a:t>R</a:t>
            </a:r>
            <a:r>
              <a:rPr spc="-5" dirty="0"/>
              <a:t>A</a:t>
            </a:r>
            <a:r>
              <a:rPr spc="-20" dirty="0"/>
              <a:t>C</a:t>
            </a:r>
            <a:r>
              <a:rPr spc="-15" dirty="0"/>
              <a:t>T</a:t>
            </a:r>
            <a:r>
              <a:rPr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000" y="1257057"/>
            <a:ext cx="11682095" cy="3284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9400"/>
              </a:lnSpc>
            </a:pPr>
            <a:r>
              <a:rPr sz="2000" dirty="0">
                <a:latin typeface="Arial"/>
                <a:cs typeface="Arial"/>
              </a:rPr>
              <a:t>This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ro</a:t>
            </a:r>
            <a:r>
              <a:rPr sz="2000" spc="-5" dirty="0">
                <a:latin typeface="Arial"/>
                <a:cs typeface="Arial"/>
              </a:rPr>
              <a:t>j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ct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im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devel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pin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ef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ic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inf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ma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agem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sys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real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ind</a:t>
            </a:r>
            <a:r>
              <a:rPr sz="2000" spc="-10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stry,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client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mana</a:t>
            </a:r>
            <a:r>
              <a:rPr sz="2000" spc="-10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emen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ma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nta</a:t>
            </a:r>
            <a:r>
              <a:rPr sz="2000" spc="-1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nin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ro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rty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listing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Online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state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man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emen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st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web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base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appl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elate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onl</a:t>
            </a:r>
            <a:r>
              <a:rPr sz="2000" spc="-1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pplica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15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ate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onli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plic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ti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state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spc="-1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gg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advantag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this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onlin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site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is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ovide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onli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tool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4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un</a:t>
            </a:r>
            <a:r>
              <a:rPr sz="2000" spc="-1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betwee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tenants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.Th</a:t>
            </a:r>
            <a:r>
              <a:rPr sz="2000" spc="-2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site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ovi</a:t>
            </a:r>
            <a:r>
              <a:rPr sz="2000" spc="-20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ptio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ow</a:t>
            </a:r>
            <a:r>
              <a:rPr sz="2000" spc="-2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pu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this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site,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inter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sted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ser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ck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nt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ct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leas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spc="-10" dirty="0">
                <a:latin typeface="Arial"/>
                <a:cs typeface="Arial"/>
              </a:rPr>
              <a:t>ur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rty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very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sy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rch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ct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lin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er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endles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All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rv</a:t>
            </a:r>
            <a:r>
              <a:rPr sz="2000" spc="-1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ces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st.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Our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conc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pt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giv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quic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result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r.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ro</a:t>
            </a:r>
            <a:r>
              <a:rPr sz="2000" spc="-5" dirty="0">
                <a:latin typeface="Arial"/>
                <a:cs typeface="Arial"/>
              </a:rPr>
              <a:t>j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ct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ti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real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at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mana</a:t>
            </a:r>
            <a:r>
              <a:rPr sz="2000" spc="-10" dirty="0">
                <a:latin typeface="Arial"/>
                <a:cs typeface="Arial"/>
              </a:rPr>
              <a:t>g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ment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syst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this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eb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appl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tion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help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ser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5" dirty="0">
                <a:latin typeface="Arial"/>
                <a:cs typeface="Arial"/>
              </a:rPr>
              <a:t>g</a:t>
            </a:r>
            <a:r>
              <a:rPr sz="2000" spc="-1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st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individua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me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pa</a:t>
            </a:r>
            <a:r>
              <a:rPr sz="2000" spc="3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ssist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Arial"/>
                <a:cs typeface="Arial"/>
              </a:rPr>
              <a:t>y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finding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rf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ct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5" dirty="0">
                <a:latin typeface="Arial"/>
                <a:cs typeface="Arial"/>
              </a:rPr>
              <a:t>nta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ho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rty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al</a:t>
            </a:r>
            <a:r>
              <a:rPr sz="2000" dirty="0">
                <a:latin typeface="Arial"/>
                <a:cs typeface="Arial"/>
              </a:rPr>
              <a:t>so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you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find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your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nex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5" dirty="0">
                <a:latin typeface="Arial"/>
                <a:cs typeface="Arial"/>
              </a:rPr>
              <a:t>nta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rch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your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ta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gete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area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fea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est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manage</a:t>
            </a:r>
            <a:r>
              <a:rPr sz="2000" spc="-15" dirty="0">
                <a:latin typeface="Arial"/>
                <a:cs typeface="Arial"/>
              </a:rPr>
              <a:t>me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system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ct val="100000"/>
              </a:lnSpc>
            </a:pPr>
            <a:r>
              <a:rPr spc="-20" dirty="0"/>
              <a:t>I</a:t>
            </a:r>
            <a:r>
              <a:rPr spc="-5" dirty="0"/>
              <a:t>N</a:t>
            </a:r>
            <a:r>
              <a:rPr spc="-25" dirty="0"/>
              <a:t>T</a:t>
            </a:r>
            <a:r>
              <a:rPr spc="-5" dirty="0"/>
              <a:t>R</a:t>
            </a:r>
            <a:r>
              <a:rPr spc="-20" dirty="0"/>
              <a:t>O</a:t>
            </a:r>
            <a:r>
              <a:rPr spc="-25" dirty="0"/>
              <a:t>D</a:t>
            </a:r>
            <a:r>
              <a:rPr spc="-5" dirty="0"/>
              <a:t>U</a:t>
            </a:r>
            <a:r>
              <a:rPr spc="-20" dirty="0"/>
              <a:t>C</a:t>
            </a:r>
            <a:r>
              <a:rPr spc="-15" dirty="0"/>
              <a:t>T</a:t>
            </a:r>
            <a:r>
              <a:rPr spc="-20" dirty="0"/>
              <a:t>I</a:t>
            </a:r>
            <a:r>
              <a:rPr dirty="0"/>
              <a:t>O</a:t>
            </a:r>
            <a:r>
              <a:rPr spc="-30" dirty="0"/>
              <a:t>N</a:t>
            </a:r>
            <a:r>
              <a:rPr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08" y="1426109"/>
            <a:ext cx="11969750" cy="2432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5800"/>
              </a:lnSpc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ul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imat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ap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fo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nn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cting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la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buyer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sel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er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Property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connect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act</a:t>
            </a:r>
            <a:r>
              <a:rPr sz="2400" spc="-15" dirty="0">
                <a:latin typeface="Arial"/>
                <a:cs typeface="Arial"/>
              </a:rPr>
              <a:t>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ruste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20" dirty="0">
                <a:latin typeface="Arial"/>
                <a:cs typeface="Arial"/>
              </a:rPr>
              <a:t>ator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fer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seam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es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platfor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fo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buyer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seek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ers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ntin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to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pr</a:t>
            </a:r>
            <a:r>
              <a:rPr sz="2400" spc="-15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perties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-2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ap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featu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G</a:t>
            </a:r>
            <a:r>
              <a:rPr sz="2400" spc="-20" dirty="0">
                <a:latin typeface="Arial"/>
                <a:cs typeface="Arial"/>
              </a:rPr>
              <a:t>PS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integratio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for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ecis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lo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tr</a:t>
            </a:r>
            <a:r>
              <a:rPr sz="2400" spc="-2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ckin</a:t>
            </a:r>
            <a:r>
              <a:rPr sz="2400" spc="-15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adv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nce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money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predic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too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eva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uat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value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specific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reas,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robust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veri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ic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tion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pro</a:t>
            </a:r>
            <a:r>
              <a:rPr sz="2400" spc="1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es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ensurin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sel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er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provid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ecessary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documentatio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proo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w</a:t>
            </a:r>
            <a:r>
              <a:rPr sz="2400" spc="-5" dirty="0">
                <a:latin typeface="Arial"/>
                <a:cs typeface="Arial"/>
              </a:rPr>
              <a:t>nersh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2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.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Property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conn</a:t>
            </a:r>
            <a:r>
              <a:rPr sz="2400" spc="-15" dirty="0">
                <a:latin typeface="Arial"/>
                <a:cs typeface="Arial"/>
              </a:rPr>
              <a:t>ec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securing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per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-20" dirty="0">
                <a:latin typeface="Arial"/>
                <a:cs typeface="Arial"/>
              </a:rPr>
              <a:t>ec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ec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ha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nev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be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easi</a:t>
            </a:r>
            <a:r>
              <a:rPr sz="2400" spc="1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10"/>
              </a:lnSpc>
            </a:pPr>
            <a:r>
              <a:rPr dirty="0"/>
              <a:t>PROB</a:t>
            </a:r>
            <a:r>
              <a:rPr spc="-20" dirty="0"/>
              <a:t>L</a:t>
            </a:r>
            <a:r>
              <a:rPr dirty="0"/>
              <a:t>EM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5" dirty="0"/>
              <a:t>ST</a:t>
            </a:r>
            <a:r>
              <a:rPr spc="-5" dirty="0"/>
              <a:t>A</a:t>
            </a:r>
            <a:r>
              <a:rPr spc="-25" dirty="0"/>
              <a:t>T</a:t>
            </a:r>
            <a:r>
              <a:rPr spc="-15" dirty="0"/>
              <a:t>E</a:t>
            </a:r>
            <a:r>
              <a:rPr spc="-20" dirty="0"/>
              <a:t>M</a:t>
            </a:r>
            <a:r>
              <a:rPr spc="-15" dirty="0"/>
              <a:t>E</a:t>
            </a:r>
            <a:r>
              <a:rPr spc="-5" dirty="0"/>
              <a:t>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690">
              <a:lnSpc>
                <a:spcPct val="100000"/>
              </a:lnSpc>
            </a:pPr>
            <a:r>
              <a:rPr sz="1800" b="1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292934"/>
                </a:solidFill>
                <a:latin typeface="Arial"/>
                <a:cs typeface="Arial"/>
              </a:rPr>
              <a:t>xisting</a:t>
            </a:r>
            <a:r>
              <a:rPr sz="1800" b="1" spc="2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92934"/>
                </a:solidFill>
                <a:latin typeface="Arial"/>
                <a:cs typeface="Arial"/>
              </a:rPr>
              <a:t>S</a:t>
            </a:r>
            <a:r>
              <a:rPr sz="1800" b="1" spc="-10" dirty="0">
                <a:solidFill>
                  <a:srgbClr val="292934"/>
                </a:solidFill>
                <a:latin typeface="Arial"/>
                <a:cs typeface="Arial"/>
              </a:rPr>
              <a:t>y</a:t>
            </a:r>
            <a:r>
              <a:rPr sz="1800" b="1" spc="-5" dirty="0">
                <a:solidFill>
                  <a:srgbClr val="292934"/>
                </a:solidFill>
                <a:latin typeface="Arial"/>
                <a:cs typeface="Arial"/>
              </a:rPr>
              <a:t>stem</a:t>
            </a:r>
            <a:r>
              <a:rPr sz="1800" spc="-5" dirty="0">
                <a:solidFill>
                  <a:srgbClr val="292934"/>
                </a:solidFill>
              </a:rPr>
              <a:t>:</a:t>
            </a:r>
            <a:r>
              <a:rPr sz="1800" spc="7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92934"/>
                </a:solidFill>
              </a:rPr>
              <a:t>H</a:t>
            </a:r>
            <a:r>
              <a:rPr sz="1800" spc="-10" dirty="0">
                <a:solidFill>
                  <a:srgbClr val="292934"/>
                </a:solidFill>
              </a:rPr>
              <a:t>e</a:t>
            </a:r>
            <a:r>
              <a:rPr sz="1800" dirty="0">
                <a:solidFill>
                  <a:srgbClr val="292934"/>
                </a:solidFill>
              </a:rPr>
              <a:t>re</a:t>
            </a:r>
            <a:r>
              <a:rPr sz="1800" spc="2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92934"/>
                </a:solidFill>
              </a:rPr>
              <a:t>a</a:t>
            </a:r>
            <a:r>
              <a:rPr sz="1800" spc="5" dirty="0">
                <a:solidFill>
                  <a:srgbClr val="292934"/>
                </a:solidFill>
              </a:rPr>
              <a:t>r</a:t>
            </a:r>
            <a:r>
              <a:rPr sz="1800" dirty="0">
                <a:solidFill>
                  <a:srgbClr val="292934"/>
                </a:solidFill>
              </a:rPr>
              <a:t>e</a:t>
            </a:r>
            <a:r>
              <a:rPr sz="1800" spc="4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92934"/>
                </a:solidFill>
              </a:rPr>
              <a:t>some</a:t>
            </a:r>
            <a:r>
              <a:rPr sz="1800" spc="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92934"/>
                </a:solidFill>
              </a:rPr>
              <a:t>fe</a:t>
            </a:r>
            <a:r>
              <a:rPr sz="1800" spc="-10" dirty="0">
                <a:solidFill>
                  <a:srgbClr val="292934"/>
                </a:solidFill>
              </a:rPr>
              <a:t>atu</a:t>
            </a:r>
            <a:r>
              <a:rPr sz="1800" spc="-5" dirty="0">
                <a:solidFill>
                  <a:srgbClr val="292934"/>
                </a:solidFill>
              </a:rPr>
              <a:t>re</a:t>
            </a:r>
            <a:r>
              <a:rPr sz="1800" dirty="0">
                <a:solidFill>
                  <a:srgbClr val="292934"/>
                </a:solidFill>
              </a:rPr>
              <a:t>s</a:t>
            </a:r>
            <a:r>
              <a:rPr sz="1800" spc="3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292934"/>
                </a:solidFill>
              </a:rPr>
              <a:t>o</a:t>
            </a:r>
            <a:r>
              <a:rPr sz="1800" spc="-5" dirty="0">
                <a:solidFill>
                  <a:srgbClr val="292934"/>
                </a:solidFill>
              </a:rPr>
              <a:t>f</a:t>
            </a:r>
            <a:r>
              <a:rPr sz="1800" spc="4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92934"/>
                </a:solidFill>
              </a:rPr>
              <a:t>the</a:t>
            </a:r>
            <a:r>
              <a:rPr sz="1800" spc="2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92934"/>
                </a:solidFill>
              </a:rPr>
              <a:t>e</a:t>
            </a:r>
            <a:r>
              <a:rPr sz="1800" spc="-15" dirty="0">
                <a:solidFill>
                  <a:srgbClr val="292934"/>
                </a:solidFill>
              </a:rPr>
              <a:t>x</a:t>
            </a:r>
            <a:r>
              <a:rPr sz="1800" spc="-5" dirty="0">
                <a:solidFill>
                  <a:srgbClr val="292934"/>
                </a:solidFill>
              </a:rPr>
              <a:t>ist</a:t>
            </a:r>
            <a:r>
              <a:rPr sz="1800" spc="5" dirty="0">
                <a:solidFill>
                  <a:srgbClr val="292934"/>
                </a:solidFill>
              </a:rPr>
              <a:t>i</a:t>
            </a:r>
            <a:r>
              <a:rPr sz="1800" spc="-5" dirty="0">
                <a:solidFill>
                  <a:srgbClr val="292934"/>
                </a:solidFill>
              </a:rPr>
              <a:t>n</a:t>
            </a:r>
            <a:r>
              <a:rPr sz="1800" dirty="0">
                <a:solidFill>
                  <a:srgbClr val="292934"/>
                </a:solidFill>
              </a:rPr>
              <a:t>g</a:t>
            </a:r>
            <a:r>
              <a:rPr sz="1800" spc="4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92934"/>
                </a:solidFill>
              </a:rPr>
              <a:t>s</a:t>
            </a:r>
            <a:r>
              <a:rPr sz="1800" spc="-25" dirty="0">
                <a:solidFill>
                  <a:srgbClr val="292934"/>
                </a:solidFill>
              </a:rPr>
              <a:t>y</a:t>
            </a:r>
            <a:r>
              <a:rPr sz="1800" spc="-10" dirty="0">
                <a:solidFill>
                  <a:srgbClr val="292934"/>
                </a:solidFill>
              </a:rPr>
              <a:t>s</a:t>
            </a:r>
            <a:r>
              <a:rPr sz="1800" spc="-15" dirty="0">
                <a:solidFill>
                  <a:srgbClr val="292934"/>
                </a:solidFill>
              </a:rPr>
              <a:t>t</a:t>
            </a:r>
            <a:r>
              <a:rPr sz="1800" spc="-20" dirty="0">
                <a:solidFill>
                  <a:srgbClr val="292934"/>
                </a:solidFill>
              </a:rPr>
              <a:t>e</a:t>
            </a:r>
            <a:r>
              <a:rPr sz="1800" spc="-15" dirty="0">
                <a:solidFill>
                  <a:srgbClr val="292934"/>
                </a:solidFill>
              </a:rPr>
              <a:t>m</a:t>
            </a:r>
            <a:r>
              <a:rPr sz="1800" spc="-5" dirty="0">
                <a:solidFill>
                  <a:srgbClr val="292934"/>
                </a:solidFill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744220" indent="-299085">
              <a:lnSpc>
                <a:spcPct val="100000"/>
              </a:lnSpc>
              <a:spcBef>
                <a:spcPts val="1305"/>
              </a:spcBef>
              <a:buSzPct val="75000"/>
              <a:buFont typeface="Symbol"/>
              <a:buChar char=""/>
              <a:tabLst>
                <a:tab pos="744220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User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R</a:t>
            </a:r>
            <a:r>
              <a:rPr sz="1600" b="1" spc="-5" dirty="0">
                <a:latin typeface="Times New Roman"/>
                <a:cs typeface="Times New Roman"/>
              </a:rPr>
              <a:t>e</a:t>
            </a:r>
            <a:r>
              <a:rPr sz="1600" b="1" spc="-10" dirty="0">
                <a:latin typeface="Times New Roman"/>
                <a:cs typeface="Times New Roman"/>
              </a:rPr>
              <a:t>gistration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and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P</a:t>
            </a:r>
            <a:r>
              <a:rPr sz="1600" b="1" spc="-5" dirty="0">
                <a:latin typeface="Times New Roman"/>
                <a:cs typeface="Times New Roman"/>
              </a:rPr>
              <a:t>r</a:t>
            </a:r>
            <a:r>
              <a:rPr sz="1600" b="1" spc="-10" dirty="0">
                <a:latin typeface="Times New Roman"/>
                <a:cs typeface="Times New Roman"/>
              </a:rPr>
              <a:t>ofile</a:t>
            </a:r>
            <a:r>
              <a:rPr sz="1600" b="1" dirty="0">
                <a:latin typeface="Times New Roman"/>
                <a:cs typeface="Times New Roman"/>
              </a:rPr>
              <a:t>s</a:t>
            </a:r>
            <a:r>
              <a:rPr sz="1600" spc="-5" dirty="0">
                <a:latin typeface="Times New Roman"/>
                <a:cs typeface="Times New Roman"/>
              </a:rPr>
              <a:t>: </a:t>
            </a:r>
            <a:r>
              <a:rPr sz="1600" spc="-10" dirty="0">
                <a:latin typeface="Times New Roman"/>
                <a:cs typeface="Times New Roman"/>
              </a:rPr>
              <a:t>Bu</a:t>
            </a:r>
            <a:r>
              <a:rPr sz="1600" spc="-20" dirty="0">
                <a:latin typeface="Times New Roman"/>
                <a:cs typeface="Times New Roman"/>
              </a:rPr>
              <a:t>y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rs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sellers</a:t>
            </a:r>
            <a:r>
              <a:rPr sz="1600" spc="-5" dirty="0">
                <a:latin typeface="Times New Roman"/>
                <a:cs typeface="Times New Roman"/>
              </a:rPr>
              <a:t> c</a:t>
            </a:r>
            <a:r>
              <a:rPr sz="1600" spc="-10" dirty="0">
                <a:latin typeface="Times New Roman"/>
                <a:cs typeface="Times New Roman"/>
              </a:rPr>
              <a:t>reate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ac</a:t>
            </a:r>
            <a:r>
              <a:rPr sz="1600" spc="-15" dirty="0">
                <a:latin typeface="Times New Roman"/>
                <a:cs typeface="Times New Roman"/>
              </a:rPr>
              <a:t>c</a:t>
            </a:r>
            <a:r>
              <a:rPr sz="1600" spc="0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unts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set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up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</a:t>
            </a:r>
            <a:r>
              <a:rPr sz="1600" spc="-20" dirty="0">
                <a:latin typeface="Times New Roman"/>
                <a:cs typeface="Times New Roman"/>
              </a:rPr>
              <a:t>o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iles,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providing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n</a:t>
            </a:r>
            <a:r>
              <a:rPr sz="1600" spc="-20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cessary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o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ati</a:t>
            </a:r>
            <a:r>
              <a:rPr sz="1600" spc="0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preferences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727075" marR="740410" indent="-286385">
              <a:lnSpc>
                <a:spcPct val="150600"/>
              </a:lnSpc>
              <a:spcBef>
                <a:spcPts val="555"/>
              </a:spcBef>
              <a:buClr>
                <a:srgbClr val="292934"/>
              </a:buClr>
              <a:buSzPct val="112500"/>
              <a:buFont typeface="Arial"/>
              <a:buChar char="•"/>
              <a:tabLst>
                <a:tab pos="727710" algn="l"/>
              </a:tabLst>
            </a:pPr>
            <a:r>
              <a:rPr sz="1600" b="1" spc="-10" dirty="0">
                <a:latin typeface="Arial"/>
                <a:cs typeface="Arial"/>
              </a:rPr>
              <a:t>Value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Arial"/>
                <a:cs typeface="Arial"/>
              </a:rPr>
              <a:t>Predi</a:t>
            </a:r>
            <a:r>
              <a:rPr sz="1600" b="1" dirty="0">
                <a:latin typeface="Arial"/>
                <a:cs typeface="Arial"/>
              </a:rPr>
              <a:t>c</a:t>
            </a:r>
            <a:r>
              <a:rPr sz="1600" b="1" spc="-5" dirty="0">
                <a:latin typeface="Arial"/>
                <a:cs typeface="Arial"/>
              </a:rPr>
              <a:t>tio</a:t>
            </a:r>
            <a:r>
              <a:rPr sz="1600" b="1" spc="-10" dirty="0">
                <a:latin typeface="Arial"/>
                <a:cs typeface="Arial"/>
              </a:rPr>
              <a:t>n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o</a:t>
            </a:r>
            <a:r>
              <a:rPr sz="1600" b="1" spc="-10" dirty="0">
                <a:latin typeface="Arial"/>
                <a:cs typeface="Arial"/>
              </a:rPr>
              <a:t>ols</a:t>
            </a:r>
            <a:r>
              <a:rPr sz="1600" spc="-5" dirty="0"/>
              <a:t>: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/>
              <a:t>Ad</a:t>
            </a:r>
            <a:r>
              <a:rPr sz="1600" spc="-5" dirty="0"/>
              <a:t>v</a:t>
            </a:r>
            <a:r>
              <a:rPr sz="1600" spc="-15" dirty="0"/>
              <a:t>an</a:t>
            </a:r>
            <a:r>
              <a:rPr sz="1600" spc="0" dirty="0"/>
              <a:t>c</a:t>
            </a:r>
            <a:r>
              <a:rPr sz="1600" spc="-15" dirty="0"/>
              <a:t>e</a:t>
            </a:r>
            <a:r>
              <a:rPr sz="1600" spc="-10" dirty="0"/>
              <a:t>d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/>
              <a:t>a</a:t>
            </a:r>
            <a:r>
              <a:rPr sz="1600" dirty="0"/>
              <a:t>l</a:t>
            </a:r>
            <a:r>
              <a:rPr sz="1600" spc="-15" dirty="0"/>
              <a:t>gorith</a:t>
            </a:r>
            <a:r>
              <a:rPr sz="1600" spc="-10" dirty="0"/>
              <a:t>ms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5" dirty="0"/>
              <a:t>a</a:t>
            </a:r>
            <a:r>
              <a:rPr sz="1600" dirty="0"/>
              <a:t>n</a:t>
            </a:r>
            <a:r>
              <a:rPr sz="1600" spc="-15" dirty="0"/>
              <a:t>a</a:t>
            </a:r>
            <a:r>
              <a:rPr sz="1600" spc="-5" dirty="0"/>
              <a:t>l</a:t>
            </a:r>
            <a:r>
              <a:rPr sz="1600" spc="-30" dirty="0"/>
              <a:t>y</a:t>
            </a:r>
            <a:r>
              <a:rPr sz="1600" spc="-10" dirty="0"/>
              <a:t>ze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/>
              <a:t>m</a:t>
            </a:r>
            <a:r>
              <a:rPr sz="1600" spc="-15" dirty="0"/>
              <a:t>arke</a:t>
            </a:r>
            <a:r>
              <a:rPr sz="1600" spc="-5" dirty="0"/>
              <a:t>t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/>
              <a:t>t</a:t>
            </a:r>
            <a:r>
              <a:rPr sz="1600" dirty="0"/>
              <a:t>r</a:t>
            </a:r>
            <a:r>
              <a:rPr sz="1600" spc="-15" dirty="0"/>
              <a:t>e</a:t>
            </a:r>
            <a:r>
              <a:rPr sz="1600" dirty="0"/>
              <a:t>n</a:t>
            </a:r>
            <a:r>
              <a:rPr sz="1600" spc="-15" dirty="0"/>
              <a:t>d</a:t>
            </a:r>
            <a:r>
              <a:rPr sz="1600" spc="-10" dirty="0"/>
              <a:t>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5" dirty="0"/>
              <a:t>an</a:t>
            </a:r>
            <a:r>
              <a:rPr sz="1600" spc="-10" dirty="0"/>
              <a:t>d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/>
              <a:t>othe</a:t>
            </a:r>
            <a:r>
              <a:rPr sz="1600" spc="-10" dirty="0"/>
              <a:t>r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0" dirty="0"/>
              <a:t>f</a:t>
            </a:r>
            <a:r>
              <a:rPr sz="1600" spc="-15" dirty="0"/>
              <a:t>a</a:t>
            </a:r>
            <a:r>
              <a:rPr sz="1600" spc="-10" dirty="0"/>
              <a:t>ctors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/>
              <a:t>to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5" dirty="0"/>
              <a:t>predi</a:t>
            </a:r>
            <a:r>
              <a:rPr sz="1600" spc="-5" dirty="0"/>
              <a:t>ct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/>
              <a:t>the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0" dirty="0"/>
              <a:t>v</a:t>
            </a:r>
            <a:r>
              <a:rPr sz="1600" spc="-15" dirty="0"/>
              <a:t>a</a:t>
            </a:r>
            <a:r>
              <a:rPr sz="1600" spc="-5" dirty="0"/>
              <a:t>l</a:t>
            </a:r>
            <a:r>
              <a:rPr sz="1600" spc="-15" dirty="0"/>
              <a:t>u</a:t>
            </a:r>
            <a:r>
              <a:rPr sz="1600" spc="-10" dirty="0"/>
              <a:t>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/>
              <a:t>o</a:t>
            </a:r>
            <a:r>
              <a:rPr sz="1600" spc="-5" dirty="0"/>
              <a:t>f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/>
              <a:t>l</a:t>
            </a:r>
            <a:r>
              <a:rPr sz="1600" spc="-15" dirty="0"/>
              <a:t>an</a:t>
            </a:r>
            <a:r>
              <a:rPr sz="1600" spc="-10" dirty="0"/>
              <a:t>d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/>
              <a:t>i</a:t>
            </a:r>
            <a:r>
              <a:rPr sz="1600" spc="-10" dirty="0"/>
              <a:t>n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5" dirty="0"/>
              <a:t>d</a:t>
            </a:r>
            <a:r>
              <a:rPr sz="1600" spc="-10" dirty="0"/>
              <a:t>ifferent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/>
              <a:t>a</a:t>
            </a:r>
            <a:r>
              <a:rPr sz="1600" spc="-5" dirty="0"/>
              <a:t>r</a:t>
            </a:r>
            <a:r>
              <a:rPr sz="1600" spc="-15" dirty="0"/>
              <a:t>ea</a:t>
            </a:r>
            <a:r>
              <a:rPr sz="1600" spc="-5" dirty="0"/>
              <a:t>s,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/>
              <a:t>h</a:t>
            </a:r>
            <a:r>
              <a:rPr sz="1600" spc="-15" dirty="0"/>
              <a:t>e</a:t>
            </a:r>
            <a:r>
              <a:rPr sz="1600" spc="-5" dirty="0"/>
              <a:t>l</a:t>
            </a:r>
            <a:r>
              <a:rPr sz="1600" spc="-15" dirty="0"/>
              <a:t>p</a:t>
            </a:r>
            <a:r>
              <a:rPr sz="1600" spc="-5" dirty="0"/>
              <a:t>i</a:t>
            </a:r>
            <a:r>
              <a:rPr sz="1600" spc="-15" dirty="0"/>
              <a:t>n</a:t>
            </a:r>
            <a:r>
              <a:rPr sz="1600" spc="-10" dirty="0"/>
              <a:t>g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/>
              <a:t>b</a:t>
            </a:r>
            <a:r>
              <a:rPr sz="1600" dirty="0"/>
              <a:t>u</a:t>
            </a:r>
            <a:r>
              <a:rPr sz="1600" spc="-30" dirty="0"/>
              <a:t>y</a:t>
            </a:r>
            <a:r>
              <a:rPr sz="1600" spc="-15" dirty="0"/>
              <a:t>er</a:t>
            </a:r>
            <a:r>
              <a:rPr sz="1600" spc="-10" dirty="0"/>
              <a:t>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/>
              <a:t>m</a:t>
            </a:r>
            <a:r>
              <a:rPr sz="1600" dirty="0"/>
              <a:t>a</a:t>
            </a:r>
            <a:r>
              <a:rPr sz="1600" spc="-10" dirty="0"/>
              <a:t>ke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/>
              <a:t>i</a:t>
            </a:r>
            <a:r>
              <a:rPr sz="1600" spc="-15" dirty="0"/>
              <a:t>nforme</a:t>
            </a:r>
            <a:r>
              <a:rPr sz="1600" spc="-10" dirty="0"/>
              <a:t>d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5" dirty="0"/>
              <a:t>de</a:t>
            </a:r>
            <a:r>
              <a:rPr sz="1600" spc="-5" dirty="0"/>
              <a:t>cisi</a:t>
            </a:r>
            <a:r>
              <a:rPr sz="1600" spc="-15" dirty="0"/>
              <a:t>on</a:t>
            </a:r>
            <a:r>
              <a:rPr sz="1600" spc="20" dirty="0"/>
              <a:t>s</a:t>
            </a:r>
            <a:r>
              <a:rPr sz="1100" dirty="0"/>
              <a:t>.</a:t>
            </a:r>
            <a:endParaRPr sz="1100">
              <a:latin typeface="Times New Roman"/>
              <a:cs typeface="Times New Roman"/>
            </a:endParaRPr>
          </a:p>
          <a:p>
            <a:pPr marL="727075" marR="5080" indent="-287655">
              <a:lnSpc>
                <a:spcPct val="107000"/>
              </a:lnSpc>
              <a:spcBef>
                <a:spcPts val="980"/>
              </a:spcBef>
              <a:buClr>
                <a:srgbClr val="292934"/>
              </a:buClr>
              <a:buSzPct val="112500"/>
              <a:buFont typeface="Arial"/>
              <a:buChar char="•"/>
              <a:tabLst>
                <a:tab pos="727710" algn="l"/>
              </a:tabLst>
            </a:pPr>
            <a:r>
              <a:rPr sz="1600" b="1" spc="-10" dirty="0">
                <a:latin typeface="Arial"/>
                <a:cs typeface="Arial"/>
              </a:rPr>
              <a:t>Ve</a:t>
            </a:r>
            <a:r>
              <a:rPr sz="1600" b="1" spc="-5" dirty="0">
                <a:latin typeface="Arial"/>
                <a:cs typeface="Arial"/>
              </a:rPr>
              <a:t>r</a:t>
            </a:r>
            <a:r>
              <a:rPr sz="1600" b="1" spc="-10" dirty="0">
                <a:latin typeface="Arial"/>
                <a:cs typeface="Arial"/>
              </a:rPr>
              <a:t>ifica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0" dirty="0">
                <a:latin typeface="Arial"/>
                <a:cs typeface="Arial"/>
              </a:rPr>
              <a:t>i</a:t>
            </a:r>
            <a:r>
              <a:rPr sz="1600" b="1" spc="-10" dirty="0">
                <a:latin typeface="Arial"/>
                <a:cs typeface="Arial"/>
              </a:rPr>
              <a:t>on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Pr</a:t>
            </a:r>
            <a:r>
              <a:rPr sz="1600" b="1" spc="-5" dirty="0">
                <a:latin typeface="Arial"/>
                <a:cs typeface="Arial"/>
              </a:rPr>
              <a:t>o</a:t>
            </a:r>
            <a:r>
              <a:rPr sz="1600" b="1" spc="-15" dirty="0">
                <a:latin typeface="Arial"/>
                <a:cs typeface="Arial"/>
              </a:rPr>
              <a:t>ces</a:t>
            </a:r>
            <a:r>
              <a:rPr sz="1600" b="1" spc="-5" dirty="0">
                <a:latin typeface="Arial"/>
                <a:cs typeface="Arial"/>
              </a:rPr>
              <a:t>s</a:t>
            </a:r>
            <a:r>
              <a:rPr sz="1600" spc="-5" dirty="0"/>
              <a:t>: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/>
              <a:t>Se</a:t>
            </a:r>
            <a:r>
              <a:rPr sz="1600" dirty="0"/>
              <a:t>l</a:t>
            </a:r>
            <a:r>
              <a:rPr sz="1600" spc="-5" dirty="0"/>
              <a:t>l</a:t>
            </a:r>
            <a:r>
              <a:rPr sz="1600" spc="-15" dirty="0"/>
              <a:t>er</a:t>
            </a:r>
            <a:r>
              <a:rPr sz="1600" spc="-10" dirty="0"/>
              <a:t>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/>
              <a:t>ar</a:t>
            </a:r>
            <a:r>
              <a:rPr sz="1600" spc="-10" dirty="0"/>
              <a:t>e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/>
              <a:t>required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0" dirty="0"/>
              <a:t>t</a:t>
            </a:r>
            <a:r>
              <a:rPr sz="1600" spc="-10" dirty="0"/>
              <a:t>o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/>
              <a:t>s</a:t>
            </a:r>
            <a:r>
              <a:rPr sz="1600" spc="-15" dirty="0"/>
              <a:t>u</a:t>
            </a:r>
            <a:r>
              <a:rPr sz="1600" dirty="0"/>
              <a:t>b</a:t>
            </a:r>
            <a:r>
              <a:rPr sz="1600" spc="-15" dirty="0"/>
              <a:t>m</a:t>
            </a:r>
            <a:r>
              <a:rPr sz="1600" dirty="0"/>
              <a:t>i</a:t>
            </a:r>
            <a:r>
              <a:rPr sz="1600" spc="-5" dirty="0"/>
              <a:t>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/>
              <a:t>ne</a:t>
            </a:r>
            <a:r>
              <a:rPr sz="1600" spc="-5" dirty="0"/>
              <a:t>c</a:t>
            </a:r>
            <a:r>
              <a:rPr sz="1600" spc="-15" dirty="0"/>
              <a:t>e</a:t>
            </a:r>
            <a:r>
              <a:rPr sz="1600" spc="-10" dirty="0"/>
              <a:t>ss</a:t>
            </a:r>
            <a:r>
              <a:rPr sz="1600" spc="-15" dirty="0"/>
              <a:t>a</a:t>
            </a:r>
            <a:r>
              <a:rPr sz="1600" spc="-5" dirty="0"/>
              <a:t>r</a:t>
            </a:r>
            <a:r>
              <a:rPr sz="1600" spc="-10" dirty="0"/>
              <a:t>y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5" dirty="0"/>
              <a:t>d</a:t>
            </a:r>
            <a:r>
              <a:rPr sz="1600" dirty="0"/>
              <a:t>o</a:t>
            </a:r>
            <a:r>
              <a:rPr sz="1600" spc="-10" dirty="0"/>
              <a:t>c</a:t>
            </a:r>
            <a:r>
              <a:rPr sz="1600" spc="-20" dirty="0"/>
              <a:t>ume</a:t>
            </a:r>
            <a:r>
              <a:rPr sz="1600" spc="20" dirty="0"/>
              <a:t>n</a:t>
            </a:r>
            <a:r>
              <a:rPr sz="1600" spc="-10" dirty="0"/>
              <a:t>ts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5" dirty="0"/>
              <a:t>an</a:t>
            </a:r>
            <a:r>
              <a:rPr sz="1600" spc="-10" dirty="0"/>
              <a:t>d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/>
              <a:t>pr</a:t>
            </a:r>
            <a:r>
              <a:rPr sz="1600" dirty="0"/>
              <a:t>o</a:t>
            </a:r>
            <a:r>
              <a:rPr sz="1600" spc="-15" dirty="0"/>
              <a:t>of</a:t>
            </a:r>
            <a:r>
              <a:rPr sz="1600" spc="-10" dirty="0"/>
              <a:t>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5" dirty="0"/>
              <a:t>o</a:t>
            </a:r>
            <a:r>
              <a:rPr sz="1600" spc="-5" dirty="0"/>
              <a:t>f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/>
              <a:t>o</a:t>
            </a:r>
            <a:r>
              <a:rPr sz="1600" spc="-30" dirty="0"/>
              <a:t>w</a:t>
            </a:r>
            <a:r>
              <a:rPr sz="1600" spc="-15" dirty="0"/>
              <a:t>nersh</a:t>
            </a:r>
            <a:r>
              <a:rPr sz="1600" dirty="0"/>
              <a:t>i</a:t>
            </a:r>
            <a:r>
              <a:rPr sz="1600" spc="-15" dirty="0"/>
              <a:t>p</a:t>
            </a:r>
            <a:r>
              <a:rPr sz="1600" spc="-5" dirty="0"/>
              <a:t>,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20" dirty="0"/>
              <a:t>wh</a:t>
            </a:r>
            <a:r>
              <a:rPr sz="1600" spc="-10" dirty="0"/>
              <a:t>ich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/>
              <a:t>ar</a:t>
            </a:r>
            <a:r>
              <a:rPr sz="1600" spc="-10" dirty="0"/>
              <a:t>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/>
              <a:t>rev</a:t>
            </a:r>
            <a:r>
              <a:rPr sz="1600" dirty="0"/>
              <a:t>ie</a:t>
            </a:r>
            <a:r>
              <a:rPr sz="1600" spc="-30" dirty="0"/>
              <a:t>w</a:t>
            </a:r>
            <a:r>
              <a:rPr sz="1600" dirty="0"/>
              <a:t>e</a:t>
            </a:r>
            <a:r>
              <a:rPr sz="1600" spc="-10" dirty="0"/>
              <a:t>d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/>
              <a:t>and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0" dirty="0"/>
              <a:t>v</a:t>
            </a:r>
            <a:r>
              <a:rPr sz="1600" spc="-15" dirty="0"/>
              <a:t>erif</a:t>
            </a:r>
            <a:r>
              <a:rPr sz="1600" dirty="0"/>
              <a:t>i</a:t>
            </a:r>
            <a:r>
              <a:rPr sz="1600" spc="-15" dirty="0"/>
              <a:t>e</a:t>
            </a:r>
            <a:r>
              <a:rPr sz="1600" spc="-10" dirty="0"/>
              <a:t>d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/>
              <a:t>b</a:t>
            </a:r>
            <a:r>
              <a:rPr sz="1600" spc="-10" dirty="0"/>
              <a:t>y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/>
              <a:t>the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/>
              <a:t>ap</a:t>
            </a:r>
            <a:r>
              <a:rPr sz="1600" spc="-5" dirty="0"/>
              <a:t>p</a:t>
            </a:r>
            <a:r>
              <a:rPr sz="1600" dirty="0">
                <a:latin typeface="Arial"/>
                <a:cs typeface="Arial"/>
              </a:rPr>
              <a:t>’</a:t>
            </a:r>
            <a:r>
              <a:rPr sz="1600" spc="-10" dirty="0"/>
              <a:t>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/>
              <a:t>team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/>
              <a:t>to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/>
              <a:t>en</a:t>
            </a:r>
            <a:r>
              <a:rPr sz="1600" spc="-5" dirty="0"/>
              <a:t>s</a:t>
            </a:r>
            <a:r>
              <a:rPr sz="1600" spc="-15" dirty="0"/>
              <a:t>u</a:t>
            </a:r>
            <a:r>
              <a:rPr sz="1600" spc="-5" dirty="0"/>
              <a:t>r</a:t>
            </a:r>
            <a:r>
              <a:rPr sz="1600" spc="-10" dirty="0"/>
              <a:t>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/>
              <a:t>authent</a:t>
            </a:r>
            <a:r>
              <a:rPr sz="1600" dirty="0"/>
              <a:t>i</a:t>
            </a:r>
            <a:r>
              <a:rPr sz="1600" spc="-10" dirty="0"/>
              <a:t>ci</a:t>
            </a:r>
            <a:r>
              <a:rPr sz="1600" spc="0" dirty="0"/>
              <a:t>t</a:t>
            </a:r>
            <a:r>
              <a:rPr sz="1600" spc="-30" dirty="0"/>
              <a:t>y</a:t>
            </a:r>
            <a:r>
              <a:rPr sz="1600" spc="-5" dirty="0"/>
              <a:t>.</a:t>
            </a:r>
            <a:endParaRPr sz="1600">
              <a:latin typeface="Times New Roman"/>
              <a:cs typeface="Times New Roman"/>
            </a:endParaRPr>
          </a:p>
          <a:p>
            <a:pPr marL="426720">
              <a:lnSpc>
                <a:spcPct val="100000"/>
              </a:lnSpc>
              <a:spcBef>
                <a:spcPts val="15"/>
              </a:spcBef>
              <a:buClr>
                <a:srgbClr val="292934"/>
              </a:buClr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440690">
              <a:lnSpc>
                <a:spcPct val="100000"/>
              </a:lnSpc>
            </a:pPr>
            <a:r>
              <a:rPr sz="1800" b="1" spc="-15" dirty="0">
                <a:solidFill>
                  <a:srgbClr val="292934"/>
                </a:solidFill>
                <a:latin typeface="Arial"/>
                <a:cs typeface="Arial"/>
              </a:rPr>
              <a:t>Prop</a:t>
            </a:r>
            <a:r>
              <a:rPr sz="1800" b="1" spc="-10" dirty="0">
                <a:solidFill>
                  <a:srgbClr val="292934"/>
                </a:solidFill>
                <a:latin typeface="Arial"/>
                <a:cs typeface="Arial"/>
              </a:rPr>
              <a:t>o</a:t>
            </a:r>
            <a:r>
              <a:rPr sz="1800" b="1" spc="-5" dirty="0">
                <a:solidFill>
                  <a:srgbClr val="292934"/>
                </a:solidFill>
                <a:latin typeface="Arial"/>
                <a:cs typeface="Arial"/>
              </a:rPr>
              <a:t>s</a:t>
            </a:r>
            <a:r>
              <a:rPr sz="1800" b="1" spc="-10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1800" b="1" spc="-15" dirty="0">
                <a:solidFill>
                  <a:srgbClr val="292934"/>
                </a:solidFill>
                <a:latin typeface="Arial"/>
                <a:cs typeface="Arial"/>
              </a:rPr>
              <a:t>d</a:t>
            </a:r>
            <a:r>
              <a:rPr sz="1800" b="1" spc="1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92934"/>
                </a:solidFill>
                <a:latin typeface="Arial"/>
                <a:cs typeface="Arial"/>
              </a:rPr>
              <a:t>S</a:t>
            </a:r>
            <a:r>
              <a:rPr sz="1800" b="1" spc="-20" dirty="0">
                <a:solidFill>
                  <a:srgbClr val="292934"/>
                </a:solidFill>
                <a:latin typeface="Arial"/>
                <a:cs typeface="Arial"/>
              </a:rPr>
              <a:t>y</a:t>
            </a:r>
            <a:r>
              <a:rPr sz="1800" b="1" spc="5" dirty="0">
                <a:solidFill>
                  <a:srgbClr val="292934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292934"/>
                </a:solidFill>
                <a:latin typeface="Arial"/>
                <a:cs typeface="Arial"/>
              </a:rPr>
              <a:t>te</a:t>
            </a:r>
            <a:r>
              <a:rPr sz="1800" b="1" spc="-10" dirty="0">
                <a:solidFill>
                  <a:srgbClr val="292934"/>
                </a:solidFill>
                <a:latin typeface="Arial"/>
                <a:cs typeface="Arial"/>
              </a:rPr>
              <a:t>m</a:t>
            </a:r>
            <a:r>
              <a:rPr sz="1800" spc="-5" dirty="0">
                <a:solidFill>
                  <a:srgbClr val="292934"/>
                </a:solidFill>
              </a:rPr>
              <a:t>:</a:t>
            </a:r>
            <a:r>
              <a:rPr sz="1800" spc="7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92934"/>
                </a:solidFill>
              </a:rPr>
              <a:t>H</a:t>
            </a:r>
            <a:r>
              <a:rPr sz="1800" spc="-10" dirty="0">
                <a:solidFill>
                  <a:srgbClr val="292934"/>
                </a:solidFill>
              </a:rPr>
              <a:t>e</a:t>
            </a:r>
            <a:r>
              <a:rPr sz="1800" dirty="0">
                <a:solidFill>
                  <a:srgbClr val="292934"/>
                </a:solidFill>
              </a:rPr>
              <a:t>re</a:t>
            </a:r>
            <a:r>
              <a:rPr sz="1800" spc="5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92934"/>
                </a:solidFill>
              </a:rPr>
              <a:t>ar</a:t>
            </a:r>
            <a:r>
              <a:rPr sz="1800" dirty="0">
                <a:solidFill>
                  <a:srgbClr val="292934"/>
                </a:solidFill>
              </a:rPr>
              <a:t>e</a:t>
            </a:r>
            <a:r>
              <a:rPr sz="1800" spc="3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92934"/>
                </a:solidFill>
              </a:rPr>
              <a:t>some</a:t>
            </a:r>
            <a:r>
              <a:rPr sz="1800" spc="2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92934"/>
                </a:solidFill>
              </a:rPr>
              <a:t>fe</a:t>
            </a:r>
            <a:r>
              <a:rPr sz="1800" spc="-10" dirty="0">
                <a:solidFill>
                  <a:srgbClr val="292934"/>
                </a:solidFill>
              </a:rPr>
              <a:t>atu</a:t>
            </a:r>
            <a:r>
              <a:rPr sz="1800" spc="-5" dirty="0">
                <a:solidFill>
                  <a:srgbClr val="292934"/>
                </a:solidFill>
              </a:rPr>
              <a:t>re</a:t>
            </a:r>
            <a:r>
              <a:rPr sz="1800" dirty="0">
                <a:solidFill>
                  <a:srgbClr val="292934"/>
                </a:solidFill>
              </a:rPr>
              <a:t>s</a:t>
            </a:r>
            <a:r>
              <a:rPr sz="1800" spc="5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292934"/>
                </a:solidFill>
              </a:rPr>
              <a:t>o</a:t>
            </a:r>
            <a:r>
              <a:rPr sz="1800" spc="-5" dirty="0">
                <a:solidFill>
                  <a:srgbClr val="292934"/>
                </a:solidFill>
              </a:rPr>
              <a:t>f</a:t>
            </a:r>
            <a:r>
              <a:rPr sz="1800" spc="3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92934"/>
                </a:solidFill>
              </a:rPr>
              <a:t>the</a:t>
            </a:r>
            <a:r>
              <a:rPr sz="1800" spc="2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92934"/>
                </a:solidFill>
              </a:rPr>
              <a:t>pr</a:t>
            </a:r>
            <a:r>
              <a:rPr sz="1800" spc="-10" dirty="0">
                <a:solidFill>
                  <a:srgbClr val="292934"/>
                </a:solidFill>
              </a:rPr>
              <a:t>o</a:t>
            </a:r>
            <a:r>
              <a:rPr sz="1800" spc="5" dirty="0">
                <a:solidFill>
                  <a:srgbClr val="292934"/>
                </a:solidFill>
              </a:rPr>
              <a:t>p</a:t>
            </a:r>
            <a:r>
              <a:rPr sz="1800" spc="-5" dirty="0">
                <a:solidFill>
                  <a:srgbClr val="292934"/>
                </a:solidFill>
              </a:rPr>
              <a:t>ose</a:t>
            </a:r>
            <a:r>
              <a:rPr sz="1800" dirty="0">
                <a:solidFill>
                  <a:srgbClr val="292934"/>
                </a:solidFill>
              </a:rPr>
              <a:t>d</a:t>
            </a:r>
            <a:r>
              <a:rPr sz="1800" spc="5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92934"/>
                </a:solidFill>
              </a:rPr>
              <a:t>s</a:t>
            </a:r>
            <a:r>
              <a:rPr sz="1800" spc="-25" dirty="0">
                <a:solidFill>
                  <a:srgbClr val="292934"/>
                </a:solidFill>
              </a:rPr>
              <a:t>y</a:t>
            </a:r>
            <a:r>
              <a:rPr sz="1800" spc="-15" dirty="0">
                <a:solidFill>
                  <a:srgbClr val="292934"/>
                </a:solidFill>
              </a:rPr>
              <a:t>st</a:t>
            </a:r>
            <a:r>
              <a:rPr sz="1800" spc="-20" dirty="0">
                <a:solidFill>
                  <a:srgbClr val="292934"/>
                </a:solidFill>
              </a:rPr>
              <a:t>e</a:t>
            </a:r>
            <a:r>
              <a:rPr sz="1800" spc="-15" dirty="0">
                <a:solidFill>
                  <a:srgbClr val="292934"/>
                </a:solidFill>
              </a:rPr>
              <a:t>m</a:t>
            </a:r>
            <a:r>
              <a:rPr sz="1800" spc="-5" dirty="0">
                <a:solidFill>
                  <a:srgbClr val="292934"/>
                </a:solidFill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727075" indent="-286385">
              <a:lnSpc>
                <a:spcPts val="2120"/>
              </a:lnSpc>
              <a:spcBef>
                <a:spcPts val="1285"/>
              </a:spcBef>
              <a:buClr>
                <a:srgbClr val="292934"/>
              </a:buClr>
              <a:buFont typeface="Arial"/>
              <a:buChar char="•"/>
              <a:tabLst>
                <a:tab pos="727710" algn="l"/>
              </a:tabLst>
            </a:pPr>
            <a:r>
              <a:rPr sz="1800" b="1" dirty="0">
                <a:latin typeface="Times New Roman"/>
                <a:cs typeface="Times New Roman"/>
              </a:rPr>
              <a:t>P</a:t>
            </a:r>
            <a:r>
              <a:rPr sz="1800" b="1" spc="5" dirty="0">
                <a:latin typeface="Times New Roman"/>
                <a:cs typeface="Times New Roman"/>
              </a:rPr>
              <a:t>r</a:t>
            </a:r>
            <a:r>
              <a:rPr sz="1800" b="1" dirty="0">
                <a:latin typeface="Times New Roman"/>
                <a:cs typeface="Times New Roman"/>
              </a:rPr>
              <a:t>ofile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V</a:t>
            </a:r>
            <a:r>
              <a:rPr sz="1800" b="1" spc="-1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r</a:t>
            </a:r>
            <a:r>
              <a:rPr sz="1800" b="1" spc="5" dirty="0">
                <a:latin typeface="Times New Roman"/>
                <a:cs typeface="Times New Roman"/>
              </a:rPr>
              <a:t>i</a:t>
            </a:r>
            <a:r>
              <a:rPr sz="1800" b="1" spc="-15" dirty="0">
                <a:latin typeface="Times New Roman"/>
                <a:cs typeface="Times New Roman"/>
              </a:rPr>
              <a:t>f</a:t>
            </a:r>
            <a:r>
              <a:rPr sz="1800" b="1" dirty="0">
                <a:latin typeface="Times New Roman"/>
                <a:cs typeface="Times New Roman"/>
              </a:rPr>
              <a:t>i</a:t>
            </a:r>
            <a:r>
              <a:rPr sz="1800" b="1" spc="5" dirty="0">
                <a:latin typeface="Times New Roman"/>
                <a:cs typeface="Times New Roman"/>
              </a:rPr>
              <a:t>c</a:t>
            </a:r>
            <a:r>
              <a:rPr sz="1800" b="1" spc="-15" dirty="0">
                <a:latin typeface="Times New Roman"/>
                <a:cs typeface="Times New Roman"/>
              </a:rPr>
              <a:t>a</a:t>
            </a:r>
            <a:r>
              <a:rPr sz="1800" b="1" dirty="0">
                <a:latin typeface="Times New Roman"/>
                <a:cs typeface="Times New Roman"/>
              </a:rPr>
              <a:t>tio</a:t>
            </a:r>
            <a:r>
              <a:rPr sz="1800" b="1" spc="5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: 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1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pl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spc="-1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ent ide</a:t>
            </a:r>
            <a:r>
              <a:rPr sz="1800" spc="-10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spc="-10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ver</a:t>
            </a:r>
            <a:r>
              <a:rPr sz="1800" spc="-10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fic</a:t>
            </a:r>
            <a:r>
              <a:rPr sz="1800" spc="-1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on for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both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</a:t>
            </a:r>
            <a:r>
              <a:rPr sz="1800" spc="-15" dirty="0">
                <a:latin typeface="Times New Roman"/>
                <a:cs typeface="Times New Roman"/>
              </a:rPr>
              <a:t>u</a:t>
            </a:r>
            <a:r>
              <a:rPr sz="1800" spc="10" dirty="0">
                <a:latin typeface="Times New Roman"/>
                <a:cs typeface="Times New Roman"/>
              </a:rPr>
              <a:t>y</a:t>
            </a:r>
            <a:r>
              <a:rPr sz="1800" dirty="0">
                <a:latin typeface="Times New Roman"/>
                <a:cs typeface="Times New Roman"/>
              </a:rPr>
              <a:t>ers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5" dirty="0">
                <a:latin typeface="Times New Roman"/>
                <a:cs typeface="Times New Roman"/>
              </a:rPr>
              <a:t>l</a:t>
            </a:r>
            <a:r>
              <a:rPr sz="1800" spc="-10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ers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enh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ce 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rust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d secur</a:t>
            </a:r>
            <a:r>
              <a:rPr sz="1800" spc="-10" dirty="0">
                <a:latin typeface="Times New Roman"/>
                <a:cs typeface="Times New Roman"/>
              </a:rPr>
              <a:t>it</a:t>
            </a:r>
            <a:r>
              <a:rPr sz="1800" spc="10" dirty="0">
                <a:latin typeface="Times New Roman"/>
                <a:cs typeface="Times New Roman"/>
              </a:rPr>
              <a:t>y</a:t>
            </a:r>
            <a:r>
              <a:rPr sz="180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727075" marR="162560" indent="-287655">
              <a:lnSpc>
                <a:spcPts val="2060"/>
              </a:lnSpc>
              <a:spcBef>
                <a:spcPts val="110"/>
              </a:spcBef>
              <a:buClr>
                <a:srgbClr val="292934"/>
              </a:buClr>
              <a:buFont typeface="Arial"/>
              <a:buChar char="•"/>
              <a:tabLst>
                <a:tab pos="727710" algn="l"/>
              </a:tabLst>
            </a:pPr>
            <a:r>
              <a:rPr sz="1800" b="1" spc="-5" dirty="0">
                <a:latin typeface="Arial"/>
                <a:cs typeface="Arial"/>
              </a:rPr>
              <a:t>Blockch</a:t>
            </a:r>
            <a:r>
              <a:rPr sz="1800" b="1" spc="-10" dirty="0">
                <a:latin typeface="Arial"/>
                <a:cs typeface="Arial"/>
              </a:rPr>
              <a:t>ain</a:t>
            </a:r>
            <a:r>
              <a:rPr sz="1800" b="1" spc="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T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spc="-15" dirty="0">
                <a:latin typeface="Arial"/>
                <a:cs typeface="Arial"/>
              </a:rPr>
              <a:t>h</a:t>
            </a:r>
            <a:r>
              <a:rPr sz="1800" b="1" spc="-10" dirty="0">
                <a:latin typeface="Arial"/>
                <a:cs typeface="Arial"/>
              </a:rPr>
              <a:t>n</a:t>
            </a:r>
            <a:r>
              <a:rPr sz="1800" b="1" spc="-1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25" dirty="0">
                <a:latin typeface="Arial"/>
                <a:cs typeface="Arial"/>
              </a:rPr>
              <a:t>o</a:t>
            </a:r>
            <a:r>
              <a:rPr sz="1800" b="1" spc="-15" dirty="0">
                <a:latin typeface="Arial"/>
                <a:cs typeface="Arial"/>
              </a:rPr>
              <a:t>gy</a:t>
            </a:r>
            <a:r>
              <a:rPr sz="1800" spc="-5" dirty="0"/>
              <a:t>: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/>
              <a:t>Uti</a:t>
            </a:r>
            <a:r>
              <a:rPr sz="1800" spc="-10" dirty="0"/>
              <a:t>l</a:t>
            </a:r>
            <a:r>
              <a:rPr sz="1800" spc="5" dirty="0"/>
              <a:t>i</a:t>
            </a:r>
            <a:r>
              <a:rPr sz="1800" dirty="0"/>
              <a:t>ze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0" dirty="0"/>
              <a:t>b</a:t>
            </a:r>
            <a:r>
              <a:rPr sz="1800" spc="-5" dirty="0"/>
              <a:t>l</a:t>
            </a:r>
            <a:r>
              <a:rPr sz="1800" spc="-10" dirty="0"/>
              <a:t>o</a:t>
            </a:r>
            <a:r>
              <a:rPr sz="1800" dirty="0"/>
              <a:t>ck</a:t>
            </a:r>
            <a:r>
              <a:rPr sz="1800" spc="10" dirty="0"/>
              <a:t>c</a:t>
            </a:r>
            <a:r>
              <a:rPr sz="1800" spc="-5" dirty="0"/>
              <a:t>hai</a:t>
            </a:r>
            <a:r>
              <a:rPr sz="1800" dirty="0"/>
              <a:t>n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/>
              <a:t>f</a:t>
            </a:r>
            <a:r>
              <a:rPr sz="1800" spc="-5" dirty="0"/>
              <a:t>o</a:t>
            </a:r>
            <a:r>
              <a:rPr sz="1800" dirty="0"/>
              <a:t>r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0" dirty="0"/>
              <a:t>d</a:t>
            </a:r>
            <a:r>
              <a:rPr sz="1800" spc="-5" dirty="0"/>
              <a:t>oc</a:t>
            </a:r>
            <a:r>
              <a:rPr sz="1800" spc="-10" dirty="0"/>
              <a:t>u</a:t>
            </a:r>
            <a:r>
              <a:rPr sz="1800" spc="10" dirty="0"/>
              <a:t>m</a:t>
            </a:r>
            <a:r>
              <a:rPr sz="1800" spc="-5" dirty="0"/>
              <a:t>e</a:t>
            </a:r>
            <a:r>
              <a:rPr sz="1800" spc="-10" dirty="0"/>
              <a:t>n</a:t>
            </a:r>
            <a:r>
              <a:rPr sz="1800" spc="-5" dirty="0"/>
              <a:t>t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10" dirty="0"/>
              <a:t>v</a:t>
            </a:r>
            <a:r>
              <a:rPr sz="1800" spc="-5" dirty="0"/>
              <a:t>er</a:t>
            </a:r>
            <a:r>
              <a:rPr sz="1800" spc="-10" dirty="0"/>
              <a:t>i</a:t>
            </a:r>
            <a:r>
              <a:rPr sz="1800" dirty="0"/>
              <a:t>ficati</a:t>
            </a:r>
            <a:r>
              <a:rPr sz="1800" spc="-5" dirty="0"/>
              <a:t>o</a:t>
            </a:r>
            <a:r>
              <a:rPr sz="1800" dirty="0"/>
              <a:t>n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/>
              <a:t>to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0" dirty="0"/>
              <a:t>e</a:t>
            </a:r>
            <a:r>
              <a:rPr sz="1800" spc="5" dirty="0"/>
              <a:t>n</a:t>
            </a:r>
            <a:r>
              <a:rPr sz="1800" dirty="0"/>
              <a:t>sure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/>
              <a:t>t</a:t>
            </a:r>
            <a:r>
              <a:rPr sz="1800" spc="-5" dirty="0"/>
              <a:t>am</a:t>
            </a:r>
            <a:r>
              <a:rPr sz="1800" spc="-10" dirty="0"/>
              <a:t>p</a:t>
            </a:r>
            <a:r>
              <a:rPr sz="1800" spc="-5" dirty="0"/>
              <a:t>e</a:t>
            </a:r>
            <a:r>
              <a:rPr sz="1800" spc="15" dirty="0"/>
              <a:t>r</a:t>
            </a:r>
            <a:r>
              <a:rPr sz="1800" spc="10" dirty="0"/>
              <a:t>-</a:t>
            </a:r>
            <a:r>
              <a:rPr sz="1800" spc="-5" dirty="0"/>
              <a:t>p</a:t>
            </a:r>
            <a:r>
              <a:rPr sz="1800" spc="5" dirty="0"/>
              <a:t>r</a:t>
            </a:r>
            <a:r>
              <a:rPr sz="1800" spc="-5" dirty="0"/>
              <a:t>o</a:t>
            </a:r>
            <a:r>
              <a:rPr sz="1800" spc="-10" dirty="0"/>
              <a:t>o</a:t>
            </a:r>
            <a:r>
              <a:rPr sz="1800" spc="-5" dirty="0"/>
              <a:t>f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/>
              <a:t>an</a:t>
            </a:r>
            <a:r>
              <a:rPr sz="1800" dirty="0"/>
              <a:t>d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0" dirty="0"/>
              <a:t>tr</a:t>
            </a:r>
            <a:r>
              <a:rPr sz="1800" spc="-5" dirty="0"/>
              <a:t>a</a:t>
            </a:r>
            <a:r>
              <a:rPr sz="1800" spc="-10" dirty="0"/>
              <a:t>n</a:t>
            </a:r>
            <a:r>
              <a:rPr sz="1800" dirty="0"/>
              <a:t>s</a:t>
            </a:r>
            <a:r>
              <a:rPr sz="1800" spc="5" dirty="0"/>
              <a:t>p</a:t>
            </a:r>
            <a:r>
              <a:rPr sz="1800" spc="-5" dirty="0"/>
              <a:t>ar</a:t>
            </a:r>
            <a:r>
              <a:rPr sz="1800" spc="-10" dirty="0"/>
              <a:t>e</a:t>
            </a:r>
            <a:r>
              <a:rPr sz="1800" spc="-15" dirty="0"/>
              <a:t>nt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/>
              <a:t>tra</a:t>
            </a:r>
            <a:r>
              <a:rPr sz="1800" spc="-10" dirty="0"/>
              <a:t>n</a:t>
            </a:r>
            <a:r>
              <a:rPr sz="1800" dirty="0"/>
              <a:t>sactions.</a:t>
            </a:r>
            <a:endParaRPr sz="1800">
              <a:latin typeface="Times New Roman"/>
              <a:cs typeface="Times New Roman"/>
            </a:endParaRPr>
          </a:p>
          <a:p>
            <a:pPr marL="727075" marR="899794" indent="-286385">
              <a:lnSpc>
                <a:spcPts val="2090"/>
              </a:lnSpc>
              <a:spcBef>
                <a:spcPts val="375"/>
              </a:spcBef>
              <a:buClr>
                <a:srgbClr val="292934"/>
              </a:buClr>
              <a:buFont typeface="Arial"/>
              <a:buChar char="•"/>
              <a:tabLst>
                <a:tab pos="791845" algn="l"/>
              </a:tabLst>
            </a:pPr>
            <a:r>
              <a:rPr sz="1800" b="1" dirty="0">
                <a:latin typeface="Arial"/>
                <a:cs typeface="Arial"/>
              </a:rPr>
              <a:t>Ma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spc="-5" dirty="0">
                <a:latin typeface="Arial"/>
                <a:cs typeface="Arial"/>
              </a:rPr>
              <a:t>k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Arial"/>
                <a:cs typeface="Arial"/>
              </a:rPr>
              <a:t>N</a:t>
            </a:r>
            <a:r>
              <a:rPr sz="1800" b="1" spc="-30" dirty="0">
                <a:latin typeface="Arial"/>
                <a:cs typeface="Arial"/>
              </a:rPr>
              <a:t>e</a:t>
            </a:r>
            <a:r>
              <a:rPr sz="1800" b="1" spc="35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Arial"/>
                <a:cs typeface="Arial"/>
              </a:rPr>
              <a:t>an</a:t>
            </a:r>
            <a:r>
              <a:rPr sz="1800" b="1" spc="-15" dirty="0">
                <a:latin typeface="Arial"/>
                <a:cs typeface="Arial"/>
              </a:rPr>
              <a:t>d</a:t>
            </a:r>
            <a:r>
              <a:rPr sz="1800" b="1" spc="5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Update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spc="-5" dirty="0"/>
              <a:t>: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15" dirty="0"/>
              <a:t>O</a:t>
            </a:r>
            <a:r>
              <a:rPr sz="1800" dirty="0"/>
              <a:t>f</a:t>
            </a:r>
            <a:r>
              <a:rPr sz="1800" spc="-10" dirty="0"/>
              <a:t>fer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/>
              <a:t>a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/>
              <a:t>ne</a:t>
            </a:r>
            <a:r>
              <a:rPr sz="1800" spc="-25" dirty="0"/>
              <a:t>w</a:t>
            </a:r>
            <a:r>
              <a:rPr sz="1800" dirty="0"/>
              <a:t>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/>
              <a:t>f</a:t>
            </a:r>
            <a:r>
              <a:rPr sz="1800" spc="5" dirty="0"/>
              <a:t>e</a:t>
            </a:r>
            <a:r>
              <a:rPr sz="1800" spc="-5" dirty="0"/>
              <a:t>e</a:t>
            </a:r>
            <a:r>
              <a:rPr sz="1800" dirty="0"/>
              <a:t>d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30" dirty="0"/>
              <a:t>w</a:t>
            </a:r>
            <a:r>
              <a:rPr sz="1800" spc="-5" dirty="0"/>
              <a:t>it</a:t>
            </a:r>
            <a:r>
              <a:rPr sz="1800" dirty="0"/>
              <a:t>h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/>
              <a:t>th</a:t>
            </a:r>
            <a:r>
              <a:rPr sz="1800" dirty="0"/>
              <a:t>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/>
              <a:t>l</a:t>
            </a:r>
            <a:r>
              <a:rPr sz="1800" spc="-10" dirty="0"/>
              <a:t>a</a:t>
            </a:r>
            <a:r>
              <a:rPr sz="1800" spc="-5" dirty="0"/>
              <a:t>te</a:t>
            </a:r>
            <a:r>
              <a:rPr sz="1800" spc="-10" dirty="0"/>
              <a:t>st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/>
              <a:t>mark</a:t>
            </a:r>
            <a:r>
              <a:rPr sz="1800" spc="-10" dirty="0"/>
              <a:t>e</a:t>
            </a:r>
            <a:r>
              <a:rPr sz="1800" spc="-5" dirty="0"/>
              <a:t>t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/>
              <a:t>tre</a:t>
            </a:r>
            <a:r>
              <a:rPr sz="1800" spc="-10" dirty="0"/>
              <a:t>n</a:t>
            </a:r>
            <a:r>
              <a:rPr sz="1800" spc="-15" dirty="0"/>
              <a:t>ds</a:t>
            </a:r>
            <a:r>
              <a:rPr sz="1800" spc="-5" dirty="0"/>
              <a:t>,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/>
              <a:t>re</a:t>
            </a:r>
            <a:r>
              <a:rPr sz="1800" spc="-10" dirty="0"/>
              <a:t>g</a:t>
            </a:r>
            <a:r>
              <a:rPr sz="1800" spc="-5" dirty="0"/>
              <a:t>u</a:t>
            </a:r>
            <a:r>
              <a:rPr sz="1800" spc="-10" dirty="0"/>
              <a:t>l</a:t>
            </a:r>
            <a:r>
              <a:rPr sz="1800" spc="-5" dirty="0"/>
              <a:t>at</a:t>
            </a:r>
            <a:r>
              <a:rPr sz="1800" spc="15" dirty="0"/>
              <a:t>o</a:t>
            </a:r>
            <a:r>
              <a:rPr sz="1800" spc="10" dirty="0"/>
              <a:t>r</a:t>
            </a:r>
            <a:r>
              <a:rPr sz="1800" dirty="0"/>
              <a:t>y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10" dirty="0"/>
              <a:t>c</a:t>
            </a:r>
            <a:r>
              <a:rPr sz="1800" spc="-5" dirty="0"/>
              <a:t>h</a:t>
            </a:r>
            <a:r>
              <a:rPr sz="1800" spc="-10" dirty="0"/>
              <a:t>a</a:t>
            </a:r>
            <a:r>
              <a:rPr sz="1800" spc="5" dirty="0"/>
              <a:t>n</a:t>
            </a:r>
            <a:r>
              <a:rPr sz="1800" spc="-5" dirty="0"/>
              <a:t>g</a:t>
            </a:r>
            <a:r>
              <a:rPr sz="1800" spc="-10" dirty="0"/>
              <a:t>es,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/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/>
              <a:t>i</a:t>
            </a:r>
            <a:r>
              <a:rPr sz="1800" spc="-10" dirty="0"/>
              <a:t>n</a:t>
            </a:r>
            <a:r>
              <a:rPr sz="1800" dirty="0"/>
              <a:t>vestm</a:t>
            </a:r>
            <a:r>
              <a:rPr sz="1800" spc="5" dirty="0"/>
              <a:t>e</a:t>
            </a:r>
            <a:r>
              <a:rPr sz="1800" spc="-15" dirty="0"/>
              <a:t>n</a:t>
            </a:r>
            <a:r>
              <a:rPr sz="1800" spc="-5" dirty="0"/>
              <a:t>t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/>
              <a:t>ti</a:t>
            </a:r>
            <a:r>
              <a:rPr sz="1800" spc="-10" dirty="0"/>
              <a:t>p</a:t>
            </a:r>
            <a:r>
              <a:rPr sz="1800" dirty="0"/>
              <a:t>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08" y="1062950"/>
            <a:ext cx="512635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90" dirty="0">
                <a:latin typeface="Arial"/>
                <a:cs typeface="Arial"/>
              </a:rPr>
              <a:t>SYST</a:t>
            </a:r>
            <a:r>
              <a:rPr sz="3200" b="1" spc="-75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M</a:t>
            </a:r>
            <a:r>
              <a:rPr sz="3200" b="1" spc="-13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Arial"/>
                <a:cs typeface="Arial"/>
              </a:rPr>
              <a:t>R</a:t>
            </a:r>
            <a:r>
              <a:rPr sz="3200" b="1" spc="-25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Q</a:t>
            </a:r>
            <a:r>
              <a:rPr sz="3200" b="1" spc="-20" dirty="0">
                <a:latin typeface="Arial"/>
                <a:cs typeface="Arial"/>
              </a:rPr>
              <a:t>UI</a:t>
            </a:r>
            <a:r>
              <a:rPr sz="3200" b="1" spc="-5" dirty="0">
                <a:latin typeface="Arial"/>
                <a:cs typeface="Arial"/>
              </a:rPr>
              <a:t>R</a:t>
            </a:r>
            <a:r>
              <a:rPr sz="3200" b="1" spc="-25" dirty="0">
                <a:latin typeface="Arial"/>
                <a:cs typeface="Arial"/>
              </a:rPr>
              <a:t>E</a:t>
            </a:r>
            <a:r>
              <a:rPr sz="3200" b="1" spc="-20" dirty="0">
                <a:latin typeface="Arial"/>
                <a:cs typeface="Arial"/>
              </a:rPr>
              <a:t>M</a:t>
            </a:r>
            <a:r>
              <a:rPr sz="3200" b="1" spc="-15" dirty="0">
                <a:latin typeface="Arial"/>
                <a:cs typeface="Arial"/>
              </a:rPr>
              <a:t>E</a:t>
            </a:r>
            <a:r>
              <a:rPr sz="3200" b="1" spc="-5" dirty="0">
                <a:latin typeface="Arial"/>
                <a:cs typeface="Arial"/>
              </a:rPr>
              <a:t>N</a:t>
            </a:r>
            <a:r>
              <a:rPr sz="3200" b="1" spc="-25" dirty="0">
                <a:latin typeface="Arial"/>
                <a:cs typeface="Arial"/>
              </a:rPr>
              <a:t>T</a:t>
            </a:r>
            <a:r>
              <a:rPr sz="3200" b="1" spc="-15" dirty="0">
                <a:latin typeface="Arial"/>
                <a:cs typeface="Arial"/>
              </a:rPr>
              <a:t>S</a:t>
            </a:r>
            <a:r>
              <a:rPr sz="3200" b="1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2620" y="2078025"/>
            <a:ext cx="26365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u="heavy" spc="-10" dirty="0">
                <a:solidFill>
                  <a:srgbClr val="292934"/>
                </a:solidFill>
                <a:latin typeface="Arial"/>
                <a:cs typeface="Arial"/>
              </a:rPr>
              <a:t>Sof</a:t>
            </a:r>
            <a:r>
              <a:rPr sz="1800" b="1" u="heavy" spc="-30" dirty="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sz="1800" b="1" u="heavy" spc="20" dirty="0">
                <a:solidFill>
                  <a:srgbClr val="292934"/>
                </a:solidFill>
                <a:latin typeface="Arial"/>
                <a:cs typeface="Arial"/>
              </a:rPr>
              <a:t>w</a:t>
            </a:r>
            <a:r>
              <a:rPr sz="1800" b="1" u="heavy" spc="-5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1800" b="1" u="heavy" spc="-10" dirty="0">
                <a:solidFill>
                  <a:srgbClr val="292934"/>
                </a:solidFill>
                <a:latin typeface="Arial"/>
                <a:cs typeface="Arial"/>
              </a:rPr>
              <a:t>r</a:t>
            </a:r>
            <a:r>
              <a:rPr sz="1800" b="1" u="heavy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1800" b="1" u="heavy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b="1" u="heavy" spc="-20" dirty="0">
                <a:solidFill>
                  <a:srgbClr val="292934"/>
                </a:solidFill>
                <a:latin typeface="Arial"/>
                <a:cs typeface="Arial"/>
              </a:rPr>
              <a:t>Require</a:t>
            </a:r>
            <a:r>
              <a:rPr sz="1800" b="1" u="heavy" spc="-5" dirty="0">
                <a:solidFill>
                  <a:srgbClr val="292934"/>
                </a:solidFill>
                <a:latin typeface="Arial"/>
                <a:cs typeface="Arial"/>
              </a:rPr>
              <a:t>m</a:t>
            </a:r>
            <a:r>
              <a:rPr sz="1800" b="1" u="heavy" spc="-25" dirty="0">
                <a:solidFill>
                  <a:srgbClr val="292934"/>
                </a:solidFill>
                <a:latin typeface="Arial"/>
                <a:cs typeface="Arial"/>
              </a:rPr>
              <a:t>en</a:t>
            </a:r>
            <a:r>
              <a:rPr sz="1800" b="1" u="heavy" spc="-15" dirty="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sz="1800" b="1" u="heavy" spc="-10" dirty="0">
                <a:solidFill>
                  <a:srgbClr val="292934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292934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2620" y="2390445"/>
            <a:ext cx="2365375" cy="878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2405" indent="-179705">
              <a:lnSpc>
                <a:spcPct val="100000"/>
              </a:lnSpc>
              <a:buClr>
                <a:srgbClr val="292934"/>
              </a:buClr>
              <a:buFont typeface="Arial"/>
              <a:buChar char="•"/>
              <a:tabLst>
                <a:tab pos="193040" algn="l"/>
                <a:tab pos="2275840" algn="l"/>
              </a:tabLst>
            </a:pP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Front</a:t>
            </a:r>
            <a:r>
              <a:rPr sz="1800" spc="4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spc="-45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1800" spc="-30" dirty="0">
                <a:solidFill>
                  <a:srgbClr val="292934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  <a:p>
            <a:pPr marL="192405" indent="-179705">
              <a:lnSpc>
                <a:spcPct val="100000"/>
              </a:lnSpc>
              <a:spcBef>
                <a:spcPts val="300"/>
              </a:spcBef>
              <a:buClr>
                <a:srgbClr val="292934"/>
              </a:buClr>
              <a:buFont typeface="Arial"/>
              <a:buChar char="•"/>
              <a:tabLst>
                <a:tab pos="193040" algn="l"/>
                <a:tab pos="2249805" algn="l"/>
              </a:tabLst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B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ck</a:t>
            </a:r>
            <a:r>
              <a:rPr sz="1800" spc="4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spc="-45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1800" spc="-30" dirty="0">
                <a:solidFill>
                  <a:srgbClr val="292934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  <a:p>
            <a:pPr marL="192405" indent="-179705">
              <a:lnSpc>
                <a:spcPct val="100000"/>
              </a:lnSpc>
              <a:spcBef>
                <a:spcPts val="300"/>
              </a:spcBef>
              <a:buClr>
                <a:srgbClr val="292934"/>
              </a:buClr>
              <a:buFont typeface="Arial"/>
              <a:buChar char="•"/>
              <a:tabLst>
                <a:tab pos="193040" algn="l"/>
                <a:tab pos="2275840" algn="l"/>
              </a:tabLst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Op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rating</a:t>
            </a:r>
            <a:r>
              <a:rPr sz="1800" spc="4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S</a:t>
            </a:r>
            <a:r>
              <a:rPr sz="1800" spc="-40" dirty="0">
                <a:solidFill>
                  <a:srgbClr val="292934"/>
                </a:solidFill>
                <a:latin typeface="Arial"/>
                <a:cs typeface="Arial"/>
              </a:rPr>
              <a:t>y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sz="1800" spc="-25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m</a:t>
            </a:r>
            <a:r>
              <a:rPr sz="1800" dirty="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64177" y="2390445"/>
            <a:ext cx="2357120" cy="878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005">
              <a:lnSpc>
                <a:spcPct val="100000"/>
              </a:lnSpc>
            </a:pPr>
            <a:r>
              <a:rPr sz="1800" spc="-20" dirty="0">
                <a:solidFill>
                  <a:srgbClr val="292934"/>
                </a:solidFill>
                <a:latin typeface="Arial"/>
                <a:cs typeface="Arial"/>
              </a:rPr>
              <a:t>R</a:t>
            </a:r>
            <a:r>
              <a:rPr sz="1800" spc="-30" dirty="0">
                <a:solidFill>
                  <a:srgbClr val="292934"/>
                </a:solidFill>
                <a:latin typeface="Arial"/>
                <a:cs typeface="Arial"/>
              </a:rPr>
              <a:t>EA</a:t>
            </a:r>
            <a:r>
              <a:rPr sz="1800" spc="-20" dirty="0">
                <a:solidFill>
                  <a:srgbClr val="292934"/>
                </a:solidFill>
                <a:latin typeface="Arial"/>
                <a:cs typeface="Arial"/>
              </a:rPr>
              <a:t>C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T.</a:t>
            </a:r>
            <a:r>
              <a:rPr sz="1800" spc="-30" dirty="0">
                <a:solidFill>
                  <a:srgbClr val="292934"/>
                </a:solidFill>
                <a:latin typeface="Arial"/>
                <a:cs typeface="Arial"/>
              </a:rPr>
              <a:t>JS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,</a:t>
            </a:r>
            <a:r>
              <a:rPr sz="1800" spc="-20" dirty="0">
                <a:solidFill>
                  <a:srgbClr val="292934"/>
                </a:solidFill>
                <a:latin typeface="Arial"/>
                <a:cs typeface="Arial"/>
              </a:rPr>
              <a:t>H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sz="1800" spc="-25" dirty="0">
                <a:solidFill>
                  <a:srgbClr val="292934"/>
                </a:solidFill>
                <a:latin typeface="Arial"/>
                <a:cs typeface="Arial"/>
              </a:rPr>
              <a:t>M</a:t>
            </a:r>
            <a:r>
              <a:rPr sz="1800" spc="-20" dirty="0">
                <a:solidFill>
                  <a:srgbClr val="292934"/>
                </a:solidFill>
                <a:latin typeface="Arial"/>
                <a:cs typeface="Arial"/>
              </a:rPr>
              <a:t>L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,</a:t>
            </a:r>
            <a:r>
              <a:rPr sz="1800" spc="-20" dirty="0">
                <a:solidFill>
                  <a:srgbClr val="292934"/>
                </a:solidFill>
                <a:latin typeface="Arial"/>
                <a:cs typeface="Arial"/>
              </a:rPr>
              <a:t>C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SS</a:t>
            </a:r>
            <a:endParaRPr sz="1800">
              <a:latin typeface="Arial"/>
              <a:cs typeface="Arial"/>
            </a:endParaRPr>
          </a:p>
          <a:p>
            <a:pPr marL="40005" marR="755015" indent="-27940">
              <a:lnSpc>
                <a:spcPct val="113900"/>
              </a:lnSpc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Java</a:t>
            </a:r>
            <a:r>
              <a:rPr sz="1800" spc="3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d</a:t>
            </a:r>
            <a:r>
              <a:rPr sz="1800" spc="3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M</a:t>
            </a:r>
            <a:r>
              <a:rPr sz="1800" spc="-25" dirty="0">
                <a:solidFill>
                  <a:srgbClr val="292934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sql</a:t>
            </a:r>
            <a:r>
              <a:rPr sz="180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292934"/>
                </a:solidFill>
                <a:latin typeface="Arial"/>
                <a:cs typeface="Arial"/>
              </a:rPr>
              <a:t>W</a:t>
            </a:r>
            <a:r>
              <a:rPr sz="1800" spc="-20" dirty="0">
                <a:solidFill>
                  <a:srgbClr val="292934"/>
                </a:solidFill>
                <a:latin typeface="Arial"/>
                <a:cs typeface="Arial"/>
              </a:rPr>
              <a:t>in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do</a:t>
            </a:r>
            <a:r>
              <a:rPr sz="1800" spc="-40" dirty="0">
                <a:solidFill>
                  <a:srgbClr val="292934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620" y="3640380"/>
            <a:ext cx="27101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u="heavy" spc="-5" dirty="0">
                <a:solidFill>
                  <a:srgbClr val="292934"/>
                </a:solidFill>
                <a:latin typeface="Arial"/>
                <a:cs typeface="Arial"/>
              </a:rPr>
              <a:t>H</a:t>
            </a:r>
            <a:r>
              <a:rPr sz="1800" b="1" u="heavy" spc="-10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1800" b="1" u="heavy" spc="-5" dirty="0">
                <a:solidFill>
                  <a:srgbClr val="292934"/>
                </a:solidFill>
                <a:latin typeface="Arial"/>
                <a:cs typeface="Arial"/>
              </a:rPr>
              <a:t>r</a:t>
            </a:r>
            <a:r>
              <a:rPr sz="1800" b="1" u="heavy" spc="-25" dirty="0">
                <a:solidFill>
                  <a:srgbClr val="292934"/>
                </a:solidFill>
                <a:latin typeface="Arial"/>
                <a:cs typeface="Arial"/>
              </a:rPr>
              <a:t>d</a:t>
            </a:r>
            <a:r>
              <a:rPr sz="1800" b="1" u="heavy" spc="35" dirty="0">
                <a:solidFill>
                  <a:srgbClr val="292934"/>
                </a:solidFill>
                <a:latin typeface="Arial"/>
                <a:cs typeface="Arial"/>
              </a:rPr>
              <a:t>w</a:t>
            </a:r>
            <a:r>
              <a:rPr sz="1800" b="1" u="heavy" spc="-5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1800" b="1" u="heavy" spc="-10" dirty="0">
                <a:solidFill>
                  <a:srgbClr val="292934"/>
                </a:solidFill>
                <a:latin typeface="Arial"/>
                <a:cs typeface="Arial"/>
              </a:rPr>
              <a:t>r</a:t>
            </a:r>
            <a:r>
              <a:rPr sz="1800" b="1" u="heavy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1800" b="1" u="heavy" spc="-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b="1" u="heavy" spc="-20" dirty="0">
                <a:solidFill>
                  <a:srgbClr val="292934"/>
                </a:solidFill>
                <a:latin typeface="Arial"/>
                <a:cs typeface="Arial"/>
              </a:rPr>
              <a:t>Re</a:t>
            </a:r>
            <a:r>
              <a:rPr sz="1800" b="1" u="heavy" spc="-15" dirty="0">
                <a:solidFill>
                  <a:srgbClr val="292934"/>
                </a:solidFill>
                <a:latin typeface="Arial"/>
                <a:cs typeface="Arial"/>
              </a:rPr>
              <a:t>qu</a:t>
            </a:r>
            <a:r>
              <a:rPr sz="1800" b="1" u="heavy" spc="-20" dirty="0">
                <a:solidFill>
                  <a:srgbClr val="292934"/>
                </a:solidFill>
                <a:latin typeface="Arial"/>
                <a:cs typeface="Arial"/>
              </a:rPr>
              <a:t>ire</a:t>
            </a:r>
            <a:r>
              <a:rPr sz="1800" b="1" u="heavy" spc="-5" dirty="0">
                <a:solidFill>
                  <a:srgbClr val="292934"/>
                </a:solidFill>
                <a:latin typeface="Arial"/>
                <a:cs typeface="Arial"/>
              </a:rPr>
              <a:t>m</a:t>
            </a:r>
            <a:r>
              <a:rPr sz="1800" b="1" u="heavy" spc="-25" dirty="0">
                <a:solidFill>
                  <a:srgbClr val="292934"/>
                </a:solidFill>
                <a:latin typeface="Arial"/>
                <a:cs typeface="Arial"/>
              </a:rPr>
              <a:t>en</a:t>
            </a:r>
            <a:r>
              <a:rPr sz="1800" b="1" u="heavy" spc="-15" dirty="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sz="1800" b="1" u="heavy" spc="-5" dirty="0">
                <a:solidFill>
                  <a:srgbClr val="292934"/>
                </a:solidFill>
                <a:latin typeface="Arial"/>
                <a:cs typeface="Arial"/>
              </a:rPr>
              <a:t>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2620" y="3952800"/>
            <a:ext cx="1223645" cy="880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2405" indent="-179705">
              <a:lnSpc>
                <a:spcPct val="100000"/>
              </a:lnSpc>
              <a:buClr>
                <a:srgbClr val="292934"/>
              </a:buClr>
              <a:buFont typeface="Arial"/>
              <a:buChar char="•"/>
              <a:tabLst>
                <a:tab pos="193040" algn="l"/>
              </a:tabLst>
            </a:pPr>
            <a:r>
              <a:rPr sz="1800" spc="-30" dirty="0">
                <a:solidFill>
                  <a:srgbClr val="292934"/>
                </a:solidFill>
                <a:latin typeface="Arial"/>
                <a:cs typeface="Arial"/>
              </a:rPr>
              <a:t>P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r</a:t>
            </a:r>
            <a:r>
              <a:rPr sz="1800" spc="-20" dirty="0">
                <a:solidFill>
                  <a:srgbClr val="292934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c</a:t>
            </a:r>
            <a:r>
              <a:rPr sz="1800" spc="-20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s</a:t>
            </a:r>
            <a:r>
              <a:rPr sz="1800" spc="-20" dirty="0">
                <a:solidFill>
                  <a:srgbClr val="292934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  <a:p>
            <a:pPr marL="192405" indent="-179705">
              <a:lnSpc>
                <a:spcPct val="100000"/>
              </a:lnSpc>
              <a:spcBef>
                <a:spcPts val="310"/>
              </a:spcBef>
              <a:buClr>
                <a:srgbClr val="292934"/>
              </a:buClr>
              <a:buFont typeface="Arial"/>
              <a:buChar char="•"/>
              <a:tabLst>
                <a:tab pos="193040" algn="l"/>
              </a:tabLst>
            </a:pPr>
            <a:r>
              <a:rPr sz="1800" spc="-30" dirty="0">
                <a:solidFill>
                  <a:srgbClr val="292934"/>
                </a:solidFill>
                <a:latin typeface="Arial"/>
                <a:cs typeface="Arial"/>
              </a:rPr>
              <a:t>Ra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  <a:p>
            <a:pPr marL="192405" indent="-179705">
              <a:lnSpc>
                <a:spcPct val="100000"/>
              </a:lnSpc>
              <a:spcBef>
                <a:spcPts val="300"/>
              </a:spcBef>
              <a:buClr>
                <a:srgbClr val="292934"/>
              </a:buClr>
              <a:buFont typeface="Arial"/>
              <a:buChar char="•"/>
              <a:tabLst>
                <a:tab pos="193040" algn="l"/>
              </a:tabLst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H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rd</a:t>
            </a:r>
            <a:r>
              <a:rPr sz="1800" spc="2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292934"/>
                </a:solidFill>
                <a:latin typeface="Arial"/>
                <a:cs typeface="Arial"/>
              </a:rPr>
              <a:t>D</a:t>
            </a:r>
            <a:r>
              <a:rPr sz="1800" spc="-30" dirty="0">
                <a:solidFill>
                  <a:srgbClr val="292934"/>
                </a:solidFill>
                <a:latin typeface="Arial"/>
                <a:cs typeface="Arial"/>
              </a:rPr>
              <a:t>i</a:t>
            </a:r>
            <a:r>
              <a:rPr sz="1800" spc="-25" dirty="0">
                <a:solidFill>
                  <a:srgbClr val="292934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29811" y="3952800"/>
            <a:ext cx="139700" cy="880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165">
              <a:lnSpc>
                <a:spcPct val="100000"/>
              </a:lnSpc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  <a:p>
            <a:pPr marL="24765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26077" y="3952800"/>
            <a:ext cx="731520" cy="880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135" marR="207645" indent="-26034">
              <a:lnSpc>
                <a:spcPct val="114399"/>
              </a:lnSpc>
            </a:pPr>
            <a:r>
              <a:rPr sz="1800" spc="-30" dirty="0">
                <a:solidFill>
                  <a:srgbClr val="292934"/>
                </a:solidFill>
                <a:latin typeface="Arial"/>
                <a:cs typeface="Arial"/>
              </a:rPr>
              <a:t>i5</a:t>
            </a:r>
            <a:r>
              <a:rPr sz="1800" spc="-3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292934"/>
                </a:solidFill>
                <a:latin typeface="Arial"/>
                <a:cs typeface="Arial"/>
              </a:rPr>
              <a:t>6</a:t>
            </a:r>
            <a:r>
              <a:rPr sz="1800" spc="-35" dirty="0">
                <a:solidFill>
                  <a:srgbClr val="292934"/>
                </a:solidFill>
                <a:latin typeface="Arial"/>
                <a:cs typeface="Arial"/>
              </a:rPr>
              <a:t>G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800" spc="-20" dirty="0">
                <a:solidFill>
                  <a:srgbClr val="292934"/>
                </a:solidFill>
                <a:latin typeface="Arial"/>
                <a:cs typeface="Arial"/>
              </a:rPr>
              <a:t>2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1</a:t>
            </a:r>
            <a:r>
              <a:rPr sz="1800" spc="-25" dirty="0">
                <a:solidFill>
                  <a:srgbClr val="292934"/>
                </a:solidFill>
                <a:latin typeface="Arial"/>
                <a:cs typeface="Arial"/>
              </a:rPr>
              <a:t>6G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spc="-20" dirty="0"/>
              <a:t>O</a:t>
            </a:r>
            <a:r>
              <a:rPr spc="-5" dirty="0"/>
              <a:t>N</a:t>
            </a:r>
            <a:r>
              <a:rPr spc="-20" dirty="0"/>
              <a:t>C</a:t>
            </a:r>
            <a:r>
              <a:rPr spc="-30" dirty="0"/>
              <a:t>L</a:t>
            </a:r>
            <a:r>
              <a:rPr spc="-5" dirty="0"/>
              <a:t>U</a:t>
            </a:r>
            <a:r>
              <a:rPr spc="-25" dirty="0"/>
              <a:t>S</a:t>
            </a:r>
            <a:r>
              <a:rPr spc="-20" dirty="0"/>
              <a:t>I</a:t>
            </a:r>
            <a:r>
              <a:rPr dirty="0"/>
              <a:t>O</a:t>
            </a:r>
            <a:r>
              <a:rPr spc="-20" dirty="0"/>
              <a:t>N</a:t>
            </a:r>
            <a:r>
              <a:rPr dirty="0"/>
              <a:t>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4381" rIns="0" bIns="0" rtlCol="0">
            <a:spAutoFit/>
          </a:bodyPr>
          <a:lstStyle/>
          <a:p>
            <a:pPr marL="727075" marR="5080" indent="-286385">
              <a:lnSpc>
                <a:spcPct val="95900"/>
              </a:lnSpc>
              <a:buClr>
                <a:srgbClr val="292934"/>
              </a:buClr>
              <a:buSzPct val="64285"/>
              <a:buFont typeface="Arial"/>
              <a:buChar char="•"/>
              <a:tabLst>
                <a:tab pos="728345" algn="l"/>
              </a:tabLst>
            </a:pPr>
            <a:r>
              <a:rPr spc="-15" dirty="0"/>
              <a:t>In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15" dirty="0"/>
              <a:t>co</a:t>
            </a:r>
            <a:r>
              <a:rPr spc="-20" dirty="0"/>
              <a:t>nclusi</a:t>
            </a:r>
            <a:r>
              <a:rPr spc="-15" dirty="0"/>
              <a:t>o</a:t>
            </a:r>
            <a:r>
              <a:rPr spc="-25" dirty="0"/>
              <a:t>n</a:t>
            </a:r>
            <a:r>
              <a:rPr spc="-10" dirty="0"/>
              <a:t>,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20" dirty="0"/>
              <a:t>t</a:t>
            </a:r>
            <a:r>
              <a:rPr spc="-25" dirty="0"/>
              <a:t>h</a:t>
            </a:r>
            <a:r>
              <a:rPr spc="-20" dirty="0"/>
              <a:t>e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5" dirty="0"/>
              <a:t>p</a:t>
            </a:r>
            <a:r>
              <a:rPr spc="-5" dirty="0"/>
              <a:t>r</a:t>
            </a:r>
            <a:r>
              <a:rPr spc="-25" dirty="0"/>
              <a:t>o</a:t>
            </a:r>
            <a:r>
              <a:rPr spc="-15" dirty="0"/>
              <a:t>p</a:t>
            </a:r>
            <a:r>
              <a:rPr spc="-20" dirty="0"/>
              <a:t>osed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15" dirty="0"/>
              <a:t>Prop</a:t>
            </a:r>
            <a:r>
              <a:rPr spc="-25" dirty="0"/>
              <a:t>e</a:t>
            </a:r>
            <a:r>
              <a:rPr spc="-5" dirty="0"/>
              <a:t>r</a:t>
            </a:r>
            <a:r>
              <a:rPr spc="-15" dirty="0"/>
              <a:t>ty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15" dirty="0"/>
              <a:t>co</a:t>
            </a:r>
            <a:r>
              <a:rPr spc="-25" dirty="0"/>
              <a:t>n</a:t>
            </a:r>
            <a:r>
              <a:rPr spc="-15" dirty="0"/>
              <a:t>n</a:t>
            </a:r>
            <a:r>
              <a:rPr spc="-20" dirty="0"/>
              <a:t>ec</a:t>
            </a:r>
            <a:r>
              <a:rPr spc="-10" dirty="0"/>
              <a:t>t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5" dirty="0"/>
              <a:t>ap</a:t>
            </a:r>
            <a:r>
              <a:rPr spc="-20" dirty="0"/>
              <a:t>p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25" dirty="0"/>
              <a:t>a</a:t>
            </a:r>
            <a:r>
              <a:rPr spc="-5" dirty="0"/>
              <a:t>i</a:t>
            </a:r>
            <a:r>
              <a:rPr spc="-20" dirty="0"/>
              <a:t>ms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15" dirty="0"/>
              <a:t>to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5" dirty="0"/>
              <a:t>r</a:t>
            </a:r>
            <a:r>
              <a:rPr spc="-25" dirty="0"/>
              <a:t>e</a:t>
            </a:r>
            <a:r>
              <a:rPr spc="-10" dirty="0"/>
              <a:t>v</a:t>
            </a:r>
            <a:r>
              <a:rPr spc="-20" dirty="0"/>
              <a:t>olution</a:t>
            </a:r>
            <a:r>
              <a:rPr spc="-5" dirty="0"/>
              <a:t>i</a:t>
            </a:r>
            <a:r>
              <a:rPr spc="-15" dirty="0"/>
              <a:t>ze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5" dirty="0"/>
              <a:t>the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" dirty="0"/>
              <a:t>la</a:t>
            </a:r>
            <a:r>
              <a:rPr spc="-25" dirty="0"/>
              <a:t>n</a:t>
            </a:r>
            <a:r>
              <a:rPr spc="-20" dirty="0"/>
              <a:t>d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25" dirty="0"/>
              <a:t>b</a:t>
            </a:r>
            <a:r>
              <a:rPr spc="-15" dirty="0"/>
              <a:t>uy</a:t>
            </a:r>
            <a:r>
              <a:rPr spc="-5" dirty="0"/>
              <a:t>i</a:t>
            </a:r>
            <a:r>
              <a:rPr spc="-25" dirty="0"/>
              <a:t>n</a:t>
            </a:r>
            <a:r>
              <a:rPr spc="-20" dirty="0"/>
              <a:t>g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5" dirty="0"/>
              <a:t>an</a:t>
            </a:r>
            <a:r>
              <a:rPr spc="-20" dirty="0"/>
              <a:t>d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15" dirty="0"/>
              <a:t>sellin</a:t>
            </a:r>
            <a:r>
              <a:rPr spc="-20" dirty="0"/>
              <a:t>g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25" dirty="0"/>
              <a:t>p</a:t>
            </a:r>
            <a:r>
              <a:rPr spc="-5" dirty="0"/>
              <a:t>r</a:t>
            </a:r>
            <a:r>
              <a:rPr spc="-25" dirty="0"/>
              <a:t>o</a:t>
            </a:r>
            <a:r>
              <a:rPr spc="-10" dirty="0"/>
              <a:t>c</a:t>
            </a:r>
            <a:r>
              <a:rPr spc="-20" dirty="0"/>
              <a:t>es</a:t>
            </a:r>
            <a:r>
              <a:rPr spc="-15" dirty="0"/>
              <a:t>s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5" dirty="0"/>
              <a:t>b</a:t>
            </a:r>
            <a:r>
              <a:rPr spc="-15" dirty="0"/>
              <a:t>y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" dirty="0"/>
              <a:t>incorp</a:t>
            </a:r>
            <a:r>
              <a:rPr spc="-20" dirty="0"/>
              <a:t>orat</a:t>
            </a:r>
            <a:r>
              <a:rPr spc="-5" dirty="0"/>
              <a:t>i</a:t>
            </a:r>
            <a:r>
              <a:rPr spc="-25" dirty="0"/>
              <a:t>n</a:t>
            </a:r>
            <a:r>
              <a:rPr spc="-20" dirty="0"/>
              <a:t>g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0" dirty="0"/>
              <a:t>adv</a:t>
            </a:r>
            <a:r>
              <a:rPr spc="-15" dirty="0"/>
              <a:t>a</a:t>
            </a:r>
            <a:r>
              <a:rPr spc="-25" dirty="0"/>
              <a:t>n</a:t>
            </a:r>
            <a:r>
              <a:rPr spc="-10" dirty="0"/>
              <a:t>c</a:t>
            </a:r>
            <a:r>
              <a:rPr spc="-25" dirty="0"/>
              <a:t>e</a:t>
            </a:r>
            <a:r>
              <a:rPr spc="-20" dirty="0"/>
              <a:t>d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15" dirty="0"/>
              <a:t>featu</a:t>
            </a:r>
            <a:r>
              <a:rPr spc="-10" dirty="0"/>
              <a:t>r</a:t>
            </a:r>
            <a:r>
              <a:rPr spc="-15" dirty="0"/>
              <a:t>es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5" dirty="0"/>
              <a:t>such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25" dirty="0"/>
              <a:t>a</a:t>
            </a:r>
            <a:r>
              <a:rPr spc="-15" dirty="0"/>
              <a:t>s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15" dirty="0"/>
              <a:t>valu</a:t>
            </a:r>
            <a:r>
              <a:rPr spc="-20" dirty="0"/>
              <a:t>e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0" dirty="0"/>
              <a:t>pr</a:t>
            </a:r>
            <a:r>
              <a:rPr spc="-15" dirty="0"/>
              <a:t>e</a:t>
            </a:r>
            <a:r>
              <a:rPr spc="-20" dirty="0"/>
              <a:t>dict</a:t>
            </a:r>
            <a:r>
              <a:rPr spc="-5" dirty="0"/>
              <a:t>i</a:t>
            </a:r>
            <a:r>
              <a:rPr spc="-20" dirty="0"/>
              <a:t>ons</a:t>
            </a:r>
            <a:r>
              <a:rPr spc="-10" dirty="0"/>
              <a:t>,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20" dirty="0"/>
              <a:t>bloc</a:t>
            </a:r>
            <a:r>
              <a:rPr spc="-5" dirty="0"/>
              <a:t>k</a:t>
            </a:r>
            <a:r>
              <a:rPr spc="-15" dirty="0"/>
              <a:t>chai</a:t>
            </a:r>
            <a:r>
              <a:rPr spc="15" dirty="0"/>
              <a:t>n</a:t>
            </a:r>
            <a:r>
              <a:rPr spc="-20" dirty="0"/>
              <a:t>-</a:t>
            </a:r>
            <a:r>
              <a:rPr spc="-25" dirty="0"/>
              <a:t>b</a:t>
            </a:r>
            <a:r>
              <a:rPr spc="-15" dirty="0"/>
              <a:t>ase</a:t>
            </a:r>
            <a:r>
              <a:rPr spc="-20" dirty="0"/>
              <a:t>d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15" dirty="0"/>
              <a:t>verifica</a:t>
            </a:r>
            <a:r>
              <a:rPr spc="-20" dirty="0"/>
              <a:t>t</a:t>
            </a:r>
            <a:r>
              <a:rPr spc="-15" dirty="0"/>
              <a:t>io</a:t>
            </a:r>
            <a:r>
              <a:rPr spc="-25" dirty="0"/>
              <a:t>n</a:t>
            </a:r>
            <a:r>
              <a:rPr spc="-10" dirty="0"/>
              <a:t>,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5" dirty="0"/>
              <a:t>a</a:t>
            </a:r>
            <a:r>
              <a:rPr spc="-15" dirty="0"/>
              <a:t>n</a:t>
            </a:r>
            <a:r>
              <a:rPr spc="-20" dirty="0"/>
              <a:t>d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5" dirty="0"/>
              <a:t>s</a:t>
            </a:r>
            <a:r>
              <a:rPr spc="-20" dirty="0"/>
              <a:t>ecure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25" dirty="0"/>
              <a:t>e</a:t>
            </a:r>
            <a:r>
              <a:rPr spc="-10" dirty="0"/>
              <a:t>s</a:t>
            </a:r>
            <a:r>
              <a:rPr spc="-15" dirty="0"/>
              <a:t>c</a:t>
            </a:r>
            <a:r>
              <a:rPr spc="-5" dirty="0"/>
              <a:t>r</a:t>
            </a:r>
            <a:r>
              <a:rPr spc="-25" dirty="0"/>
              <a:t>ow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15" dirty="0"/>
              <a:t>se</a:t>
            </a:r>
            <a:r>
              <a:rPr spc="-5" dirty="0"/>
              <a:t>r</a:t>
            </a:r>
            <a:r>
              <a:rPr spc="-15" dirty="0"/>
              <a:t>v</a:t>
            </a:r>
            <a:r>
              <a:rPr spc="5" dirty="0"/>
              <a:t>i</a:t>
            </a:r>
            <a:r>
              <a:rPr spc="-15" dirty="0"/>
              <a:t>ces.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0" dirty="0"/>
              <a:t>By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5" dirty="0"/>
              <a:t>e</a:t>
            </a:r>
            <a:r>
              <a:rPr spc="-10" dirty="0"/>
              <a:t>n</a:t>
            </a:r>
            <a:r>
              <a:rPr spc="-25" dirty="0"/>
              <a:t>h</a:t>
            </a:r>
            <a:r>
              <a:rPr spc="-15" dirty="0"/>
              <a:t>a</a:t>
            </a:r>
            <a:r>
              <a:rPr spc="-20" dirty="0"/>
              <a:t>ncing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20" dirty="0"/>
              <a:t>use</a:t>
            </a:r>
            <a:r>
              <a:rPr spc="-10" dirty="0"/>
              <a:t>r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5" dirty="0"/>
              <a:t>e</a:t>
            </a:r>
            <a:r>
              <a:rPr spc="-10" dirty="0"/>
              <a:t>x</a:t>
            </a:r>
            <a:r>
              <a:rPr spc="-25" dirty="0"/>
              <a:t>p</a:t>
            </a:r>
            <a:r>
              <a:rPr spc="-15" dirty="0"/>
              <a:t>erience,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25" dirty="0"/>
              <a:t>e</a:t>
            </a:r>
            <a:r>
              <a:rPr spc="-10" dirty="0"/>
              <a:t>n</a:t>
            </a:r>
            <a:r>
              <a:rPr spc="-15" dirty="0"/>
              <a:t>suring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10" dirty="0"/>
              <a:t>r</a:t>
            </a:r>
            <a:r>
              <a:rPr spc="-15" dirty="0"/>
              <a:t>o</a:t>
            </a:r>
            <a:r>
              <a:rPr spc="-20" dirty="0"/>
              <a:t>bust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15" dirty="0"/>
              <a:t>secu</a:t>
            </a:r>
            <a:r>
              <a:rPr spc="-10" dirty="0"/>
              <a:t>rity,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5" dirty="0"/>
              <a:t>a</a:t>
            </a:r>
            <a:r>
              <a:rPr spc="-15" dirty="0"/>
              <a:t>n</a:t>
            </a:r>
            <a:r>
              <a:rPr spc="-20" dirty="0"/>
              <a:t>d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15" dirty="0"/>
              <a:t>roviding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0" dirty="0"/>
              <a:t>com</a:t>
            </a:r>
            <a:r>
              <a:rPr spc="-15" dirty="0"/>
              <a:t>p</a:t>
            </a:r>
            <a:r>
              <a:rPr spc="-10" dirty="0"/>
              <a:t>r</a:t>
            </a:r>
            <a:r>
              <a:rPr spc="-15" dirty="0"/>
              <a:t>e</a:t>
            </a:r>
            <a:r>
              <a:rPr spc="-25" dirty="0"/>
              <a:t>h</a:t>
            </a:r>
            <a:r>
              <a:rPr spc="-15" dirty="0"/>
              <a:t>e</a:t>
            </a:r>
            <a:r>
              <a:rPr spc="-20" dirty="0"/>
              <a:t>nsive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10" dirty="0"/>
              <a:t>to</a:t>
            </a:r>
            <a:r>
              <a:rPr spc="-25" dirty="0"/>
              <a:t>o</a:t>
            </a:r>
            <a:r>
              <a:rPr spc="-5" dirty="0"/>
              <a:t>l</a:t>
            </a:r>
            <a:r>
              <a:rPr spc="-15" dirty="0"/>
              <a:t>s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5" dirty="0"/>
              <a:t>an</a:t>
            </a:r>
            <a:r>
              <a:rPr spc="-20" dirty="0"/>
              <a:t>d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15" dirty="0"/>
              <a:t>ins</a:t>
            </a:r>
            <a:r>
              <a:rPr spc="-5" dirty="0"/>
              <a:t>i</a:t>
            </a:r>
            <a:r>
              <a:rPr spc="-20" dirty="0"/>
              <a:t>ghts</a:t>
            </a:r>
            <a:r>
              <a:rPr spc="-10" dirty="0"/>
              <a:t>,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15" dirty="0"/>
              <a:t>Prop</a:t>
            </a:r>
            <a:r>
              <a:rPr spc="-25" dirty="0"/>
              <a:t>e</a:t>
            </a:r>
            <a:r>
              <a:rPr spc="-5" dirty="0"/>
              <a:t>r</a:t>
            </a:r>
            <a:r>
              <a:rPr spc="-15" dirty="0"/>
              <a:t>ty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5" dirty="0"/>
              <a:t>co</a:t>
            </a:r>
            <a:r>
              <a:rPr spc="-25" dirty="0"/>
              <a:t>n</a:t>
            </a:r>
            <a:r>
              <a:rPr spc="-15" dirty="0"/>
              <a:t>n</a:t>
            </a:r>
            <a:r>
              <a:rPr spc="-20" dirty="0"/>
              <a:t>ec</a:t>
            </a:r>
            <a:r>
              <a:rPr spc="-10" dirty="0"/>
              <a:t>t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40" dirty="0"/>
              <a:t>w</a:t>
            </a:r>
            <a:r>
              <a:rPr spc="-15" dirty="0"/>
              <a:t>il</a:t>
            </a:r>
            <a:r>
              <a:rPr spc="-10" dirty="0"/>
              <a:t>l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25" dirty="0"/>
              <a:t>e</a:t>
            </a:r>
            <a:r>
              <a:rPr spc="-5" dirty="0"/>
              <a:t>s</a:t>
            </a:r>
            <a:r>
              <a:rPr spc="-15" dirty="0"/>
              <a:t>tab</a:t>
            </a:r>
            <a:r>
              <a:rPr spc="-20" dirty="0"/>
              <a:t>l</a:t>
            </a:r>
            <a:r>
              <a:rPr spc="-15" dirty="0"/>
              <a:t>i</a:t>
            </a:r>
            <a:r>
              <a:rPr spc="-10" dirty="0"/>
              <a:t>s</a:t>
            </a:r>
            <a:r>
              <a:rPr spc="-20" dirty="0"/>
              <a:t>h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0" dirty="0"/>
              <a:t>a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" dirty="0"/>
              <a:t>trus</a:t>
            </a:r>
            <a:r>
              <a:rPr spc="-20" dirty="0"/>
              <a:t>twor</a:t>
            </a:r>
            <a:r>
              <a:rPr spc="-5" dirty="0"/>
              <a:t>t</a:t>
            </a:r>
            <a:r>
              <a:rPr spc="-25" dirty="0"/>
              <a:t>h</a:t>
            </a:r>
            <a:r>
              <a:rPr spc="-15" dirty="0"/>
              <a:t>y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25" dirty="0"/>
              <a:t>an</a:t>
            </a:r>
            <a:r>
              <a:rPr spc="-20" dirty="0"/>
              <a:t>d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20" dirty="0"/>
              <a:t>ef</a:t>
            </a:r>
            <a:r>
              <a:rPr spc="-5" dirty="0"/>
              <a:t>f</a:t>
            </a:r>
            <a:r>
              <a:rPr spc="-20" dirty="0"/>
              <a:t>icie</a:t>
            </a:r>
            <a:r>
              <a:rPr spc="-15" dirty="0"/>
              <a:t>n</a:t>
            </a:r>
            <a:r>
              <a:rPr spc="-10" dirty="0"/>
              <a:t>t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25" dirty="0"/>
              <a:t>p</a:t>
            </a:r>
            <a:r>
              <a:rPr spc="-5" dirty="0"/>
              <a:t>l</a:t>
            </a:r>
            <a:r>
              <a:rPr spc="-20" dirty="0"/>
              <a:t>at</a:t>
            </a:r>
            <a:r>
              <a:rPr spc="-5" dirty="0"/>
              <a:t>f</a:t>
            </a:r>
            <a:r>
              <a:rPr spc="-20" dirty="0"/>
              <a:t>or</a:t>
            </a:r>
            <a:r>
              <a:rPr spc="-25" dirty="0"/>
              <a:t>m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15" dirty="0"/>
              <a:t>th</a:t>
            </a:r>
            <a:r>
              <a:rPr spc="-10" dirty="0"/>
              <a:t>at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5" dirty="0"/>
              <a:t>m</a:t>
            </a:r>
            <a:r>
              <a:rPr spc="-15" dirty="0"/>
              <a:t>e</a:t>
            </a:r>
            <a:r>
              <a:rPr spc="-20" dirty="0"/>
              <a:t>et</a:t>
            </a:r>
            <a:r>
              <a:rPr spc="-15" dirty="0"/>
              <a:t>s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10" dirty="0"/>
              <a:t>th</a:t>
            </a:r>
            <a:r>
              <a:rPr spc="-20" dirty="0"/>
              <a:t>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25" dirty="0"/>
              <a:t>e</a:t>
            </a:r>
            <a:r>
              <a:rPr spc="-10" dirty="0"/>
              <a:t>v</a:t>
            </a:r>
            <a:r>
              <a:rPr spc="-25" dirty="0"/>
              <a:t>o</a:t>
            </a:r>
            <a:r>
              <a:rPr spc="-5" dirty="0"/>
              <a:t>l</a:t>
            </a:r>
            <a:r>
              <a:rPr spc="-15" dirty="0"/>
              <a:t>ving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5" dirty="0"/>
              <a:t>n</a:t>
            </a:r>
            <a:r>
              <a:rPr spc="-15" dirty="0"/>
              <a:t>e</a:t>
            </a:r>
            <a:r>
              <a:rPr spc="-25" dirty="0"/>
              <a:t>e</a:t>
            </a:r>
            <a:r>
              <a:rPr spc="-15" dirty="0"/>
              <a:t>ds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5" dirty="0"/>
              <a:t>o</a:t>
            </a:r>
            <a:r>
              <a:rPr spc="-10" dirty="0"/>
              <a:t>f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5" dirty="0"/>
              <a:t>bu</a:t>
            </a:r>
            <a:r>
              <a:rPr spc="-10" dirty="0"/>
              <a:t>y</a:t>
            </a:r>
            <a:r>
              <a:rPr spc="-20" dirty="0"/>
              <a:t>er</a:t>
            </a:r>
            <a:r>
              <a:rPr spc="-15" dirty="0"/>
              <a:t>s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5" dirty="0"/>
              <a:t>an</a:t>
            </a:r>
            <a:r>
              <a:rPr spc="-20" dirty="0"/>
              <a:t>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0" dirty="0"/>
              <a:t>s</a:t>
            </a:r>
            <a:r>
              <a:rPr spc="-25" dirty="0"/>
              <a:t>e</a:t>
            </a:r>
            <a:r>
              <a:rPr spc="-5" dirty="0"/>
              <a:t>l</a:t>
            </a:r>
            <a:r>
              <a:rPr spc="-20" dirty="0"/>
              <a:t>l</a:t>
            </a:r>
            <a:r>
              <a:rPr spc="-25" dirty="0"/>
              <a:t>e</a:t>
            </a:r>
            <a:r>
              <a:rPr spc="-5" dirty="0"/>
              <a:t>r</a:t>
            </a:r>
            <a:r>
              <a:rPr spc="-15" dirty="0"/>
              <a:t>s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15" dirty="0"/>
              <a:t>i</a:t>
            </a:r>
            <a:r>
              <a:rPr spc="-20" dirty="0"/>
              <a:t>n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5" dirty="0"/>
              <a:t>t</a:t>
            </a:r>
            <a:r>
              <a:rPr spc="-25" dirty="0"/>
              <a:t>h</a:t>
            </a:r>
            <a:r>
              <a:rPr spc="-20" dirty="0"/>
              <a:t>e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15" dirty="0"/>
              <a:t>la</a:t>
            </a:r>
            <a:r>
              <a:rPr spc="-25" dirty="0"/>
              <a:t>n</a:t>
            </a:r>
            <a:r>
              <a:rPr spc="-20" dirty="0"/>
              <a:t>d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0" dirty="0"/>
              <a:t>ma</a:t>
            </a:r>
            <a:r>
              <a:rPr spc="-5" dirty="0"/>
              <a:t>r</a:t>
            </a:r>
            <a:r>
              <a:rPr spc="-15" dirty="0"/>
              <a:t>ke</a:t>
            </a:r>
            <a:r>
              <a:rPr spc="-10" dirty="0"/>
              <a:t>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44826" y="2930219"/>
            <a:ext cx="4438650" cy="864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-105" dirty="0">
                <a:solidFill>
                  <a:srgbClr val="292934"/>
                </a:solidFill>
                <a:latin typeface="Algerian"/>
                <a:cs typeface="Algerian"/>
              </a:rPr>
              <a:t>T</a:t>
            </a:r>
            <a:r>
              <a:rPr sz="6600" spc="-55" dirty="0">
                <a:solidFill>
                  <a:srgbClr val="292934"/>
                </a:solidFill>
                <a:latin typeface="Algerian"/>
                <a:cs typeface="Algerian"/>
              </a:rPr>
              <a:t>H</a:t>
            </a:r>
            <a:r>
              <a:rPr sz="6600" spc="-65" dirty="0">
                <a:solidFill>
                  <a:srgbClr val="292934"/>
                </a:solidFill>
                <a:latin typeface="Algerian"/>
                <a:cs typeface="Algerian"/>
              </a:rPr>
              <a:t>A</a:t>
            </a:r>
            <a:r>
              <a:rPr sz="6600" spc="-95" dirty="0">
                <a:solidFill>
                  <a:srgbClr val="292934"/>
                </a:solidFill>
                <a:latin typeface="Algerian"/>
                <a:cs typeface="Algerian"/>
              </a:rPr>
              <a:t>N</a:t>
            </a:r>
            <a:r>
              <a:rPr sz="6600" dirty="0">
                <a:solidFill>
                  <a:srgbClr val="292934"/>
                </a:solidFill>
                <a:latin typeface="Algerian"/>
                <a:cs typeface="Algerian"/>
              </a:rPr>
              <a:t>K</a:t>
            </a:r>
            <a:r>
              <a:rPr sz="6600" spc="-39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6600" spc="-70" dirty="0">
                <a:solidFill>
                  <a:srgbClr val="292934"/>
                </a:solidFill>
                <a:latin typeface="Algerian"/>
                <a:cs typeface="Algerian"/>
              </a:rPr>
              <a:t>Y</a:t>
            </a:r>
            <a:r>
              <a:rPr sz="6600" spc="-30" dirty="0">
                <a:solidFill>
                  <a:srgbClr val="292934"/>
                </a:solidFill>
                <a:latin typeface="Algerian"/>
                <a:cs typeface="Algerian"/>
              </a:rPr>
              <a:t>O</a:t>
            </a:r>
            <a:r>
              <a:rPr sz="6600" dirty="0">
                <a:solidFill>
                  <a:srgbClr val="292934"/>
                </a:solidFill>
                <a:latin typeface="Algerian"/>
                <a:cs typeface="Algerian"/>
              </a:rPr>
              <a:t>U</a:t>
            </a:r>
            <a:endParaRPr sz="6600">
              <a:latin typeface="Algerian"/>
              <a:cs typeface="Algeri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757</Words>
  <Application>Microsoft Office PowerPoint</Application>
  <PresentationFormat>Custom</PresentationFormat>
  <Paragraphs>69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ABSTRACT:</vt:lpstr>
      <vt:lpstr>INTRODUCTION:</vt:lpstr>
      <vt:lpstr>PROBLEM STATEMENT</vt:lpstr>
      <vt:lpstr>PowerPoint Presentation</vt:lpstr>
      <vt:lpstr>CONCLUSION: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admin</cp:lastModifiedBy>
  <cp:revision>2</cp:revision>
  <dcterms:created xsi:type="dcterms:W3CDTF">2024-09-08T17:18:47Z</dcterms:created>
  <dcterms:modified xsi:type="dcterms:W3CDTF">2024-09-08T15:20:16Z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2024-09-08T00:00:00Z</vt:filetime>
  </property>
  <property fmtid="{D5CDD505-2E9C-101B-9397-08002B2CF9AE}" pid="3" name="LastSaved">
    <vt:filetime>2024-09-08T00:00:00Z</vt:filetime>
  </property>
</Properties>
</file>