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3"/>
  </p:notesMasterIdLst>
  <p:sldIdLst>
    <p:sldId id="256" r:id="rId2"/>
    <p:sldId id="266" r:id="rId3"/>
    <p:sldId id="258" r:id="rId4"/>
    <p:sldId id="263" r:id="rId5"/>
    <p:sldId id="257" r:id="rId6"/>
    <p:sldId id="268" r:id="rId7"/>
    <p:sldId id="261" r:id="rId8"/>
    <p:sldId id="265" r:id="rId9"/>
    <p:sldId id="264" r:id="rId10"/>
    <p:sldId id="26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0F984-4C8F-453F-81F9-DAEE53D78157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3C03C-13E7-4061-AFD7-851253C4F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3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3C03C-13E7-4061-AFD7-851253C4F24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65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B756-AFFA-4F87-A562-4AED8160D99C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00E0-FA53-4AC2-A195-2678185CC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08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B756-AFFA-4F87-A562-4AED8160D99C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00E0-FA53-4AC2-A195-2678185CC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49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B756-AFFA-4F87-A562-4AED8160D99C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00E0-FA53-4AC2-A195-2678185CC91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42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B756-AFFA-4F87-A562-4AED8160D99C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00E0-FA53-4AC2-A195-2678185CC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230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B756-AFFA-4F87-A562-4AED8160D99C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00E0-FA53-4AC2-A195-2678185CC91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894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B756-AFFA-4F87-A562-4AED8160D99C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00E0-FA53-4AC2-A195-2678185CC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98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B756-AFFA-4F87-A562-4AED8160D99C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00E0-FA53-4AC2-A195-2678185CC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30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B756-AFFA-4F87-A562-4AED8160D99C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00E0-FA53-4AC2-A195-2678185CC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2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B756-AFFA-4F87-A562-4AED8160D99C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00E0-FA53-4AC2-A195-2678185CC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20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B756-AFFA-4F87-A562-4AED8160D99C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00E0-FA53-4AC2-A195-2678185CC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0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B756-AFFA-4F87-A562-4AED8160D99C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00E0-FA53-4AC2-A195-2678185CC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96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B756-AFFA-4F87-A562-4AED8160D99C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00E0-FA53-4AC2-A195-2678185CC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41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B756-AFFA-4F87-A562-4AED8160D99C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00E0-FA53-4AC2-A195-2678185CC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7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B756-AFFA-4F87-A562-4AED8160D99C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00E0-FA53-4AC2-A195-2678185CC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4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B756-AFFA-4F87-A562-4AED8160D99C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00E0-FA53-4AC2-A195-2678185CC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107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00E0-FA53-4AC2-A195-2678185CC91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B756-AFFA-4F87-A562-4AED8160D99C}" type="datetimeFigureOut">
              <a:rPr lang="en-IN" smtClean="0"/>
              <a:t>12-10-2018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4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3B756-AFFA-4F87-A562-4AED8160D99C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DD00E0-FA53-4AC2-A195-2678185CC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7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12800" y="29249"/>
            <a:ext cx="8562109" cy="3682942"/>
          </a:xfrm>
        </p:spPr>
        <p:txBody>
          <a:bodyPr/>
          <a:lstStyle/>
          <a:p>
            <a:pPr algn="ctr"/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GROUP PROJECT</a:t>
            </a:r>
            <a:b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HOME APPLIANCES WITH SMART DEVICES 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12800" y="4247036"/>
            <a:ext cx="9805158" cy="2419726"/>
          </a:xfrm>
        </p:spPr>
        <p:txBody>
          <a:bodyPr>
            <a:normAutofit/>
          </a:bodyPr>
          <a:lstStyle/>
          <a:p>
            <a:pPr lvl="8" algn="r"/>
            <a:r>
              <a:rPr lang="en-IN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17CE122 </a:t>
            </a:r>
            <a:r>
              <a:rPr lang="en-IN" sz="1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KARTIK SUTARIYA</a:t>
            </a:r>
            <a:endParaRPr lang="en-IN" sz="1800" dirty="0">
              <a:solidFill>
                <a:schemeClr val="accent4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r"/>
            <a:r>
              <a:rPr lang="en-IN" sz="1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17CE124 </a:t>
            </a:r>
            <a:r>
              <a:rPr lang="en-IN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KEYUR </a:t>
            </a:r>
            <a:r>
              <a:rPr lang="en-IN" sz="1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TALATI</a:t>
            </a:r>
            <a:endParaRPr lang="en-IN" sz="1800" dirty="0">
              <a:solidFill>
                <a:schemeClr val="accent4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r"/>
            <a:r>
              <a:rPr lang="en-IN" sz="1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17CE129 VEDANSHU </a:t>
            </a:r>
            <a:r>
              <a:rPr lang="en-IN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TRIVEDI</a:t>
            </a:r>
            <a:endParaRPr lang="en-IN" sz="1800" dirty="0" smtClean="0">
              <a:solidFill>
                <a:schemeClr val="accent4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r"/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GUIDED BY : PROF. AMRIN SHAIKH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9" y="3872632"/>
            <a:ext cx="2810569" cy="25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8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394" y="252461"/>
            <a:ext cx="7766936" cy="1726464"/>
          </a:xfrm>
        </p:spPr>
        <p:txBody>
          <a:bodyPr/>
          <a:lstStyle/>
          <a:p>
            <a:pPr algn="ctr"/>
            <a:r>
              <a:rPr lang="en-IN" sz="4000" b="1" dirty="0" smtClean="0">
                <a:cs typeface="Calibri" panose="020F0502020204030204" pitchFamily="34" charset="0"/>
              </a:rPr>
              <a:t/>
            </a:r>
            <a:br>
              <a:rPr lang="en-IN" sz="4000" b="1" dirty="0" smtClean="0">
                <a:cs typeface="Calibri" panose="020F0502020204030204" pitchFamily="34" charset="0"/>
              </a:rPr>
            </a:br>
            <a:r>
              <a:rPr lang="en-IN" sz="4000" b="1" dirty="0">
                <a:cs typeface="Calibri" panose="020F0502020204030204" pitchFamily="34" charset="0"/>
              </a:rPr>
              <a:t/>
            </a:r>
            <a:br>
              <a:rPr lang="en-IN" sz="4000" b="1" dirty="0">
                <a:cs typeface="Calibri" panose="020F0502020204030204" pitchFamily="34" charset="0"/>
              </a:rPr>
            </a:br>
            <a:r>
              <a:rPr lang="en-IN" sz="4000" b="1" dirty="0" smtClean="0">
                <a:cs typeface="Calibri" panose="020F0502020204030204" pitchFamily="34" charset="0"/>
              </a:rPr>
              <a:t/>
            </a:r>
            <a:br>
              <a:rPr lang="en-IN" sz="4000" b="1" dirty="0" smtClean="0">
                <a:cs typeface="Calibri" panose="020F0502020204030204" pitchFamily="34" charset="0"/>
              </a:rPr>
            </a:br>
            <a:r>
              <a:rPr lang="en-IN" sz="4000" b="1" dirty="0">
                <a:cs typeface="Calibri" panose="020F0502020204030204" pitchFamily="34" charset="0"/>
              </a:rPr>
              <a:t/>
            </a:r>
            <a:br>
              <a:rPr lang="en-IN" sz="4000" b="1" dirty="0">
                <a:cs typeface="Calibri" panose="020F0502020204030204" pitchFamily="34" charset="0"/>
              </a:rPr>
            </a:br>
            <a:r>
              <a:rPr lang="en-IN" sz="4000" b="1" dirty="0" smtClean="0">
                <a:cs typeface="Calibri" panose="020F0502020204030204" pitchFamily="34" charset="0"/>
              </a:rPr>
              <a:t>FUTURE </a:t>
            </a:r>
            <a:r>
              <a:rPr lang="en-IN" sz="4000" b="1" dirty="0">
                <a:cs typeface="Calibri" panose="020F0502020204030204" pitchFamily="34" charset="0"/>
              </a:rPr>
              <a:t>ASPECTS</a:t>
            </a:r>
            <a:r>
              <a:rPr lang="en-IN" sz="4000" dirty="0">
                <a:cs typeface="Calibri" panose="020F0502020204030204" pitchFamily="34" charset="0"/>
              </a:rPr>
              <a:t/>
            </a:r>
            <a:br>
              <a:rPr lang="en-IN" sz="4000" dirty="0">
                <a:cs typeface="Calibri" panose="020F0502020204030204" pitchFamily="34" charset="0"/>
              </a:rPr>
            </a:br>
            <a:endParaRPr lang="en-IN" sz="4000" dirty="0"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394" y="2115125"/>
            <a:ext cx="8177920" cy="4242131"/>
          </a:xfrm>
        </p:spPr>
        <p:txBody>
          <a:bodyPr>
            <a:noAutofit/>
          </a:bodyPr>
          <a:lstStyle/>
          <a:p>
            <a:pPr marL="457200" lvl="0" indent="-4572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 light on and off for a room {using PIR sensor}</a:t>
            </a:r>
          </a:p>
          <a:p>
            <a:pPr marL="457200" lvl="0" indent="-4572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the </a:t>
            </a:r>
            <a:r>
              <a:rPr lang="en-IN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room lights with smart devices</a:t>
            </a:r>
          </a:p>
          <a:p>
            <a:pPr marL="457200" indent="-4572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fan speed with smart devices</a:t>
            </a:r>
          </a:p>
          <a:p>
            <a:pPr marL="457200" indent="-4572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 ON / OFF lights{using light sensor}</a:t>
            </a:r>
          </a:p>
          <a:p>
            <a:pPr marL="457200" lvl="0" indent="-4572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8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371" y="2772229"/>
            <a:ext cx="8596668" cy="103051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61825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697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AIM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To develop a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Wi-Fi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based home automation system with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NodeMCU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an Android application.</a:t>
            </a:r>
          </a:p>
          <a:p>
            <a:pPr algn="just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2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8989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OVERVIEW OF  PROJECT</a:t>
            </a:r>
            <a:endParaRPr lang="en-IN" sz="4000" b="1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4" y="2961375"/>
            <a:ext cx="88585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Automatic Room Lights System using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Arduino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very useful project as you need not worry about turning on and off the switches every time you want to turn on the lights. The main components of the </a:t>
            </a:r>
            <a:r>
              <a:rPr lang="en-US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are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Room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nod</a:t>
            </a:r>
            <a:r>
              <a:rPr kumimoji="0" lang="en-US" altLang="en-US" sz="2400" b="0" i="0" u="none" strike="noStrike" cap="none" normalizeH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MCU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the Relay Module.</a:t>
            </a:r>
          </a:p>
        </p:txBody>
      </p:sp>
    </p:spTree>
    <p:extLst>
      <p:ext uri="{BB962C8B-B14F-4D97-AF65-F5344CB8AC3E}">
        <p14:creationId xmlns:p14="http://schemas.microsoft.com/office/powerpoint/2010/main" val="22441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23415"/>
          </a:xfrm>
        </p:spPr>
        <p:txBody>
          <a:bodyPr/>
          <a:lstStyle/>
          <a:p>
            <a:pPr algn="ctr"/>
            <a:r>
              <a:rPr lang="en-IN" sz="4000" b="1" dirty="0" smtClean="0"/>
              <a:t>INTRODUCTION</a:t>
            </a:r>
            <a:endParaRPr lang="en-IN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814286"/>
            <a:ext cx="8596668" cy="4557485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develop a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Wi-Fi based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 automation system with </a:t>
            </a:r>
            <a:r>
              <a:rPr lang="en-IN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NodeMCU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an Android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controlled home automation system provides a simpler solution with Android application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 is achieved by any smartphone/Tablet etc., with Android OS, upon a GUI (Graphical User Interface) based touch screen operation</a:t>
            </a:r>
          </a:p>
        </p:txBody>
      </p:sp>
    </p:spTree>
    <p:extLst>
      <p:ext uri="{BB962C8B-B14F-4D97-AF65-F5344CB8AC3E}">
        <p14:creationId xmlns:p14="http://schemas.microsoft.com/office/powerpoint/2010/main" val="76497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19140" y="1551709"/>
            <a:ext cx="7766936" cy="5135418"/>
          </a:xfrm>
        </p:spPr>
        <p:txBody>
          <a:bodyPr>
            <a:normAutofit/>
          </a:bodyPr>
          <a:lstStyle/>
          <a:p>
            <a:pPr algn="just"/>
            <a:endParaRPr lang="en-I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Arduino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board </a:t>
            </a: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Resistor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NodeMCU</a:t>
            </a: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Breadboard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Relay Module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Connecting Wires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2.2 v power supply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9140" y="381770"/>
            <a:ext cx="7555346" cy="1271538"/>
          </a:xfrm>
        </p:spPr>
        <p:txBody>
          <a:bodyPr/>
          <a:lstStyle/>
          <a:p>
            <a:pPr algn="ctr"/>
            <a:r>
              <a:rPr lang="en-IN" sz="4000" b="1" dirty="0">
                <a:cs typeface="Calibri" panose="020F0502020204030204" pitchFamily="34" charset="0"/>
              </a:rPr>
              <a:t>HARDWARE </a:t>
            </a:r>
            <a:r>
              <a:rPr lang="en-IN" sz="4000" b="1" dirty="0" smtClean="0">
                <a:cs typeface="Calibri" panose="020F0502020204030204" pitchFamily="34" charset="0"/>
              </a:rPr>
              <a:t>REQUIRED</a:t>
            </a:r>
            <a:endParaRPr lang="en-IN" sz="4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5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smtClean="0"/>
              <a:t>SOFTWARE REQUIRED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Arduino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Mobile application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smtClean="0">
                <a:cs typeface="Calibri" panose="020F0502020204030204" pitchFamily="34" charset="0"/>
              </a:rPr>
              <a:t>CIRCUIT</a:t>
            </a:r>
            <a:r>
              <a:rPr lang="en-IN" b="1" dirty="0" smtClean="0"/>
              <a:t> DIAGRAM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581" y="2916087"/>
            <a:ext cx="7498624" cy="2815973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81" y="3068487"/>
            <a:ext cx="7498624" cy="281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smtClean="0"/>
              <a:t>ADVANTAGES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1429"/>
            <a:ext cx="8596668" cy="458993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robust and easy to use system. </a:t>
            </a: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no need for extra training of that person who is using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control would be in your hands by using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can provide the facility of monitoring all the appliances with in the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schematic of </a:t>
            </a:r>
            <a:r>
              <a:rPr lang="en-IN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nodMCU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source, for the future enhancement of the project board can be extended to add more hardware features.</a:t>
            </a:r>
          </a:p>
        </p:txBody>
      </p:sp>
    </p:spTree>
    <p:extLst>
      <p:ext uri="{BB962C8B-B14F-4D97-AF65-F5344CB8AC3E}">
        <p14:creationId xmlns:p14="http://schemas.microsoft.com/office/powerpoint/2010/main" val="6334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1320800"/>
          </a:xfrm>
        </p:spPr>
        <p:txBody>
          <a:bodyPr/>
          <a:lstStyle/>
          <a:p>
            <a:pPr algn="ctr"/>
            <a:r>
              <a:rPr lang="en-IN" sz="4000" b="1" dirty="0" smtClean="0"/>
              <a:t>DISADVANTAGES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1618"/>
            <a:ext cx="9018209" cy="50384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there is a problem with in the </a:t>
            </a:r>
            <a:r>
              <a:rPr lang="en-IN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nodMCU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than whole project will crash.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someone have the same android application than they can also control home </a:t>
            </a:r>
            <a:r>
              <a:rPr lang="en-IN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appliences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our your permission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out internet connection you can not operate home </a:t>
            </a:r>
            <a:r>
              <a:rPr lang="en-IN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appliences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like fan and light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4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322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SOFTWARE GROUP PROJECT  CONTROL HOME APPLIANCES WITH SMART DEVICES </vt:lpstr>
      <vt:lpstr>AIM</vt:lpstr>
      <vt:lpstr>OVERVIEW OF  PROJECT</vt:lpstr>
      <vt:lpstr>INTRODUCTION</vt:lpstr>
      <vt:lpstr>HARDWARE REQUIRED</vt:lpstr>
      <vt:lpstr>SOFTWARE REQUIRED</vt:lpstr>
      <vt:lpstr>CIRCUIT DIAGRAM</vt:lpstr>
      <vt:lpstr>ADVANTAGES</vt:lpstr>
      <vt:lpstr>DISADVANTAGES</vt:lpstr>
      <vt:lpstr>    FUTURE ASPECTS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keyur talati</cp:lastModifiedBy>
  <cp:revision>37</cp:revision>
  <dcterms:created xsi:type="dcterms:W3CDTF">2018-08-16T14:16:36Z</dcterms:created>
  <dcterms:modified xsi:type="dcterms:W3CDTF">2018-10-12T04:29:32Z</dcterms:modified>
</cp:coreProperties>
</file>