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97" d="100"/>
          <a:sy n="97" d="100"/>
        </p:scale>
        <p:origin x="38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5/14/2025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783</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Ali Ahmad</dc:creator>
  <cp:lastModifiedBy>Vedant Bhope</cp:lastModifiedBy>
  <cp:revision>2</cp:revision>
  <dcterms:created xsi:type="dcterms:W3CDTF">2024-09-03T15:16:05Z</dcterms:created>
  <dcterms:modified xsi:type="dcterms:W3CDTF">2025-05-14T07:50:02Z</dcterms:modified>
</cp:coreProperties>
</file>