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ctr">
              <a:defRPr sz="4400" b="1"/>
            </a:pPr>
            <a:r>
              <a:t>Management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ctr">
              <a:defRPr sz="3200"/>
            </a:pPr>
            <a:r>
              <a:t>Management Information Systems (MIS).pptx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Descriptive, Predictive, &amp; Prescriptive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Descriptive: Summarizes data features (mean, median, mode, visualizations). Example: Website traffic analysis.</a:t>
            </a:r>
          </a:p>
          <a:p>
            <a:pPr>
              <a:spcAft>
                <a:spcPts val="1200"/>
              </a:spcAft>
              <a:defRPr sz="1800"/>
            </a:pPr>
            <a:r>
              <a:t>Predictive: Forecasts future outcomes using statistical techniques and machine learning (regression, time series forecasting). Example: Credit risk assessment.</a:t>
            </a:r>
          </a:p>
          <a:p>
            <a:pPr>
              <a:spcAft>
                <a:spcPts val="1200"/>
              </a:spcAft>
              <a:defRPr sz="1800"/>
            </a:pPr>
            <a:r>
              <a:t>Prescriptive: Recommends actions to optimize outcomes (optimization models, simulation). Example: Airline scheduling optimization.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Interpretation &amp;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Interpret results in context, communicate findings effectively to stakeholders using reports, visualizations, and presentations. Example: Presenting customer segmentation analysis to marketing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Data privacy, security, bias in algorithms. Responsible data handling and avoidance of discriminatory practices are crucial. Example: GDPR compliance and mitigating algorithmic bias.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SDLC Stages &amp;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Stages: Planning, Analysis, Design, Development, Testing, Implementation, Maintenance.</a:t>
            </a:r>
          </a:p>
          <a:p>
            <a:pPr>
              <a:spcAft>
                <a:spcPts val="1200"/>
              </a:spcAft>
              <a:defRPr sz="1800"/>
            </a:pPr>
            <a:r>
              <a:t>Methodologies: Waterfall, Agile, Spiral, RAD, DevOps.  Each has strengths and weaknesses, chosen based on project needs.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Example: University Student Registration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Illustrates each SDLC stage applied to a real-world scenario, highlighting the iterative and collaborative nature of the process.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Information Security: CIA Triad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Confidentiality: Keeping information secret.</a:t>
            </a:r>
          </a:p>
          <a:p>
            <a:pPr>
              <a:spcAft>
                <a:spcPts val="1200"/>
              </a:spcAft>
              <a:defRPr sz="1800"/>
            </a:pPr>
            <a:r>
              <a:t>Integrity: Ensuring information accuracy and completeness.</a:t>
            </a:r>
          </a:p>
          <a:p>
            <a:pPr>
              <a:spcAft>
                <a:spcPts val="1200"/>
              </a:spcAft>
              <a:defRPr sz="1800"/>
            </a:pPr>
            <a:r>
              <a:t>Availability: Guaranteeing timely and reliable access.  Protecting information assets from unauthorized access, use, disclosure, disruption, modification, or destruction.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Types of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Internal (employees), External (hackers, malware), Accidental (human error).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Risk Management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Risk Identification, Assessment, Response (avoidance, mitigation, transference, acceptance), Monitoring &amp; Review.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Security Controls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Physical (access controls), Logical (firewalls, antivirus), Network (VPNs), Data (encryption, DLP).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Incident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Preparation, Identification, Containment, Eradication, Recovery, Lessons Learned.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DBMS in MIS: Core Concepts &amp;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7668" y="1371600"/>
            <a:ext cx="7431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pPr>
            <a:r>
              <a:rPr dirty="0"/>
              <a:t>DBMS software facilitates interaction between end-users, applications, and databases for data capture and analysis.  </a:t>
            </a:r>
            <a:endParaRPr lang="en-ZW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pPr>
            <a:r>
              <a:rPr dirty="0"/>
              <a:t>Crucial for effective decision-making and operational efficiency in organizations. </a:t>
            </a:r>
            <a:endParaRPr lang="en-ZW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pPr>
            <a:r>
              <a:rPr dirty="0"/>
              <a:t>Supports various MIS applications</a:t>
            </a:r>
            <a:r>
              <a:rPr lang="en-US" dirty="0"/>
              <a:t> (TPS, MRS, DSS, EIS, CRM, SCM).</a:t>
            </a:r>
            <a:endParaRPr dirty="0"/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18690"/>
            <a:ext cx="3132306" cy="2975691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6" y="3640745"/>
            <a:ext cx="320040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Compliance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GDPR, HIPAA, PCI DSS.  Governance structures and policies ensure compliance.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Business Continuity &amp; 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Plans to ensure business operations continue during and after disruptions. Data backups, disaster recovery sites, business continuity plans.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Collection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Gathering data from internal and external sources. ETL processes clean, standardize, and consolidate data. Example: Retail company integrating sales, customer, and website data.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Analysis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Descriptive, diagnostic, predictive, and prescriptive analytics uncover patterns and trends. Tools: data mining, statistical modeling, machine learning. Example: Financial institution using predictive analytics for loan defaults.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Reporting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Dashboards, reports, and visualizations communicate insights. Different report types based on audience and purpose. Example: Marketing dashboard tracking KPIs.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Metrics measuring success.  Examples: revenue growth, customer satisfaction. Tracking KPIs shows progress toward goals. Example: Manufacturing KPIs (production efficiency, defect rates).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BI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Data warehousing (Snowflake, Redshift), BI platforms (Tableau, Power BI), data visualization tools (Qlik Sense).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Strategic Planning &amp;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Align IT infrastructure with organizational goals.  Identify KPIs, develop IT strategies, ensure IT is a strategic partner. Example: Company investing in CRM for market expansion.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Decision-Making Processes &amp;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MIS provides data and tools for effective decision-making. Data warehousing, BI, data mining provide insights. Decision-making models (rational, bounded rationality). Example: Retail company using sales data to identify slow-moving products.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Types of Decisions Supported by MIS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Operational, Tactical, Strategic. MIS provides appropriate data and tools for each level.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Introduction to Databases &amp;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A database is an organized collection of structured information. A DBMS is the software that creates, maintains, and manipulates databases, providing user interfaces and ensuring data integrity, consistency, and security.  Examples: MySQL, PostgreSQL, Oracle, SQL Server, MongoDB.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Analytics in 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Descriptive, diagnostic, predictive, and prescriptive analytics inform strategic decisions. Example: Predictive analytics for demand forecasting.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Fairness, transparency, privacy. Data security, algorithmic bias, data misuse. Example: GDPR compliance when using customer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Database Types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Relational Databases (RDBMS): Data organized in tables with rows and columns, linked through relationships (e.g., MySQL, PostgreSQL).  NoSQL Databases: More flexible and scalable, handling diverse data structures (e.g., MongoDB, Cassandra). Database type selection depends on application and data characteristics.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Key DBMS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Data Definition Language (DDL): Defines database structure (CREATE TABLE, ALTER TABLE).</a:t>
            </a:r>
          </a:p>
          <a:p>
            <a:pPr>
              <a:spcAft>
                <a:spcPts val="1200"/>
              </a:spcAft>
              <a:defRPr sz="1800"/>
            </a:pPr>
            <a:r>
              <a:t>Data Manipulation Language (DML): Interacts with data (INSERT, UPDATE, DELETE, SELECT).  SQL is a common DML.</a:t>
            </a:r>
          </a:p>
          <a:p>
            <a:pPr>
              <a:spcAft>
                <a:spcPts val="1200"/>
              </a:spcAft>
              <a:defRPr sz="1800"/>
            </a:pPr>
            <a:r>
              <a:t>Data Control Language (DCL): Manages database access and permissions (GRANT, REVOKE).</a:t>
            </a:r>
          </a:p>
          <a:p>
            <a:pPr>
              <a:spcAft>
                <a:spcPts val="1200"/>
              </a:spcAft>
              <a:defRPr sz="1800"/>
            </a:pPr>
            <a:r>
              <a:t>Query Processors: Optimize and execute queries efficiently.</a:t>
            </a:r>
          </a:p>
          <a:p>
            <a:pPr>
              <a:spcAft>
                <a:spcPts val="1200"/>
              </a:spcAft>
              <a:defRPr sz="1800"/>
            </a:pPr>
            <a:r>
              <a:t>Transaction Management: Ensures data integrity.</a:t>
            </a:r>
          </a:p>
          <a:p>
            <a:pPr>
              <a:spcAft>
                <a:spcPts val="1200"/>
              </a:spcAft>
              <a:defRPr sz="1800"/>
            </a:pPr>
            <a:r>
              <a:t>Storage Management: Handles physical storage and retrieval.</a:t>
            </a:r>
          </a:p>
        </p:txBody>
      </p:sp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Database Design &amp;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Effective database design is crucial for performance and integrity. Normalization reduces redundancy and improves integrity (1NF, 2NF, 3NF, etc.).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SQL: The Standard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SQL (Structured Query Language) is used for creating, querying, updating, and managing relational databases.  Essential for database interaction.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Warehousing &amp;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Data Warehousing: ETL (Extract, Transform, Load) data from various sources into a central repository for analysis.</a:t>
            </a:r>
          </a:p>
          <a:p>
            <a:pPr>
              <a:spcAft>
                <a:spcPts val="1200"/>
              </a:spcAft>
              <a:defRPr sz="1800"/>
            </a:pPr>
            <a:r>
              <a:t>Business Intelligence (BI): Uses this data to generate reports, dashboards, and insights for decision-making. DBMS are fundamental to both.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Collection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800"/>
            </a:pPr>
            <a:r>
              <a:t>Methods: Surveys, interviews, experiments, observations. Data cleaning crucial: handling missing values, outliers, inconsistencies to ensure quality and reliability. Example: Retail company cleaning sales data to handle inconsistencies and outliers.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1107</Words>
  <Application>Microsoft Office PowerPoint</Application>
  <PresentationFormat>On-screen Show (4:3)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Management Information system</vt:lpstr>
      <vt:lpstr>DBMS in MIS: Core Concepts &amp; Applications</vt:lpstr>
      <vt:lpstr>Introduction to Databases &amp; DBMS</vt:lpstr>
      <vt:lpstr>Database Types &amp; Selection</vt:lpstr>
      <vt:lpstr>Key DBMS Components</vt:lpstr>
      <vt:lpstr>Database Design &amp; Normalization</vt:lpstr>
      <vt:lpstr>SQL: The Standard Language</vt:lpstr>
      <vt:lpstr>Data Warehousing &amp; Business Intelligence</vt:lpstr>
      <vt:lpstr>Data Collection &amp; Preparation</vt:lpstr>
      <vt:lpstr>Descriptive, Predictive, &amp; Prescriptive Analytics</vt:lpstr>
      <vt:lpstr>Data Interpretation &amp; Communication</vt:lpstr>
      <vt:lpstr>Ethical Considerations</vt:lpstr>
      <vt:lpstr>SDLC Stages &amp; Methodologies</vt:lpstr>
      <vt:lpstr>Example: University Student Registration System</vt:lpstr>
      <vt:lpstr>Information Security: CIA Triad</vt:lpstr>
      <vt:lpstr>Types of Threats</vt:lpstr>
      <vt:lpstr>Risk Management Framework</vt:lpstr>
      <vt:lpstr>Security Controls &amp; Technologies</vt:lpstr>
      <vt:lpstr>Incident Response Planning</vt:lpstr>
      <vt:lpstr>Compliance &amp; Governance</vt:lpstr>
      <vt:lpstr>Business Continuity &amp; Disaster Recovery</vt:lpstr>
      <vt:lpstr>Data Collection &amp; Integration</vt:lpstr>
      <vt:lpstr>Data Analysis &amp; Interpretation</vt:lpstr>
      <vt:lpstr>Reporting &amp; Visualization</vt:lpstr>
      <vt:lpstr>Key Performance Indicators (KPIs)</vt:lpstr>
      <vt:lpstr>BI Tools &amp; Technologies</vt:lpstr>
      <vt:lpstr>Strategic Planning &amp; MIS</vt:lpstr>
      <vt:lpstr>Decision-Making Processes &amp; MIS</vt:lpstr>
      <vt:lpstr>Types of Decisions Supported by MIS</vt:lpstr>
      <vt:lpstr>Data Analytics in Strategic Planning</vt:lpstr>
      <vt:lpstr>Ethical 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VEDANT KAMBLI - 60017220096</cp:lastModifiedBy>
  <cp:revision>2</cp:revision>
  <dcterms:created xsi:type="dcterms:W3CDTF">2013-01-27T09:14:16Z</dcterms:created>
  <dcterms:modified xsi:type="dcterms:W3CDTF">2025-03-20T15:07:27Z</dcterms:modified>
  <cp:category/>
</cp:coreProperties>
</file>