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theme/theme4.xml" ContentType="application/vnd.openxmlformats-officedocument.theme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6341" r:id="rId2"/>
  </p:sldMasterIdLst>
  <p:notesMasterIdLst>
    <p:notesMasterId r:id="rId26"/>
  </p:notesMasterIdLst>
  <p:handoutMasterIdLst>
    <p:handoutMasterId r:id="rId27"/>
  </p:handoutMasterIdLst>
  <p:sldIdLst>
    <p:sldId id="1369" r:id="rId3"/>
    <p:sldId id="2420" r:id="rId4"/>
    <p:sldId id="1416" r:id="rId5"/>
    <p:sldId id="1434" r:id="rId6"/>
    <p:sldId id="1432" r:id="rId7"/>
    <p:sldId id="1427" r:id="rId8"/>
    <p:sldId id="1428" r:id="rId9"/>
    <p:sldId id="1437" r:id="rId10"/>
    <p:sldId id="1385" r:id="rId11"/>
    <p:sldId id="2421" r:id="rId12"/>
    <p:sldId id="2431" r:id="rId13"/>
    <p:sldId id="1445" r:id="rId14"/>
    <p:sldId id="2425" r:id="rId15"/>
    <p:sldId id="2424" r:id="rId16"/>
    <p:sldId id="1410" r:id="rId17"/>
    <p:sldId id="1403" r:id="rId18"/>
    <p:sldId id="1430" r:id="rId19"/>
    <p:sldId id="1393" r:id="rId20"/>
    <p:sldId id="2426" r:id="rId21"/>
    <p:sldId id="1408" r:id="rId22"/>
    <p:sldId id="2428" r:id="rId23"/>
    <p:sldId id="2429" r:id="rId24"/>
    <p:sldId id="139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23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659">
          <p15:clr>
            <a:srgbClr val="A4A3A4"/>
          </p15:clr>
        </p15:guide>
        <p15:guide id="5" orient="horz" pos="1344">
          <p15:clr>
            <a:srgbClr val="A4A3A4"/>
          </p15:clr>
        </p15:guide>
        <p15:guide id="6" pos="5568">
          <p15:clr>
            <a:srgbClr val="A4A3A4"/>
          </p15:clr>
        </p15:guide>
        <p15:guide id="7" pos="192">
          <p15:clr>
            <a:srgbClr val="A4A3A4"/>
          </p15:clr>
        </p15:guide>
        <p15:guide id="8" pos="4512">
          <p15:clr>
            <a:srgbClr val="A4A3A4"/>
          </p15:clr>
        </p15:guide>
        <p15:guide id="9">
          <p15:clr>
            <a:srgbClr val="A4A3A4"/>
          </p15:clr>
        </p15:guide>
        <p15:guide id="10" pos="2936">
          <p15:clr>
            <a:srgbClr val="A4A3A4"/>
          </p15:clr>
        </p15:guide>
        <p15:guide id="11" pos="2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1E00AA"/>
    <a:srgbClr val="990000"/>
    <a:srgbClr val="BEBEBE"/>
    <a:srgbClr val="0000FF"/>
    <a:srgbClr val="CC6600"/>
    <a:srgbClr val="4B0082"/>
    <a:srgbClr val="004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9" autoAdjust="0"/>
    <p:restoredTop sz="95771" autoAdjust="0"/>
  </p:normalViewPr>
  <p:slideViewPr>
    <p:cSldViewPr>
      <p:cViewPr varScale="1">
        <p:scale>
          <a:sx n="87" d="100"/>
          <a:sy n="87" d="100"/>
        </p:scale>
        <p:origin x="1674" y="84"/>
      </p:cViewPr>
      <p:guideLst>
        <p:guide orient="horz" pos="2160"/>
        <p:guide orient="horz" pos="323"/>
        <p:guide orient="horz" pos="3888"/>
        <p:guide orient="horz" pos="659"/>
        <p:guide orient="horz" pos="1344"/>
        <p:guide pos="5568"/>
        <p:guide pos="192"/>
        <p:guide pos="4512"/>
        <p:guide/>
        <p:guide pos="2936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4158E-9A9B-4A23-97FB-2B5243C4380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0012519-F6E0-4678-8734-7E24EA23179D}">
      <dgm:prSet phldrT="[Text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Animal Order</a:t>
          </a:r>
        </a:p>
      </dgm:t>
    </dgm:pt>
    <dgm:pt modelId="{1D5DF162-42B1-4CE9-8130-5C0B1BB1AD2D}" type="parTrans" cxnId="{F53EDC2A-C0BD-448A-81E3-52F0D7288043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EF879DC-7F7A-47E9-8DD2-6ADBCC248007}" type="sibTrans" cxnId="{F53EDC2A-C0BD-448A-81E3-52F0D7288043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54FD1B0-DF16-4A4A-924F-8BD730F345D6}">
      <dgm:prSet phldrT="[Text]" custT="1"/>
      <dgm:spPr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Bio Order</a:t>
          </a:r>
        </a:p>
      </dgm:t>
    </dgm:pt>
    <dgm:pt modelId="{08BBE43B-6203-49F9-B6B0-DA2BFE61C57C}" type="parTrans" cxnId="{A7E4B17A-FEEC-4F8E-9288-7045F0A7622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7A7D7C-A40D-427F-8FE4-33428930CD7A}" type="sibTrans" cxnId="{A7E4B17A-FEEC-4F8E-9288-7045F0A7622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E278BAD-6FA8-46C7-B48D-341DE488DD1D}">
      <dgm:prSet phldrT="[Text]" custT="1"/>
      <dgm:spPr>
        <a:gradFill rotWithShape="0">
          <a:gsLst>
            <a:gs pos="0">
              <a:schemeClr val="accent2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Physical Order</a:t>
          </a:r>
        </a:p>
      </dgm:t>
    </dgm:pt>
    <dgm:pt modelId="{764D9213-FF60-4A92-8C8F-18DC2D69A2CD}" type="parTrans" cxnId="{D1A9A740-82B8-4E1D-9299-38071E50EA9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D0290AE-AEEA-44D1-8523-F880C28F0177}" type="sibTrans" cxnId="{D1A9A740-82B8-4E1D-9299-38071E50EA9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1CC0C29-3754-4B03-9124-F59D8F30FDC0}">
      <dgm:prSet phldrT="[Text]" custT="1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Human Order</a:t>
          </a:r>
        </a:p>
      </dgm:t>
    </dgm:pt>
    <dgm:pt modelId="{8F98531D-9BC8-4199-B69F-8E28C9725FF2}" type="sibTrans" cxnId="{D15D7FBB-4B39-49B9-B21D-4EEC7D99117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41B6514-370C-4F1A-8F12-9F818989266A}" type="parTrans" cxnId="{D15D7FBB-4B39-49B9-B21D-4EEC7D99117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F9A4A45-3E85-4542-85D5-47F72A4A7E95}" type="pres">
      <dgm:prSet presAssocID="{1E44158E-9A9B-4A23-97FB-2B5243C4380F}" presName="Name0" presStyleCnt="0">
        <dgm:presLayoutVars>
          <dgm:dir/>
          <dgm:animLvl val="lvl"/>
          <dgm:resizeHandles val="exact"/>
        </dgm:presLayoutVars>
      </dgm:prSet>
      <dgm:spPr/>
    </dgm:pt>
    <dgm:pt modelId="{CE1EB174-F1B2-4CCC-80B8-13CA91FE2433}" type="pres">
      <dgm:prSet presAssocID="{81CC0C29-3754-4B03-9124-F59D8F30FDC0}" presName="Name8" presStyleCnt="0"/>
      <dgm:spPr/>
    </dgm:pt>
    <dgm:pt modelId="{22C62E32-8832-4C75-A3CC-1643991E28A4}" type="pres">
      <dgm:prSet presAssocID="{81CC0C29-3754-4B03-9124-F59D8F30FDC0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0729DA-EC16-4C5E-9E86-20E5D9718424}" type="pres">
      <dgm:prSet presAssocID="{81CC0C29-3754-4B03-9124-F59D8F30FD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7318EA-742D-48A6-8B8E-61C81207B015}" type="pres">
      <dgm:prSet presAssocID="{50012519-F6E0-4678-8734-7E24EA23179D}" presName="Name8" presStyleCnt="0"/>
      <dgm:spPr/>
    </dgm:pt>
    <dgm:pt modelId="{11EF0690-A0E1-4050-BB5F-9F49476D4657}" type="pres">
      <dgm:prSet presAssocID="{50012519-F6E0-4678-8734-7E24EA23179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0999BC-A507-4A62-9055-5FF8D6A34979}" type="pres">
      <dgm:prSet presAssocID="{50012519-F6E0-4678-8734-7E24EA2317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3D11E9-9936-4E84-98EA-635564968262}" type="pres">
      <dgm:prSet presAssocID="{E54FD1B0-DF16-4A4A-924F-8BD730F345D6}" presName="Name8" presStyleCnt="0"/>
      <dgm:spPr/>
    </dgm:pt>
    <dgm:pt modelId="{55EC43AC-3A60-4DFD-88C2-C7BE21F52E55}" type="pres">
      <dgm:prSet presAssocID="{E54FD1B0-DF16-4A4A-924F-8BD730F345D6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6839EA-6F5A-4D6E-ACF2-1DD5DE6CF35F}" type="pres">
      <dgm:prSet presAssocID="{E54FD1B0-DF16-4A4A-924F-8BD730F345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13BC52-F716-4FA9-A5A0-F283874AC324}" type="pres">
      <dgm:prSet presAssocID="{0E278BAD-6FA8-46C7-B48D-341DE488DD1D}" presName="Name8" presStyleCnt="0"/>
      <dgm:spPr/>
    </dgm:pt>
    <dgm:pt modelId="{3B1B0427-C74A-427A-956A-60D917E9ED5B}" type="pres">
      <dgm:prSet presAssocID="{0E278BAD-6FA8-46C7-B48D-341DE488DD1D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E33A42-32D2-421E-A52E-21622A62F7CD}" type="pres">
      <dgm:prSet presAssocID="{0E278BAD-6FA8-46C7-B48D-341DE488DD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571A66-EEF4-47C4-9A3B-8C0556BFD207}" type="presOf" srcId="{E54FD1B0-DF16-4A4A-924F-8BD730F345D6}" destId="{D06839EA-6F5A-4D6E-ACF2-1DD5DE6CF35F}" srcOrd="1" destOrd="0" presId="urn:microsoft.com/office/officeart/2005/8/layout/pyramid1"/>
    <dgm:cxn modelId="{C545DE04-6FA1-4046-A413-77D1A1276757}" type="presOf" srcId="{81CC0C29-3754-4B03-9124-F59D8F30FDC0}" destId="{22C62E32-8832-4C75-A3CC-1643991E28A4}" srcOrd="0" destOrd="0" presId="urn:microsoft.com/office/officeart/2005/8/layout/pyramid1"/>
    <dgm:cxn modelId="{53B35A88-2079-4232-907A-1BBDFBB6E6D3}" type="presOf" srcId="{1E44158E-9A9B-4A23-97FB-2B5243C4380F}" destId="{CF9A4A45-3E85-4542-85D5-47F72A4A7E95}" srcOrd="0" destOrd="0" presId="urn:microsoft.com/office/officeart/2005/8/layout/pyramid1"/>
    <dgm:cxn modelId="{7BB92C2C-E4DC-46C0-B92D-3B8AE45235EC}" type="presOf" srcId="{E54FD1B0-DF16-4A4A-924F-8BD730F345D6}" destId="{55EC43AC-3A60-4DFD-88C2-C7BE21F52E55}" srcOrd="0" destOrd="0" presId="urn:microsoft.com/office/officeart/2005/8/layout/pyramid1"/>
    <dgm:cxn modelId="{F53EDC2A-C0BD-448A-81E3-52F0D7288043}" srcId="{1E44158E-9A9B-4A23-97FB-2B5243C4380F}" destId="{50012519-F6E0-4678-8734-7E24EA23179D}" srcOrd="1" destOrd="0" parTransId="{1D5DF162-42B1-4CE9-8130-5C0B1BB1AD2D}" sibTransId="{0EF879DC-7F7A-47E9-8DD2-6ADBCC248007}"/>
    <dgm:cxn modelId="{D15D7FBB-4B39-49B9-B21D-4EEC7D99117C}" srcId="{1E44158E-9A9B-4A23-97FB-2B5243C4380F}" destId="{81CC0C29-3754-4B03-9124-F59D8F30FDC0}" srcOrd="0" destOrd="0" parTransId="{441B6514-370C-4F1A-8F12-9F818989266A}" sibTransId="{8F98531D-9BC8-4199-B69F-8E28C9725FF2}"/>
    <dgm:cxn modelId="{D1A9A740-82B8-4E1D-9299-38071E50EA9C}" srcId="{1E44158E-9A9B-4A23-97FB-2B5243C4380F}" destId="{0E278BAD-6FA8-46C7-B48D-341DE488DD1D}" srcOrd="3" destOrd="0" parTransId="{764D9213-FF60-4A92-8C8F-18DC2D69A2CD}" sibTransId="{2D0290AE-AEEA-44D1-8523-F880C28F0177}"/>
    <dgm:cxn modelId="{A7E4B17A-FEEC-4F8E-9288-7045F0A7622C}" srcId="{1E44158E-9A9B-4A23-97FB-2B5243C4380F}" destId="{E54FD1B0-DF16-4A4A-924F-8BD730F345D6}" srcOrd="2" destOrd="0" parTransId="{08BBE43B-6203-49F9-B6B0-DA2BFE61C57C}" sibTransId="{597A7D7C-A40D-427F-8FE4-33428930CD7A}"/>
    <dgm:cxn modelId="{A60B6A3E-A151-4291-872E-840D9712670F}" type="presOf" srcId="{0E278BAD-6FA8-46C7-B48D-341DE488DD1D}" destId="{BEE33A42-32D2-421E-A52E-21622A62F7CD}" srcOrd="1" destOrd="0" presId="urn:microsoft.com/office/officeart/2005/8/layout/pyramid1"/>
    <dgm:cxn modelId="{3DFB2445-0234-41B8-9F0B-271AE97E1153}" type="presOf" srcId="{0E278BAD-6FA8-46C7-B48D-341DE488DD1D}" destId="{3B1B0427-C74A-427A-956A-60D917E9ED5B}" srcOrd="0" destOrd="0" presId="urn:microsoft.com/office/officeart/2005/8/layout/pyramid1"/>
    <dgm:cxn modelId="{8F918240-1A86-4640-A6E5-16F367AFA182}" type="presOf" srcId="{50012519-F6E0-4678-8734-7E24EA23179D}" destId="{1A0999BC-A507-4A62-9055-5FF8D6A34979}" srcOrd="1" destOrd="0" presId="urn:microsoft.com/office/officeart/2005/8/layout/pyramid1"/>
    <dgm:cxn modelId="{CC4F1914-7A17-4CB1-BE3C-55A3846A2ACF}" type="presOf" srcId="{50012519-F6E0-4678-8734-7E24EA23179D}" destId="{11EF0690-A0E1-4050-BB5F-9F49476D4657}" srcOrd="0" destOrd="0" presId="urn:microsoft.com/office/officeart/2005/8/layout/pyramid1"/>
    <dgm:cxn modelId="{DE8ED207-13B2-458A-AD3B-C104876A3190}" type="presOf" srcId="{81CC0C29-3754-4B03-9124-F59D8F30FDC0}" destId="{4C0729DA-EC16-4C5E-9E86-20E5D9718424}" srcOrd="1" destOrd="0" presId="urn:microsoft.com/office/officeart/2005/8/layout/pyramid1"/>
    <dgm:cxn modelId="{D2AF1494-2ACD-47AD-B9B4-EF630738E8E1}" type="presParOf" srcId="{CF9A4A45-3E85-4542-85D5-47F72A4A7E95}" destId="{CE1EB174-F1B2-4CCC-80B8-13CA91FE2433}" srcOrd="0" destOrd="0" presId="urn:microsoft.com/office/officeart/2005/8/layout/pyramid1"/>
    <dgm:cxn modelId="{063A44B9-7522-4581-B378-C3B8BF472BDC}" type="presParOf" srcId="{CE1EB174-F1B2-4CCC-80B8-13CA91FE2433}" destId="{22C62E32-8832-4C75-A3CC-1643991E28A4}" srcOrd="0" destOrd="0" presId="urn:microsoft.com/office/officeart/2005/8/layout/pyramid1"/>
    <dgm:cxn modelId="{4F2EF6BD-944C-4DFF-9A12-236FDA11B159}" type="presParOf" srcId="{CE1EB174-F1B2-4CCC-80B8-13CA91FE2433}" destId="{4C0729DA-EC16-4C5E-9E86-20E5D9718424}" srcOrd="1" destOrd="0" presId="urn:microsoft.com/office/officeart/2005/8/layout/pyramid1"/>
    <dgm:cxn modelId="{8EE88EEF-AFD7-413F-9762-12530ED88F4C}" type="presParOf" srcId="{CF9A4A45-3E85-4542-85D5-47F72A4A7E95}" destId="{5B7318EA-742D-48A6-8B8E-61C81207B015}" srcOrd="1" destOrd="0" presId="urn:microsoft.com/office/officeart/2005/8/layout/pyramid1"/>
    <dgm:cxn modelId="{95C57602-764C-4940-A80B-5F68EA0A6AD9}" type="presParOf" srcId="{5B7318EA-742D-48A6-8B8E-61C81207B015}" destId="{11EF0690-A0E1-4050-BB5F-9F49476D4657}" srcOrd="0" destOrd="0" presId="urn:microsoft.com/office/officeart/2005/8/layout/pyramid1"/>
    <dgm:cxn modelId="{0E412945-CE0E-4135-BF0A-CF1E3890611D}" type="presParOf" srcId="{5B7318EA-742D-48A6-8B8E-61C81207B015}" destId="{1A0999BC-A507-4A62-9055-5FF8D6A34979}" srcOrd="1" destOrd="0" presId="urn:microsoft.com/office/officeart/2005/8/layout/pyramid1"/>
    <dgm:cxn modelId="{59721309-A8F7-42B5-9D9B-0D44F1B6469A}" type="presParOf" srcId="{CF9A4A45-3E85-4542-85D5-47F72A4A7E95}" destId="{503D11E9-9936-4E84-98EA-635564968262}" srcOrd="2" destOrd="0" presId="urn:microsoft.com/office/officeart/2005/8/layout/pyramid1"/>
    <dgm:cxn modelId="{7C3DA8B7-E391-4925-BFF2-BE7C6F318648}" type="presParOf" srcId="{503D11E9-9936-4E84-98EA-635564968262}" destId="{55EC43AC-3A60-4DFD-88C2-C7BE21F52E55}" srcOrd="0" destOrd="0" presId="urn:microsoft.com/office/officeart/2005/8/layout/pyramid1"/>
    <dgm:cxn modelId="{C68EDABD-C80D-47C1-B7EF-F4292EBE566F}" type="presParOf" srcId="{503D11E9-9936-4E84-98EA-635564968262}" destId="{D06839EA-6F5A-4D6E-ACF2-1DD5DE6CF35F}" srcOrd="1" destOrd="0" presId="urn:microsoft.com/office/officeart/2005/8/layout/pyramid1"/>
    <dgm:cxn modelId="{083DAB40-1CF3-415B-9FF1-CA2FE2AF327D}" type="presParOf" srcId="{CF9A4A45-3E85-4542-85D5-47F72A4A7E95}" destId="{B313BC52-F716-4FA9-A5A0-F283874AC324}" srcOrd="3" destOrd="0" presId="urn:microsoft.com/office/officeart/2005/8/layout/pyramid1"/>
    <dgm:cxn modelId="{1C23298A-01A7-411D-8291-B6173B99C0D2}" type="presParOf" srcId="{B313BC52-F716-4FA9-A5A0-F283874AC324}" destId="{3B1B0427-C74A-427A-956A-60D917E9ED5B}" srcOrd="0" destOrd="0" presId="urn:microsoft.com/office/officeart/2005/8/layout/pyramid1"/>
    <dgm:cxn modelId="{5F27A173-67AC-44A6-8479-82957FE0DA2D}" type="presParOf" srcId="{B313BC52-F716-4FA9-A5A0-F283874AC324}" destId="{BEE33A42-32D2-421E-A52E-21622A62F7CD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4158E-9A9B-4A23-97FB-2B5243C4380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1CC0C29-3754-4B03-9124-F59D8F30FDC0}">
      <dgm:prSet phldrT="[Text]" custT="1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Human Order</a:t>
          </a:r>
        </a:p>
      </dgm:t>
    </dgm:pt>
    <dgm:pt modelId="{441B6514-370C-4F1A-8F12-9F818989266A}" type="parTrans" cxnId="{D15D7FBB-4B39-49B9-B21D-4EEC7D99117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F98531D-9BC8-4199-B69F-8E28C9725FF2}" type="sibTrans" cxnId="{D15D7FBB-4B39-49B9-B21D-4EEC7D99117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0012519-F6E0-4678-8734-7E24EA23179D}">
      <dgm:prSet phldrT="[Text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Animal Order</a:t>
          </a:r>
        </a:p>
      </dgm:t>
    </dgm:pt>
    <dgm:pt modelId="{1D5DF162-42B1-4CE9-8130-5C0B1BB1AD2D}" type="parTrans" cxnId="{F53EDC2A-C0BD-448A-81E3-52F0D7288043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EF879DC-7F7A-47E9-8DD2-6ADBCC248007}" type="sibTrans" cxnId="{F53EDC2A-C0BD-448A-81E3-52F0D7288043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54FD1B0-DF16-4A4A-924F-8BD730F345D6}">
      <dgm:prSet phldrT="[Text]" custT="1"/>
      <dgm:spPr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Bio Order</a:t>
          </a:r>
        </a:p>
      </dgm:t>
    </dgm:pt>
    <dgm:pt modelId="{08BBE43B-6203-49F9-B6B0-DA2BFE61C57C}" type="parTrans" cxnId="{A7E4B17A-FEEC-4F8E-9288-7045F0A7622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7A7D7C-A40D-427F-8FE4-33428930CD7A}" type="sibTrans" cxnId="{A7E4B17A-FEEC-4F8E-9288-7045F0A7622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E278BAD-6FA8-46C7-B48D-341DE488DD1D}">
      <dgm:prSet phldrT="[Text]" custT="1"/>
      <dgm:spPr>
        <a:gradFill rotWithShape="0">
          <a:gsLst>
            <a:gs pos="0">
              <a:schemeClr val="accent2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Physical Order</a:t>
          </a:r>
        </a:p>
      </dgm:t>
    </dgm:pt>
    <dgm:pt modelId="{764D9213-FF60-4A92-8C8F-18DC2D69A2CD}" type="parTrans" cxnId="{D1A9A740-82B8-4E1D-9299-38071E50EA9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D0290AE-AEEA-44D1-8523-F880C28F0177}" type="sibTrans" cxnId="{D1A9A740-82B8-4E1D-9299-38071E50EA9C}">
      <dgm:prSet/>
      <dgm:spPr/>
      <dgm:t>
        <a:bodyPr/>
        <a:lstStyle/>
        <a:p>
          <a:endParaRPr lang="en-US" sz="2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F9A4A45-3E85-4542-85D5-47F72A4A7E95}" type="pres">
      <dgm:prSet presAssocID="{1E44158E-9A9B-4A23-97FB-2B5243C4380F}" presName="Name0" presStyleCnt="0">
        <dgm:presLayoutVars>
          <dgm:dir/>
          <dgm:animLvl val="lvl"/>
          <dgm:resizeHandles val="exact"/>
        </dgm:presLayoutVars>
      </dgm:prSet>
      <dgm:spPr/>
    </dgm:pt>
    <dgm:pt modelId="{CE1EB174-F1B2-4CCC-80B8-13CA91FE2433}" type="pres">
      <dgm:prSet presAssocID="{81CC0C29-3754-4B03-9124-F59D8F30FDC0}" presName="Name8" presStyleCnt="0"/>
      <dgm:spPr/>
    </dgm:pt>
    <dgm:pt modelId="{22C62E32-8832-4C75-A3CC-1643991E28A4}" type="pres">
      <dgm:prSet presAssocID="{81CC0C29-3754-4B03-9124-F59D8F30FDC0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0729DA-EC16-4C5E-9E86-20E5D9718424}" type="pres">
      <dgm:prSet presAssocID="{81CC0C29-3754-4B03-9124-F59D8F30FD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7318EA-742D-48A6-8B8E-61C81207B015}" type="pres">
      <dgm:prSet presAssocID="{50012519-F6E0-4678-8734-7E24EA23179D}" presName="Name8" presStyleCnt="0"/>
      <dgm:spPr/>
    </dgm:pt>
    <dgm:pt modelId="{11EF0690-A0E1-4050-BB5F-9F49476D4657}" type="pres">
      <dgm:prSet presAssocID="{50012519-F6E0-4678-8734-7E24EA23179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0999BC-A507-4A62-9055-5FF8D6A34979}" type="pres">
      <dgm:prSet presAssocID="{50012519-F6E0-4678-8734-7E24EA2317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3D11E9-9936-4E84-98EA-635564968262}" type="pres">
      <dgm:prSet presAssocID="{E54FD1B0-DF16-4A4A-924F-8BD730F345D6}" presName="Name8" presStyleCnt="0"/>
      <dgm:spPr/>
    </dgm:pt>
    <dgm:pt modelId="{55EC43AC-3A60-4DFD-88C2-C7BE21F52E55}" type="pres">
      <dgm:prSet presAssocID="{E54FD1B0-DF16-4A4A-924F-8BD730F345D6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6839EA-6F5A-4D6E-ACF2-1DD5DE6CF35F}" type="pres">
      <dgm:prSet presAssocID="{E54FD1B0-DF16-4A4A-924F-8BD730F345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13BC52-F716-4FA9-A5A0-F283874AC324}" type="pres">
      <dgm:prSet presAssocID="{0E278BAD-6FA8-46C7-B48D-341DE488DD1D}" presName="Name8" presStyleCnt="0"/>
      <dgm:spPr/>
    </dgm:pt>
    <dgm:pt modelId="{3B1B0427-C74A-427A-956A-60D917E9ED5B}" type="pres">
      <dgm:prSet presAssocID="{0E278BAD-6FA8-46C7-B48D-341DE488DD1D}" presName="level" presStyleLbl="node1" presStyleIdx="3" presStyleCnt="4" custLinFactNeighborX="125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E33A42-32D2-421E-A52E-21622A62F7CD}" type="pres">
      <dgm:prSet presAssocID="{0E278BAD-6FA8-46C7-B48D-341DE488DD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FE526B0-08CF-4EBA-84D3-7FFD1F942E20}" type="presOf" srcId="{50012519-F6E0-4678-8734-7E24EA23179D}" destId="{1A0999BC-A507-4A62-9055-5FF8D6A34979}" srcOrd="1" destOrd="0" presId="urn:microsoft.com/office/officeart/2005/8/layout/pyramid1"/>
    <dgm:cxn modelId="{7ECFFD84-4A67-4D14-80C5-0E72506FEE4A}" type="presOf" srcId="{E54FD1B0-DF16-4A4A-924F-8BD730F345D6}" destId="{D06839EA-6F5A-4D6E-ACF2-1DD5DE6CF35F}" srcOrd="1" destOrd="0" presId="urn:microsoft.com/office/officeart/2005/8/layout/pyramid1"/>
    <dgm:cxn modelId="{D15D7FBB-4B39-49B9-B21D-4EEC7D99117C}" srcId="{1E44158E-9A9B-4A23-97FB-2B5243C4380F}" destId="{81CC0C29-3754-4B03-9124-F59D8F30FDC0}" srcOrd="0" destOrd="0" parTransId="{441B6514-370C-4F1A-8F12-9F818989266A}" sibTransId="{8F98531D-9BC8-4199-B69F-8E28C9725FF2}"/>
    <dgm:cxn modelId="{AF2B36BB-F74D-410D-B3D5-911B11E17A24}" type="presOf" srcId="{1E44158E-9A9B-4A23-97FB-2B5243C4380F}" destId="{CF9A4A45-3E85-4542-85D5-47F72A4A7E95}" srcOrd="0" destOrd="0" presId="urn:microsoft.com/office/officeart/2005/8/layout/pyramid1"/>
    <dgm:cxn modelId="{56FCE1E5-A981-4230-8D2C-A6FCD74EBF14}" type="presOf" srcId="{E54FD1B0-DF16-4A4A-924F-8BD730F345D6}" destId="{55EC43AC-3A60-4DFD-88C2-C7BE21F52E55}" srcOrd="0" destOrd="0" presId="urn:microsoft.com/office/officeart/2005/8/layout/pyramid1"/>
    <dgm:cxn modelId="{2357926D-8D84-4ACA-9425-FC27FABFD060}" type="presOf" srcId="{81CC0C29-3754-4B03-9124-F59D8F30FDC0}" destId="{22C62E32-8832-4C75-A3CC-1643991E28A4}" srcOrd="0" destOrd="0" presId="urn:microsoft.com/office/officeart/2005/8/layout/pyramid1"/>
    <dgm:cxn modelId="{B899301D-2C07-474B-81BB-197B48DF8BC3}" type="presOf" srcId="{81CC0C29-3754-4B03-9124-F59D8F30FDC0}" destId="{4C0729DA-EC16-4C5E-9E86-20E5D9718424}" srcOrd="1" destOrd="0" presId="urn:microsoft.com/office/officeart/2005/8/layout/pyramid1"/>
    <dgm:cxn modelId="{D1A9A740-82B8-4E1D-9299-38071E50EA9C}" srcId="{1E44158E-9A9B-4A23-97FB-2B5243C4380F}" destId="{0E278BAD-6FA8-46C7-B48D-341DE488DD1D}" srcOrd="3" destOrd="0" parTransId="{764D9213-FF60-4A92-8C8F-18DC2D69A2CD}" sibTransId="{2D0290AE-AEEA-44D1-8523-F880C28F0177}"/>
    <dgm:cxn modelId="{A7E4B17A-FEEC-4F8E-9288-7045F0A7622C}" srcId="{1E44158E-9A9B-4A23-97FB-2B5243C4380F}" destId="{E54FD1B0-DF16-4A4A-924F-8BD730F345D6}" srcOrd="2" destOrd="0" parTransId="{08BBE43B-6203-49F9-B6B0-DA2BFE61C57C}" sibTransId="{597A7D7C-A40D-427F-8FE4-33428930CD7A}"/>
    <dgm:cxn modelId="{E3E5939A-E7F1-4230-9E95-520FDCBB8439}" type="presOf" srcId="{50012519-F6E0-4678-8734-7E24EA23179D}" destId="{11EF0690-A0E1-4050-BB5F-9F49476D4657}" srcOrd="0" destOrd="0" presId="urn:microsoft.com/office/officeart/2005/8/layout/pyramid1"/>
    <dgm:cxn modelId="{317794F9-C18F-4946-8DB6-4994BABF653E}" type="presOf" srcId="{0E278BAD-6FA8-46C7-B48D-341DE488DD1D}" destId="{BEE33A42-32D2-421E-A52E-21622A62F7CD}" srcOrd="1" destOrd="0" presId="urn:microsoft.com/office/officeart/2005/8/layout/pyramid1"/>
    <dgm:cxn modelId="{12C83F6D-E054-489D-B433-9B3058CAE70B}" type="presOf" srcId="{0E278BAD-6FA8-46C7-B48D-341DE488DD1D}" destId="{3B1B0427-C74A-427A-956A-60D917E9ED5B}" srcOrd="0" destOrd="0" presId="urn:microsoft.com/office/officeart/2005/8/layout/pyramid1"/>
    <dgm:cxn modelId="{F53EDC2A-C0BD-448A-81E3-52F0D7288043}" srcId="{1E44158E-9A9B-4A23-97FB-2B5243C4380F}" destId="{50012519-F6E0-4678-8734-7E24EA23179D}" srcOrd="1" destOrd="0" parTransId="{1D5DF162-42B1-4CE9-8130-5C0B1BB1AD2D}" sibTransId="{0EF879DC-7F7A-47E9-8DD2-6ADBCC248007}"/>
    <dgm:cxn modelId="{F0EB2B83-4B54-436C-9CA8-4C4478FAE5F2}" type="presParOf" srcId="{CF9A4A45-3E85-4542-85D5-47F72A4A7E95}" destId="{CE1EB174-F1B2-4CCC-80B8-13CA91FE2433}" srcOrd="0" destOrd="0" presId="urn:microsoft.com/office/officeart/2005/8/layout/pyramid1"/>
    <dgm:cxn modelId="{C01867CB-53F6-4D52-AED8-3A356C210029}" type="presParOf" srcId="{CE1EB174-F1B2-4CCC-80B8-13CA91FE2433}" destId="{22C62E32-8832-4C75-A3CC-1643991E28A4}" srcOrd="0" destOrd="0" presId="urn:microsoft.com/office/officeart/2005/8/layout/pyramid1"/>
    <dgm:cxn modelId="{3C6D3B1D-36A9-450E-8E7A-8110A9E4EE87}" type="presParOf" srcId="{CE1EB174-F1B2-4CCC-80B8-13CA91FE2433}" destId="{4C0729DA-EC16-4C5E-9E86-20E5D9718424}" srcOrd="1" destOrd="0" presId="urn:microsoft.com/office/officeart/2005/8/layout/pyramid1"/>
    <dgm:cxn modelId="{8C11F963-0C2B-4DEB-819F-46DBF41C7BF9}" type="presParOf" srcId="{CF9A4A45-3E85-4542-85D5-47F72A4A7E95}" destId="{5B7318EA-742D-48A6-8B8E-61C81207B015}" srcOrd="1" destOrd="0" presId="urn:microsoft.com/office/officeart/2005/8/layout/pyramid1"/>
    <dgm:cxn modelId="{DE8BA103-4D6B-406A-93D5-959CE1743F51}" type="presParOf" srcId="{5B7318EA-742D-48A6-8B8E-61C81207B015}" destId="{11EF0690-A0E1-4050-BB5F-9F49476D4657}" srcOrd="0" destOrd="0" presId="urn:microsoft.com/office/officeart/2005/8/layout/pyramid1"/>
    <dgm:cxn modelId="{A366F1D6-2795-4B54-8F6D-A44016270678}" type="presParOf" srcId="{5B7318EA-742D-48A6-8B8E-61C81207B015}" destId="{1A0999BC-A507-4A62-9055-5FF8D6A34979}" srcOrd="1" destOrd="0" presId="urn:microsoft.com/office/officeart/2005/8/layout/pyramid1"/>
    <dgm:cxn modelId="{6AFC5989-DA3F-460C-9474-EDE0943FD5D2}" type="presParOf" srcId="{CF9A4A45-3E85-4542-85D5-47F72A4A7E95}" destId="{503D11E9-9936-4E84-98EA-635564968262}" srcOrd="2" destOrd="0" presId="urn:microsoft.com/office/officeart/2005/8/layout/pyramid1"/>
    <dgm:cxn modelId="{2D551019-2943-4594-B91A-59C8D30FEB95}" type="presParOf" srcId="{503D11E9-9936-4E84-98EA-635564968262}" destId="{55EC43AC-3A60-4DFD-88C2-C7BE21F52E55}" srcOrd="0" destOrd="0" presId="urn:microsoft.com/office/officeart/2005/8/layout/pyramid1"/>
    <dgm:cxn modelId="{F65D3D4F-903C-460C-BD78-9E1226C537D9}" type="presParOf" srcId="{503D11E9-9936-4E84-98EA-635564968262}" destId="{D06839EA-6F5A-4D6E-ACF2-1DD5DE6CF35F}" srcOrd="1" destOrd="0" presId="urn:microsoft.com/office/officeart/2005/8/layout/pyramid1"/>
    <dgm:cxn modelId="{6BE7A802-C06F-4B94-9177-18A6E22F31EE}" type="presParOf" srcId="{CF9A4A45-3E85-4542-85D5-47F72A4A7E95}" destId="{B313BC52-F716-4FA9-A5A0-F283874AC324}" srcOrd="3" destOrd="0" presId="urn:microsoft.com/office/officeart/2005/8/layout/pyramid1"/>
    <dgm:cxn modelId="{F3B3A417-DECD-47ED-BC0D-4D86681AAA65}" type="presParOf" srcId="{B313BC52-F716-4FA9-A5A0-F283874AC324}" destId="{3B1B0427-C74A-427A-956A-60D917E9ED5B}" srcOrd="0" destOrd="0" presId="urn:microsoft.com/office/officeart/2005/8/layout/pyramid1"/>
    <dgm:cxn modelId="{129A0933-E00F-46E2-B1EF-1FE9B722B23B}" type="presParOf" srcId="{B313BC52-F716-4FA9-A5A0-F283874AC324}" destId="{BEE33A42-32D2-421E-A52E-21622A62F7CD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2E32-8832-4C75-A3CC-1643991E28A4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Human Order</a:t>
          </a:r>
        </a:p>
      </dsp:txBody>
      <dsp:txXfrm>
        <a:off x="2286000" y="0"/>
        <a:ext cx="1524000" cy="1016000"/>
      </dsp:txXfrm>
    </dsp:sp>
    <dsp:sp modelId="{11EF0690-A0E1-4050-BB5F-9F49476D4657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Animal Order</a:t>
          </a:r>
        </a:p>
      </dsp:txBody>
      <dsp:txXfrm>
        <a:off x="2057400" y="1015999"/>
        <a:ext cx="1981200" cy="1016000"/>
      </dsp:txXfrm>
    </dsp:sp>
    <dsp:sp modelId="{55EC43AC-3A60-4DFD-88C2-C7BE21F52E55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Bio Order</a:t>
          </a:r>
        </a:p>
      </dsp:txBody>
      <dsp:txXfrm>
        <a:off x="1562100" y="2031999"/>
        <a:ext cx="2971800" cy="1016000"/>
      </dsp:txXfrm>
    </dsp:sp>
    <dsp:sp modelId="{3B1B0427-C74A-427A-956A-60D917E9ED5B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Physical Order</a:t>
          </a:r>
        </a:p>
      </dsp:txBody>
      <dsp:txXfrm>
        <a:off x="1066799" y="3047999"/>
        <a:ext cx="3962400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2E32-8832-4C75-A3CC-1643991E28A4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Human Order</a:t>
          </a:r>
        </a:p>
      </dsp:txBody>
      <dsp:txXfrm>
        <a:off x="2286000" y="0"/>
        <a:ext cx="1524000" cy="1016000"/>
      </dsp:txXfrm>
    </dsp:sp>
    <dsp:sp modelId="{11EF0690-A0E1-4050-BB5F-9F49476D4657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Animal Order</a:t>
          </a:r>
        </a:p>
      </dsp:txBody>
      <dsp:txXfrm>
        <a:off x="2057400" y="1015999"/>
        <a:ext cx="1981200" cy="1016000"/>
      </dsp:txXfrm>
    </dsp:sp>
    <dsp:sp modelId="{55EC43AC-3A60-4DFD-88C2-C7BE21F52E55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Bio Order</a:t>
          </a:r>
        </a:p>
      </dsp:txBody>
      <dsp:txXfrm>
        <a:off x="1562100" y="2031999"/>
        <a:ext cx="2971800" cy="1016000"/>
      </dsp:txXfrm>
    </dsp:sp>
    <dsp:sp modelId="{3B1B0427-C74A-427A-956A-60D917E9ED5B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Physical Order</a:t>
          </a:r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984828-81C9-4FA9-986C-10590DBEC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F6785-E361-43B0-915E-FA5F9B70A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068BD1-26A0-4254-9C15-8D7B6B8F6153}" type="datetimeFigureOut">
              <a:rPr lang="en-US"/>
              <a:pPr>
                <a:defRPr/>
              </a:pPr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1EBB-C9E4-4DC0-959D-80672702D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420C8-E405-4117-A46D-2798B6A7C5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4D57140A-8B66-43F7-8EE8-EC1484D133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79F2BF-2FF8-4639-9D93-EFF867CDC2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ED405-F034-4882-BA81-D505EC5041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B0A8E4-384C-48B8-A8A2-4BA43AAA5839}" type="datetimeFigureOut">
              <a:rPr lang="en-US"/>
              <a:pPr>
                <a:defRPr/>
              </a:pPr>
              <a:t>3/15/2022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80E143-4693-477E-8A47-51D6BB16A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52805A0-5E4D-43D9-96FF-4EF152165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01F36-8C80-40E7-A444-C531A3E9F1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CF20C-E881-4F22-9348-999872F77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70C2B74-3C87-4CD4-8A92-6B009CABA7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C6C6E711-8EFD-4F82-9D2A-B26F74C44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3658A904-AC61-4668-8C47-405A9BC215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FCDFB6AA-8DA5-4F7D-B7D7-7F021CD32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0398D4A-EBC2-48E1-8D3F-73FCA49441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rgbClr val="4B0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Placeholder 7"/>
          <p:cNvSpPr>
            <a:spLocks noGrp="1"/>
          </p:cNvSpPr>
          <p:nvPr>
            <p:ph type="subTitle" idx="1"/>
          </p:nvPr>
        </p:nvSpPr>
        <p:spPr bwMode="invGray">
          <a:xfrm>
            <a:off x="1281952" y="3900488"/>
            <a:ext cx="5880847" cy="3667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 b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156" name="Rectangle 5"/>
          <p:cNvSpPr>
            <a:spLocks noGrp="1" noChangeArrowheads="1"/>
          </p:cNvSpPr>
          <p:nvPr>
            <p:ph type="ctrTitle"/>
          </p:nvPr>
        </p:nvSpPr>
        <p:spPr bwMode="invGray">
          <a:xfrm>
            <a:off x="1281952" y="2286000"/>
            <a:ext cx="5880847" cy="123110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86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36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9600"/>
            <a:ext cx="4505325" cy="5943600"/>
          </a:xfrm>
          <a:prstGeom prst="rect">
            <a:avLst/>
          </a:prstGeom>
        </p:spPr>
        <p:txBody>
          <a:bodyPr/>
          <a:lstStyle>
            <a:lvl1pPr>
              <a:defRPr sz="2200" b="0" i="0" baseline="0"/>
            </a:lvl1pPr>
            <a:lvl2pPr>
              <a:defRPr sz="2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4" y="609600"/>
            <a:ext cx="4486275" cy="5943600"/>
          </a:xfrm>
          <a:prstGeom prst="rect">
            <a:avLst/>
          </a:prstGeom>
        </p:spPr>
        <p:txBody>
          <a:bodyPr/>
          <a:lstStyle>
            <a:lvl1pPr>
              <a:defRPr sz="2200" b="0" i="0" baseline="0"/>
            </a:lvl1pPr>
            <a:lvl2pPr>
              <a:defRPr sz="2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39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4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351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82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519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rgbClr val="4B0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Placeholder 7"/>
          <p:cNvSpPr>
            <a:spLocks noGrp="1"/>
          </p:cNvSpPr>
          <p:nvPr>
            <p:ph type="subTitle" idx="1"/>
          </p:nvPr>
        </p:nvSpPr>
        <p:spPr bwMode="invGray">
          <a:xfrm>
            <a:off x="1281952" y="3900488"/>
            <a:ext cx="5880847" cy="3667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 b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156" name="Rectangle 5"/>
          <p:cNvSpPr>
            <a:spLocks noGrp="1" noChangeArrowheads="1"/>
          </p:cNvSpPr>
          <p:nvPr>
            <p:ph type="ctrTitle"/>
          </p:nvPr>
        </p:nvSpPr>
        <p:spPr bwMode="invGray">
          <a:xfrm>
            <a:off x="1281952" y="2286000"/>
            <a:ext cx="5880847" cy="123110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7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28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0658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CB0806BE-4E37-4AC9-A389-3064F92F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4B008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Rectangle 27">
            <a:extLst>
              <a:ext uri="{FF2B5EF4-FFF2-40B4-BE49-F238E27FC236}">
                <a16:creationId xmlns:a16="http://schemas.microsoft.com/office/drawing/2014/main" id="{2E9D3DD2-ACC3-4263-8DDC-37363B392EF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572250"/>
            <a:ext cx="9144000" cy="304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rot="1080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43" name="Slide Number Placeholder 5">
            <a:extLst>
              <a:ext uri="{FF2B5EF4-FFF2-40B4-BE49-F238E27FC236}">
                <a16:creationId xmlns:a16="http://schemas.microsoft.com/office/drawing/2014/main" id="{2D0FECF5-8FBF-454D-9E81-46B6B5BEB99D}"/>
              </a:ext>
            </a:extLst>
          </p:cNvPr>
          <p:cNvSpPr txBox="1">
            <a:spLocks/>
          </p:cNvSpPr>
          <p:nvPr/>
        </p:nvSpPr>
        <p:spPr bwMode="auto">
          <a:xfrm>
            <a:off x="8715375" y="6572250"/>
            <a:ext cx="4286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7E1702F-6BB3-418B-B4DA-514A16BE0EA0}" type="slidenum">
              <a:rPr lang="en-US" altLang="en-US" sz="800"/>
              <a:pPr algn="r" eaLnBrk="1" hangingPunct="1"/>
              <a:t>‹#›</a:t>
            </a:fld>
            <a:endParaRPr lang="en-US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67" r:id="rId1"/>
    <p:sldLayoutId id="2147486453" r:id="rId2"/>
    <p:sldLayoutId id="2147486454" r:id="rId3"/>
    <p:sldLayoutId id="2147486455" r:id="rId4"/>
    <p:sldLayoutId id="2147486456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85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00113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46175" indent="-244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22510EA7-4EDE-48BB-B8EB-5C782FF8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4B008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Rectangle 27">
            <a:extLst>
              <a:ext uri="{FF2B5EF4-FFF2-40B4-BE49-F238E27FC236}">
                <a16:creationId xmlns:a16="http://schemas.microsoft.com/office/drawing/2014/main" id="{E5AF190B-8100-4330-8A07-0E6FD5CDD3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572250"/>
            <a:ext cx="9144000" cy="304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rot="1080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43" name="Slide Number Placeholder 5">
            <a:extLst>
              <a:ext uri="{FF2B5EF4-FFF2-40B4-BE49-F238E27FC236}">
                <a16:creationId xmlns:a16="http://schemas.microsoft.com/office/drawing/2014/main" id="{E1DB9F8E-42E3-46DA-A26B-72EF5D56198B}"/>
              </a:ext>
            </a:extLst>
          </p:cNvPr>
          <p:cNvSpPr txBox="1">
            <a:spLocks/>
          </p:cNvSpPr>
          <p:nvPr/>
        </p:nvSpPr>
        <p:spPr bwMode="auto">
          <a:xfrm>
            <a:off x="8715375" y="6572250"/>
            <a:ext cx="4286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B73ADB8-4AE9-436D-A2F8-93FA40E7A65A}" type="slidenum">
              <a:rPr lang="en-US" altLang="en-US" sz="800"/>
              <a:pPr algn="r" eaLnBrk="1" hangingPunct="1"/>
              <a:t>‹#›</a:t>
            </a:fld>
            <a:endParaRPr lang="en-US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68" r:id="rId1"/>
    <p:sldLayoutId id="2147486457" r:id="rId2"/>
    <p:sldLayoutId id="2147486458" r:id="rId3"/>
    <p:sldLayoutId id="2147486459" r:id="rId4"/>
    <p:sldLayoutId id="2147486460" r:id="rId5"/>
    <p:sldLayoutId id="2147486461" r:id="rId6"/>
    <p:sldLayoutId id="2147486462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85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00113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46175" indent="-244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0">
            <a:extLst>
              <a:ext uri="{FF2B5EF4-FFF2-40B4-BE49-F238E27FC236}">
                <a16:creationId xmlns:a16="http://schemas.microsoft.com/office/drawing/2014/main" id="{42782B6F-1DA9-4CCB-AD82-5F695D990FF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0"/>
            <a:ext cx="8229600" cy="632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Understanding Harmony in Nature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Interconnectedness, Self-regulation and Mutual Fulfillment among the Four Orders of Nature</a:t>
            </a:r>
            <a:endParaRPr lang="en-US" altLang="en-US" sz="22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C2B122-6C99-41DA-BDC4-2CABD9A34DDC}"/>
              </a:ext>
            </a:extLst>
          </p:cNvPr>
          <p:cNvSpPr/>
          <p:nvPr/>
        </p:nvSpPr>
        <p:spPr>
          <a:xfrm>
            <a:off x="2286000" y="5638800"/>
            <a:ext cx="4800600" cy="10414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D89D5-7796-4283-98E5-32412BD1762A}"/>
              </a:ext>
            </a:extLst>
          </p:cNvPr>
          <p:cNvSpPr/>
          <p:nvPr/>
        </p:nvSpPr>
        <p:spPr>
          <a:xfrm>
            <a:off x="2286000" y="3332163"/>
            <a:ext cx="4800600" cy="5540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9C8BC-7303-494D-8BB0-4A9356455787}"/>
              </a:ext>
            </a:extLst>
          </p:cNvPr>
          <p:cNvSpPr/>
          <p:nvPr/>
        </p:nvSpPr>
        <p:spPr>
          <a:xfrm>
            <a:off x="2286000" y="4398963"/>
            <a:ext cx="4800600" cy="12398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37" name="Title 1">
            <a:extLst>
              <a:ext uri="{FF2B5EF4-FFF2-40B4-BE49-F238E27FC236}">
                <a16:creationId xmlns:a16="http://schemas.microsoft.com/office/drawing/2014/main" id="{9F4D6991-DE49-4F15-B2F8-72B6525712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Arial" panose="020B0604020202020204" pitchFamily="34" charset="0"/>
              </a:rPr>
              <a:t>Details of the Four Orders</a:t>
            </a:r>
            <a:endParaRPr lang="en-US" alt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87FAE5-43E3-4632-9A4F-698D750A9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06189"/>
              </p:ext>
            </p:extLst>
          </p:nvPr>
        </p:nvGraphicFramePr>
        <p:xfrm>
          <a:off x="35496" y="533400"/>
          <a:ext cx="9108504" cy="6146800"/>
        </p:xfrm>
        <a:graphic>
          <a:graphicData uri="http://schemas.openxmlformats.org/drawingml/2006/table">
            <a:tbl>
              <a:tblPr/>
              <a:tblGrid>
                <a:gridCol w="110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98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ORDERS 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UNITS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ACTIVITY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INNATENESS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(Self-organization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INHERITANCE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Physical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Soil, </a:t>
                      </a: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Metal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Formation-Deformation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Existence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Constitution </a:t>
                      </a: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based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Bio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Plants, Trees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"-“ + Respiration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Kruti Dev 010"/>
                          <a:ea typeface="Times New Roman"/>
                          <a:cs typeface="Arial"/>
                        </a:rPr>
                        <a:t>     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" + Growth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Kruti Dev 010"/>
                          <a:ea typeface="Times New Roman"/>
                          <a:cs typeface="Arial"/>
                        </a:rPr>
                        <a:t>    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Seed based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4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Animal     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Animals,  Birds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"-“,  " in Body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      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Selecting-Tasting in </a:t>
                      </a: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Kruti Dev 010"/>
                          <a:ea typeface="Times New Roman"/>
                          <a:cs typeface="Arial"/>
                        </a:rPr>
                        <a:t>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",   " in Body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      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Will to live in I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Breed based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Human       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Human Beings</a:t>
                      </a:r>
                      <a:r>
                        <a:rPr lang="fr-FR" sz="16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"-“,  " in Body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Kruti Dev 010"/>
                          <a:ea typeface="Times New Roman"/>
                          <a:cs typeface="Arial"/>
                        </a:rPr>
                        <a:t>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Imaging,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Arial"/>
                          <a:ea typeface="Times New Roman"/>
                          <a:cs typeface="Times New Roman"/>
                        </a:rPr>
                        <a:t>Analysing</a:t>
                      </a: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-Comparing,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Selecting-Tasting in I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2060"/>
                        </a:solidFill>
                        <a:latin typeface="Kruti Dev 010"/>
                        <a:ea typeface="Times New Roman"/>
                        <a:cs typeface="Arial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Potential for Understanding in I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",   " in Body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      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Will to live with continuous happiness in I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2060"/>
                        </a:solidFill>
                        <a:latin typeface="Kruti Dev 010"/>
                        <a:ea typeface="Times New Roman"/>
                        <a:cs typeface="Arial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Right Feeling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Kruti Dev 010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Right Understanding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Kruti Dev 010" pitchFamily="2" charset="0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Education-</a:t>
                      </a:r>
                      <a:r>
                        <a:rPr lang="en-US" sz="1600" b="1" dirty="0" err="1">
                          <a:latin typeface="Arial"/>
                          <a:ea typeface="Times New Roman"/>
                          <a:cs typeface="Times New Roman"/>
                        </a:rPr>
                        <a:t>Sanskar</a:t>
                      </a: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based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3531AE-004C-4518-B937-BD05D43FCB62}"/>
              </a:ext>
            </a:extLst>
          </p:cNvPr>
          <p:cNvCxnSpPr/>
          <p:nvPr/>
        </p:nvCxnSpPr>
        <p:spPr>
          <a:xfrm rot="5400000" flipH="1" flipV="1">
            <a:off x="5220494" y="6058694"/>
            <a:ext cx="2286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A570E2-2AC5-41E1-8FCB-2CA04ED2934F}"/>
              </a:ext>
            </a:extLst>
          </p:cNvPr>
          <p:cNvCxnSpPr/>
          <p:nvPr/>
        </p:nvCxnSpPr>
        <p:spPr>
          <a:xfrm rot="5400000" flipH="1" flipV="1">
            <a:off x="5222082" y="5523706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7" name="Rectangle 1">
            <a:extLst>
              <a:ext uri="{FF2B5EF4-FFF2-40B4-BE49-F238E27FC236}">
                <a16:creationId xmlns:a16="http://schemas.microsoft.com/office/drawing/2014/main" id="{536D871F-498E-4A16-9C52-A9011DD4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89500"/>
            <a:ext cx="2030413" cy="17541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b="1">
                <a:solidFill>
                  <a:srgbClr val="FFFF00"/>
                </a:solidFill>
                <a:cs typeface="Arial" panose="020B0604020202020204" pitchFamily="34" charset="0"/>
              </a:rPr>
              <a:t>Inheritance</a:t>
            </a:r>
            <a:r>
              <a:rPr lang="en-US" altLang="en-US">
                <a:solidFill>
                  <a:srgbClr val="FFFF00"/>
                </a:solidFill>
                <a:cs typeface="Arial" panose="020B0604020202020204" pitchFamily="34" charset="0"/>
              </a:rPr>
              <a:t>: How conduct is decided, maintained generation after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cs typeface="Arial" pitchFamily="34" charset="0"/>
              </a:rPr>
              <a:t>Role of </a:t>
            </a:r>
            <a:r>
              <a:rPr lang="en-US" altLang="en-US" dirty="0" smtClean="0">
                <a:cs typeface="Arial" pitchFamily="34" charset="0"/>
              </a:rPr>
              <a:t>Education-</a:t>
            </a:r>
            <a:r>
              <a:rPr lang="en-US" altLang="en-US" dirty="0" err="1" smtClean="0">
                <a:cs typeface="Arial" pitchFamily="34" charset="0"/>
              </a:rPr>
              <a:t>Sanskar</a:t>
            </a:r>
            <a:endParaRPr lang="en-US" altLang="en-US" dirty="0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86500"/>
              </p:ext>
            </p:extLst>
          </p:nvPr>
        </p:nvGraphicFramePr>
        <p:xfrm>
          <a:off x="0" y="533400"/>
          <a:ext cx="9144000" cy="5775355"/>
        </p:xfrm>
        <a:graphic>
          <a:graphicData uri="http://schemas.openxmlformats.org/drawingml/2006/table">
            <a:tbl>
              <a:tblPr/>
              <a:tblGrid>
                <a:gridCol w="88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38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ORDERS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UNITS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ACTIVITY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INNATENESS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(Self-organization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NATURAL CHARACTERISTIC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rgbClr val="002060"/>
                        </a:solidFill>
                        <a:latin typeface="Kruti Dev 010"/>
                        <a:ea typeface="Times New Roman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(Participation)</a:t>
                      </a:r>
                      <a:endParaRPr lang="en-US" sz="14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INHERITANCE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5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Physical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Soil, Metal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Formation-Deformation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Existence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Composition-Decomposition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2060"/>
                        </a:solidFill>
                        <a:latin typeface="Kruti Dev 010"/>
                        <a:ea typeface="Times New Roman"/>
                        <a:cs typeface="Arial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Constitution based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Arial"/>
                          <a:ea typeface="Times New Roman"/>
                          <a:cs typeface="Times New Roman"/>
                        </a:rPr>
                        <a:t>Pranic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  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Plants, Trees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"-“ + Respiration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Kruti Dev 010"/>
                          <a:ea typeface="Times New Roman"/>
                          <a:cs typeface="Arial"/>
                        </a:rPr>
                        <a:t>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 " + Growth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Kruti Dev 010"/>
                          <a:ea typeface="Times New Roman"/>
                          <a:cs typeface="Arial"/>
                        </a:rPr>
                        <a:t>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  + Nurture-Worsen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Kruti Dev 010"/>
                          <a:ea typeface="Times New Roman"/>
                          <a:cs typeface="Arial"/>
                        </a:rPr>
                        <a:t>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Seed based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Animal 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Animals,  Birds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"-“,  " in Body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Selecting/Tasting 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in I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",   " in Body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   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Will to live in I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", "  in body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Kruti Dev 010"/>
                          <a:ea typeface="Times New Roman"/>
                          <a:cs typeface="Arial"/>
                        </a:rPr>
                        <a:t>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Cruelty</a:t>
                      </a:r>
                      <a:r>
                        <a:rPr lang="en-US" sz="1400" b="1" baseline="0" dirty="0" smtClean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Non-cruelty 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I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Breed based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Human      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Kruti Dev 010"/>
                          <a:ea typeface="Times New Roman"/>
                          <a:cs typeface="Arial"/>
                        </a:rPr>
                        <a:t>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Human Beings</a:t>
                      </a:r>
                      <a:r>
                        <a:rPr lang="fr-FR" sz="14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"-“,  " in Body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Imaging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b="1" dirty="0" err="1">
                          <a:latin typeface="Arial"/>
                          <a:ea typeface="Times New Roman"/>
                          <a:cs typeface="Times New Roman"/>
                        </a:rPr>
                        <a:t>Analysing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, Selecting/Tasting in I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Potential 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for Understanding in </a:t>
                      </a: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I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",   " in Body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Will 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to live with continuous happiness in I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endParaRPr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 Feeling &amp; Thought </a:t>
                      </a:r>
                      <a:endParaRPr lang="en-US" sz="1200" kern="1200" dirty="0" smtClean="0">
                        <a:solidFill>
                          <a:srgbClr val="1E00AA"/>
                        </a:solidFill>
                        <a:latin typeface="Kruti Dev 010" pitchFamily="2" charset="0"/>
                        <a:ea typeface="+mn-ea"/>
                        <a:cs typeface="+mn-cs"/>
                      </a:endParaRPr>
                    </a:p>
                    <a:p>
                      <a:endParaRPr lang="en-US" sz="800" kern="1200" dirty="0" smtClean="0">
                        <a:solidFill>
                          <a:srgbClr val="1E00AA"/>
                        </a:solidFill>
                        <a:latin typeface="Kruti Dev 010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Knowledge </a:t>
                      </a:r>
                      <a:endParaRPr lang="en-US" sz="1000" b="1" dirty="0" smtClean="0">
                        <a:solidFill>
                          <a:srgbClr val="1E00AA"/>
                        </a:solidFill>
                        <a:latin typeface="Kruti Dev 010" pitchFamily="2" charset="0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", " in body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Perseverance, </a:t>
                      </a:r>
                      <a:r>
                        <a:rPr lang="en-US" sz="1400" b="1" dirty="0" err="1" smtClean="0">
                          <a:latin typeface="Arial"/>
                          <a:ea typeface="Times New Roman"/>
                          <a:cs typeface="Times New Roman"/>
                        </a:rPr>
                        <a:t>Bravity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, Generosity in I 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Education-</a:t>
                      </a:r>
                      <a:r>
                        <a:rPr lang="en-US" sz="1400" b="1" dirty="0" err="1">
                          <a:latin typeface="Arial"/>
                          <a:ea typeface="Times New Roman"/>
                          <a:cs typeface="Times New Roman"/>
                        </a:rPr>
                        <a:t>Sanskar</a:t>
                      </a: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 based</a:t>
                      </a: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618" marR="33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 flipH="1" flipV="1">
            <a:off x="4302919" y="5980906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304507" y="5523706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60" name="TextBox 36"/>
          <p:cNvSpPr txBox="1">
            <a:spLocks noChangeArrowheads="1"/>
          </p:cNvSpPr>
          <p:nvPr/>
        </p:nvSpPr>
        <p:spPr bwMode="auto">
          <a:xfrm>
            <a:off x="8229600" y="5662613"/>
            <a:ext cx="1066800" cy="738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0000"/>
                </a:solidFill>
              </a:rPr>
              <a:t>Human Education-sanskar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5126038"/>
            <a:ext cx="31242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360" idx="0"/>
          </p:cNvCxnSpPr>
          <p:nvPr/>
        </p:nvCxnSpPr>
        <p:spPr>
          <a:xfrm rot="5400000">
            <a:off x="8550275" y="5448300"/>
            <a:ext cx="42703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4419600" y="6553200"/>
            <a:ext cx="434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64" name="TextBox 36"/>
          <p:cNvSpPr txBox="1">
            <a:spLocks noChangeArrowheads="1"/>
          </p:cNvSpPr>
          <p:nvPr/>
        </p:nvSpPr>
        <p:spPr bwMode="auto">
          <a:xfrm>
            <a:off x="6705600" y="5026025"/>
            <a:ext cx="1600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0000"/>
                </a:solidFill>
              </a:rPr>
              <a:t>Next Generation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715000" y="5105400"/>
            <a:ext cx="152400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Oval 4"/>
          <p:cNvSpPr/>
          <p:nvPr/>
        </p:nvSpPr>
        <p:spPr bwMode="auto">
          <a:xfrm>
            <a:off x="5927725" y="5294313"/>
            <a:ext cx="1076325" cy="968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8100" tIns="38100" rIns="38100" bIns="38100" spcCol="1270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Human Tradition</a:t>
            </a:r>
          </a:p>
        </p:txBody>
      </p:sp>
      <p:cxnSp>
        <p:nvCxnSpPr>
          <p:cNvPr id="27" name="Straight Arrow Connector 26"/>
          <p:cNvCxnSpPr>
            <a:stCxn id="13360" idx="2"/>
          </p:cNvCxnSpPr>
          <p:nvPr/>
        </p:nvCxnSpPr>
        <p:spPr>
          <a:xfrm rot="16200000" flipH="1">
            <a:off x="8686800" y="6477000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344194" y="6401594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>
            <a:extLst>
              <a:ext uri="{FF2B5EF4-FFF2-40B4-BE49-F238E27FC236}">
                <a16:creationId xmlns:a16="http://schemas.microsoft.com/office/drawing/2014/main" id="{BC0BEB82-2291-4668-A7E3-918E20DF64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Participation of Human Being in Entire Nature</a:t>
            </a:r>
          </a:p>
        </p:txBody>
      </p:sp>
      <p:sp>
        <p:nvSpPr>
          <p:cNvPr id="20483" name="Text Placeholder 3">
            <a:extLst>
              <a:ext uri="{FF2B5EF4-FFF2-40B4-BE49-F238E27FC236}">
                <a16:creationId xmlns:a16="http://schemas.microsoft.com/office/drawing/2014/main" id="{4122B6E7-41C5-44AB-9CFC-FE6BB7021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  <a:defRPr/>
            </a:pPr>
            <a:r>
              <a:rPr altLang="en-US"/>
              <a:t>Preservation (enrichment, protection and right utilization) of nature</a:t>
            </a:r>
          </a:p>
          <a:p>
            <a:pPr>
              <a:buFont typeface="Symbol" pitchFamily="18" charset="2"/>
              <a:buNone/>
              <a:defRPr/>
            </a:pPr>
            <a:r>
              <a:rPr altLang="en-US"/>
              <a:t>Prosperity, fulfilment of human needs (in a manner that preserves nature)</a:t>
            </a:r>
          </a:p>
          <a:p>
            <a:pPr>
              <a:buFont typeface="Symbol" pitchFamily="18" charset="2"/>
              <a:buNone/>
              <a:defRPr/>
            </a:pPr>
            <a:endParaRPr altLang="en-US"/>
          </a:p>
          <a:p>
            <a:pPr>
              <a:buFont typeface="Symbol" pitchFamily="18" charset="2"/>
              <a:buNone/>
              <a:defRPr/>
            </a:pPr>
            <a:r>
              <a:rPr altLang="en-US"/>
              <a:t>i.e. by:</a:t>
            </a:r>
          </a:p>
          <a:p>
            <a:pPr lvl="1">
              <a:defRPr/>
            </a:pPr>
            <a:r>
              <a:rPr altLang="en-US" sz="2200"/>
              <a:t>Protecting its </a:t>
            </a:r>
            <a:r>
              <a:rPr altLang="en-US" sz="2200" b="1"/>
              <a:t>innateness</a:t>
            </a:r>
            <a:r>
              <a:rPr altLang="en-US" sz="2200"/>
              <a:t> </a:t>
            </a:r>
          </a:p>
          <a:p>
            <a:pPr lvl="1">
              <a:defRPr/>
            </a:pPr>
            <a:r>
              <a:rPr lang="en-IN" altLang="en-US" sz="2200"/>
              <a:t>Protecting and enriching its </a:t>
            </a:r>
            <a:r>
              <a:rPr lang="en-IN" altLang="en-US" sz="2200" b="1"/>
              <a:t>inheritance</a:t>
            </a:r>
            <a:r>
              <a:rPr lang="en-IN" altLang="en-US" sz="2200"/>
              <a:t> </a:t>
            </a:r>
          </a:p>
          <a:p>
            <a:pPr lvl="1">
              <a:defRPr/>
            </a:pPr>
            <a:r>
              <a:rPr altLang="en-US" sz="2200"/>
              <a:t>Making right utilization of nature, in line with its </a:t>
            </a:r>
            <a:r>
              <a:rPr altLang="en-US" sz="2200" b="1"/>
              <a:t>activity</a:t>
            </a:r>
          </a:p>
          <a:p>
            <a:pPr marL="228600" lvl="1" indent="0">
              <a:buFont typeface="Wingdings" pitchFamily="2" charset="2"/>
              <a:buNone/>
              <a:defRPr/>
            </a:pPr>
            <a:endParaRPr altLang="en-US" sz="2200" b="1"/>
          </a:p>
          <a:p>
            <a:pPr marL="228600" lvl="1" indent="0">
              <a:buFont typeface="Wingdings" pitchFamily="2" charset="2"/>
              <a:buNone/>
              <a:defRPr/>
            </a:pPr>
            <a:r>
              <a:rPr lang="en-IN" altLang="en-US" sz="2200"/>
              <a:t>(or at least not violating their innateness, inheritance or activity)</a:t>
            </a:r>
            <a:endParaRPr altLang="en-US" sz="2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3">
            <a:extLst>
              <a:ext uri="{FF2B5EF4-FFF2-40B4-BE49-F238E27FC236}">
                <a16:creationId xmlns:a16="http://schemas.microsoft.com/office/drawing/2014/main" id="{5F557666-6D8B-4541-9F8B-B2095B1EFCC2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0" y="609600"/>
            <a:ext cx="42672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u="sng"/>
              <a:t>Physical </a:t>
            </a:r>
            <a:r>
              <a:rPr lang="en-US" altLang="en-US" u="sng"/>
              <a:t>order: Soil, water, air…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Protect its </a:t>
            </a:r>
            <a:r>
              <a:rPr lang="en-US" altLang="en-US" b="1"/>
              <a:t>innateness</a:t>
            </a:r>
            <a:r>
              <a:rPr lang="en-US" altLang="en-US"/>
              <a:t> (</a:t>
            </a:r>
            <a:r>
              <a:rPr lang="en-US" altLang="en-US">
                <a:solidFill>
                  <a:srgbClr val="FF0000"/>
                </a:solidFill>
              </a:rPr>
              <a:t>existence</a:t>
            </a:r>
            <a:r>
              <a:rPr lang="en-US" altLang="en-US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(eg. Protect </a:t>
            </a:r>
            <a:r>
              <a:rPr lang="en-US" altLang="en-US" b="1"/>
              <a:t>constitution</a:t>
            </a:r>
            <a:r>
              <a:rPr lang="en-US" altLang="en-US"/>
              <a:t> of Earth)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u="sng"/>
              <a:t>Bio</a:t>
            </a:r>
            <a:r>
              <a:rPr lang="en-US" altLang="en-US" u="sng"/>
              <a:t> order: Plants, trees…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Protect and nurture its </a:t>
            </a:r>
            <a:r>
              <a:rPr lang="en-US" altLang="en-US" b="1"/>
              <a:t>innateness</a:t>
            </a:r>
            <a:r>
              <a:rPr lang="en-US" altLang="en-US"/>
              <a:t> (</a:t>
            </a:r>
            <a:r>
              <a:rPr lang="en-US" altLang="en-US">
                <a:solidFill>
                  <a:srgbClr val="FF0000"/>
                </a:solidFill>
              </a:rPr>
              <a:t>existence and growth</a:t>
            </a:r>
            <a:r>
              <a:rPr lang="en-US" altLang="en-US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(eg. Ploughing farmland)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Ensure its </a:t>
            </a:r>
            <a:r>
              <a:rPr lang="en-US" altLang="en-US" b="1"/>
              <a:t>inheritance</a:t>
            </a:r>
            <a:r>
              <a:rPr lang="en-US" altLang="en-US"/>
              <a:t> (</a:t>
            </a:r>
            <a:r>
              <a:rPr lang="en-US" altLang="en-US">
                <a:solidFill>
                  <a:srgbClr val="FF0000"/>
                </a:solidFill>
              </a:rPr>
              <a:t>seed</a:t>
            </a:r>
            <a:r>
              <a:rPr lang="en-US" altLang="en-US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(eg. Maintain seed of rice)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ED5D86-D03C-43FE-B454-BF9A28D09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609600"/>
            <a:ext cx="4724400" cy="5943600"/>
          </a:xfrm>
        </p:spPr>
        <p:txBody>
          <a:bodyPr/>
          <a:lstStyle/>
          <a:p>
            <a:pPr marL="457200" indent="-457200">
              <a:buFont typeface="+mj-lt"/>
              <a:buNone/>
              <a:defRPr/>
            </a:pPr>
            <a:r>
              <a:rPr lang="en-US" b="1" u="sng" dirty="0"/>
              <a:t>Animal</a:t>
            </a:r>
            <a:r>
              <a:rPr lang="en-US" u="sng" dirty="0"/>
              <a:t> order: Animals and birds</a:t>
            </a:r>
          </a:p>
          <a:p>
            <a:pPr marL="457200" indent="-457200">
              <a:buFont typeface="+mj-lt"/>
              <a:buNone/>
              <a:defRPr/>
            </a:pPr>
            <a:r>
              <a:rPr lang="en-US" dirty="0"/>
              <a:t>Protect its</a:t>
            </a:r>
            <a:r>
              <a:rPr lang="en-US" b="1" dirty="0"/>
              <a:t> innateness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will to live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None/>
              <a:defRPr/>
            </a:pP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Adequate forest, food, shelter)</a:t>
            </a:r>
          </a:p>
          <a:p>
            <a:pPr marL="457200" indent="-457200">
              <a:buFont typeface="+mj-lt"/>
              <a:buNone/>
              <a:defRPr/>
            </a:pPr>
            <a:r>
              <a:rPr lang="en-US" dirty="0"/>
              <a:t>Ensure its </a:t>
            </a:r>
            <a:r>
              <a:rPr lang="en-US" b="1" dirty="0"/>
              <a:t>inheritance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breed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None/>
              <a:defRPr/>
            </a:pP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Maintain breed of cow)</a:t>
            </a:r>
          </a:p>
          <a:p>
            <a:pPr marL="457200" indent="-457200">
              <a:buFont typeface="+mj-lt"/>
              <a:buNone/>
              <a:defRPr/>
            </a:pPr>
            <a:endParaRPr lang="en-US" dirty="0"/>
          </a:p>
          <a:p>
            <a:pPr marL="457200" indent="-457200">
              <a:buFont typeface="+mj-lt"/>
              <a:buNone/>
              <a:defRPr/>
            </a:pPr>
            <a:r>
              <a:rPr lang="en-US" b="1" u="sng" dirty="0"/>
              <a:t>Human</a:t>
            </a:r>
            <a:r>
              <a:rPr lang="en-US" u="sng" dirty="0"/>
              <a:t> order: Human being</a:t>
            </a:r>
          </a:p>
          <a:p>
            <a:pPr marL="457200" indent="-457200">
              <a:buFont typeface="+mj-lt"/>
              <a:buNone/>
              <a:defRPr/>
            </a:pPr>
            <a:r>
              <a:rPr lang="en-US" dirty="0"/>
              <a:t>Protect its</a:t>
            </a:r>
            <a:r>
              <a:rPr lang="en-US" b="1" dirty="0"/>
              <a:t> innateness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will to live with continuous happiness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Provide societal systems for facilitating and living with right understanding)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Ensure its </a:t>
            </a:r>
            <a:r>
              <a:rPr lang="en-US" b="1" dirty="0"/>
              <a:t>inheritance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education-</a:t>
            </a:r>
            <a:r>
              <a:rPr lang="en-US" dirty="0" err="1">
                <a:solidFill>
                  <a:srgbClr val="FF0000"/>
                </a:solidFill>
              </a:rPr>
              <a:t>sanskar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Ensure human education-</a:t>
            </a:r>
            <a:r>
              <a:rPr lang="en-US" dirty="0" err="1"/>
              <a:t>sanskar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1508" name="Title 2">
            <a:extLst>
              <a:ext uri="{FF2B5EF4-FFF2-40B4-BE49-F238E27FC236}">
                <a16:creationId xmlns:a16="http://schemas.microsoft.com/office/drawing/2014/main" id="{5A66A2C6-7256-48F8-82EE-6943A0B64F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Participation of Human Being in Entire Nature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BC17C4-D4A1-4A82-A3BB-AE0900DAC6FD}"/>
              </a:ext>
            </a:extLst>
          </p:cNvPr>
          <p:cNvCxnSpPr/>
          <p:nvPr/>
        </p:nvCxnSpPr>
        <p:spPr>
          <a:xfrm>
            <a:off x="4267200" y="457200"/>
            <a:ext cx="0" cy="60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645A680-7EEE-4006-8AC3-4D8A20AE54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Participation of Human Being in Entire Nature</a:t>
            </a:r>
          </a:p>
        </p:txBody>
      </p:sp>
      <p:sp>
        <p:nvSpPr>
          <p:cNvPr id="22531" name="Text Placeholder 3">
            <a:extLst>
              <a:ext uri="{FF2B5EF4-FFF2-40B4-BE49-F238E27FC236}">
                <a16:creationId xmlns:a16="http://schemas.microsoft.com/office/drawing/2014/main" id="{E3B13BC0-BBB8-4166-B22F-55FE33F37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 sz="2000"/>
              <a:t>To understand the inherent harmony in nature and to live accordingly, i.e.</a:t>
            </a:r>
          </a:p>
          <a:p>
            <a:pPr lvl="1"/>
            <a:r>
              <a:rPr altLang="en-US" sz="1800"/>
              <a:t>To facilitate a conducive environment for the </a:t>
            </a:r>
            <a:r>
              <a:rPr altLang="en-US" sz="1800" b="1"/>
              <a:t>activity</a:t>
            </a:r>
            <a:r>
              <a:rPr altLang="en-US" sz="1800"/>
              <a:t> (at least not violate it) of all orders</a:t>
            </a:r>
          </a:p>
          <a:p>
            <a:pPr lvl="1"/>
            <a:r>
              <a:rPr altLang="en-US" sz="1800"/>
              <a:t>To facilitate the </a:t>
            </a:r>
            <a:r>
              <a:rPr altLang="en-US" sz="1800" b="1"/>
              <a:t>innateness</a:t>
            </a:r>
            <a:r>
              <a:rPr altLang="en-US" sz="1800"/>
              <a:t> (or at least not violate it) </a:t>
            </a:r>
            <a:r>
              <a:rPr lang="en-IN" altLang="en-US" sz="1800"/>
              <a:t>of all orders</a:t>
            </a:r>
            <a:endParaRPr altLang="en-US" sz="1800"/>
          </a:p>
          <a:p>
            <a:pPr lvl="1"/>
            <a:r>
              <a:rPr altLang="en-US" sz="1800"/>
              <a:t>To facilitate the </a:t>
            </a:r>
            <a:r>
              <a:rPr altLang="en-US" sz="1800" b="1"/>
              <a:t>inheritance</a:t>
            </a:r>
            <a:r>
              <a:rPr altLang="en-US" sz="1800"/>
              <a:t> (or at least not violate it)</a:t>
            </a:r>
            <a:r>
              <a:rPr lang="en-IN" altLang="en-US" sz="1800"/>
              <a:t> of all orders</a:t>
            </a:r>
            <a:endParaRPr altLang="en-US" sz="1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CF0E5-FDE1-47DE-8069-CF9D8C49EA6C}"/>
              </a:ext>
            </a:extLst>
          </p:cNvPr>
          <p:cNvGraphicFramePr>
            <a:graphicFrameLocks noGrp="1"/>
          </p:cNvGraphicFramePr>
          <p:nvPr/>
        </p:nvGraphicFramePr>
        <p:xfrm>
          <a:off x="0" y="2362200"/>
          <a:ext cx="9144000" cy="446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Order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Human Participation for Mutual Fulfillment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Physical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Order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Facilitate its 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existence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by ensuring conducive environment and maintaining / ensuring its 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constitution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eg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 constitution of earth)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3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Bio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Order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Facilitate its 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growth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by ensuring conducive environment and maintaining / ensuring its 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seed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(e.g. seed of rice)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92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Animal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Order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  <a:defRPr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Facilitate care of the body by ensuring physical facility, environment for existence &amp; growth of body. To ensure its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 will to live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+mj-lt"/>
                        <a:buNone/>
                        <a:defRPr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Maintaining / ensuring its 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breed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eg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 breed of cow)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566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Human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Order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  <a:defRPr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Facilitate care of the body by ensuring physical facility, environment for existence &amp; growth of body</a:t>
                      </a:r>
                    </a:p>
                    <a:p>
                      <a:pPr marL="457200" indent="-457200">
                        <a:buFont typeface="+mj-lt"/>
                        <a:buNone/>
                        <a:defRPr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Facilitate </a:t>
                      </a:r>
                      <a:r>
                        <a:rPr lang="en-US" sz="2000" b="0" dirty="0">
                          <a:latin typeface="Arial" pitchFamily="34" charset="0"/>
                          <a:cs typeface="Arial" pitchFamily="34" charset="0"/>
                        </a:rPr>
                        <a:t>its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 will to live with continuous happiness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by ensuring 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human education-</a:t>
                      </a:r>
                      <a:r>
                        <a:rPr lang="en-US" sz="2000" b="1" dirty="0" err="1">
                          <a:latin typeface="Arial" pitchFamily="34" charset="0"/>
                          <a:cs typeface="Arial" pitchFamily="34" charset="0"/>
                        </a:rPr>
                        <a:t>sanskar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, participating in developing / maintaining undivided society &amp; universal human order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50589E9-C9AD-4B7D-8F18-D4D20CD38B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Natural Characteristic </a:t>
            </a:r>
            <a:endParaRPr lang="en-US" alt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ABF5-486E-443A-AEF0-3C1D6A684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b="1" u="sng" dirty="0"/>
              <a:t>Tendency of Human Living with Animal Consciousness</a:t>
            </a:r>
            <a:endParaRPr sz="2400" b="1" dirty="0">
              <a:solidFill>
                <a:srgbClr val="002060"/>
              </a:solidFill>
              <a:latin typeface="Kruti Dev 010"/>
              <a:ea typeface="Times New Roman"/>
              <a:cs typeface="Arial"/>
            </a:endParaRP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>
                <a:solidFill>
                  <a:srgbClr val="1E00AA"/>
                </a:solidFill>
              </a:rPr>
              <a:t>Wretchedness	</a:t>
            </a:r>
            <a:r>
              <a:rPr dirty="0" smtClean="0">
                <a:solidFill>
                  <a:srgbClr val="1E00AA"/>
                </a:solidFill>
              </a:rPr>
              <a:t> The </a:t>
            </a:r>
            <a:r>
              <a:rPr dirty="0">
                <a:solidFill>
                  <a:srgbClr val="1E00AA"/>
                </a:solidFill>
              </a:rPr>
              <a:t>feeling I can not take care of my body,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sz="2600" dirty="0">
                <a:solidFill>
                  <a:srgbClr val="002060"/>
                </a:solidFill>
                <a:latin typeface="Kruti Dev 010"/>
                <a:ea typeface="Times New Roman"/>
                <a:cs typeface="Arial"/>
              </a:rPr>
              <a:t> </a:t>
            </a:r>
            <a:r>
              <a:rPr dirty="0">
                <a:solidFill>
                  <a:srgbClr val="1E00AA"/>
                </a:solidFill>
              </a:rPr>
              <a:t>		  hence I resort to being dependent on the other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/>
              <a:t>Cunningness	The feeling I can not take care of my body,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sz="2600" dirty="0">
                <a:latin typeface="Kruti Dev 010"/>
                <a:ea typeface="Times New Roman"/>
                <a:cs typeface="Arial"/>
              </a:rPr>
              <a:t> </a:t>
            </a:r>
            <a:r>
              <a:rPr dirty="0"/>
              <a:t>		  hence I resort to beguiling the other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>
                <a:solidFill>
                  <a:srgbClr val="1E00AA"/>
                </a:solidFill>
              </a:rPr>
              <a:t>Cruelty		The feeling I can not take care of my body,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sz="2600" dirty="0">
                <a:solidFill>
                  <a:srgbClr val="002060"/>
                </a:solidFill>
                <a:latin typeface="Kruti Dev 010"/>
                <a:ea typeface="Times New Roman"/>
                <a:cs typeface="Arial"/>
              </a:rPr>
              <a:t> </a:t>
            </a:r>
            <a:r>
              <a:rPr sz="2000" dirty="0" smtClean="0">
                <a:solidFill>
                  <a:srgbClr val="002060"/>
                </a:solidFill>
                <a:latin typeface="Kruti Dev 010"/>
                <a:ea typeface="Times New Roman"/>
                <a:cs typeface="Arial"/>
              </a:rPr>
              <a:t> </a:t>
            </a:r>
            <a:r>
              <a:rPr dirty="0">
                <a:solidFill>
                  <a:srgbClr val="1E00AA"/>
                </a:solidFill>
              </a:rPr>
              <a:t>		  hence I resort to forcefulness &amp; violence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endParaRPr dirty="0"/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b="1" u="sng" dirty="0">
                <a:latin typeface="Arial" charset="0"/>
              </a:rPr>
              <a:t>Natural Characteristic of </a:t>
            </a:r>
            <a:r>
              <a:rPr b="1" u="sng" dirty="0"/>
              <a:t>Human Living with Human Consciousness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 err="1">
                <a:solidFill>
                  <a:srgbClr val="1E00AA"/>
                </a:solidFill>
              </a:rPr>
              <a:t>Perseverence</a:t>
            </a:r>
            <a:r>
              <a:rPr dirty="0">
                <a:solidFill>
                  <a:srgbClr val="1E00AA"/>
                </a:solidFill>
              </a:rPr>
              <a:t>	Being assured that the all-encompassing solution is to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sz="2600" dirty="0">
                <a:solidFill>
                  <a:srgbClr val="1E00AA"/>
                </a:solidFill>
                <a:latin typeface="Kruti Dev 010"/>
                <a:ea typeface="Times New Roman"/>
                <a:cs typeface="Arial"/>
              </a:rPr>
              <a:t> </a:t>
            </a:r>
            <a:r>
              <a:rPr dirty="0">
                <a:solidFill>
                  <a:srgbClr val="1E00AA"/>
                </a:solidFill>
              </a:rPr>
              <a:t>		  understand &amp; to live in harmony at all 4 levels, I live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>
                <a:solidFill>
                  <a:srgbClr val="1E00AA"/>
                </a:solidFill>
              </a:rPr>
              <a:t>			  with this commitment without any perturbation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/>
              <a:t>Bravery	The commitment to help the other develop right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/>
              <a:t>		  understanding &amp; to live accordingly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>
                <a:solidFill>
                  <a:srgbClr val="1E00AA"/>
                </a:solidFill>
              </a:rPr>
              <a:t>Generosity	Readiness to invest oneself, one's body &amp; physical facility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sz="2600" dirty="0">
                <a:solidFill>
                  <a:srgbClr val="1E00AA"/>
                </a:solidFill>
                <a:latin typeface="Kruti Dev 010"/>
                <a:ea typeface="Times New Roman"/>
                <a:cs typeface="Arial"/>
              </a:rPr>
              <a:t> </a:t>
            </a:r>
            <a:r>
              <a:rPr sz="2600" dirty="0" smtClean="0">
                <a:solidFill>
                  <a:srgbClr val="002060"/>
                </a:solidFill>
                <a:latin typeface="Kruti Dev 010"/>
                <a:ea typeface="Times New Roman"/>
                <a:cs typeface="Arial"/>
              </a:rPr>
              <a:t> </a:t>
            </a:r>
            <a:r>
              <a:rPr dirty="0">
                <a:solidFill>
                  <a:srgbClr val="1E00AA"/>
                </a:solidFill>
              </a:rPr>
              <a:t>	  to help the other develop right understanding &amp; to live</a:t>
            </a:r>
          </a:p>
          <a:p>
            <a:pPr>
              <a:spcBef>
                <a:spcPts val="24"/>
              </a:spcBef>
              <a:buFont typeface="Symbol" pitchFamily="18" charset="2"/>
              <a:buNone/>
              <a:defRPr/>
            </a:pPr>
            <a:r>
              <a:rPr dirty="0">
                <a:solidFill>
                  <a:srgbClr val="1E00AA"/>
                </a:solidFill>
              </a:rPr>
              <a:t>			  accordingly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225FA90-AEC3-4C82-86AD-DB155FBE17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Harmony in Nature </a:t>
            </a:r>
            <a:r>
              <a:rPr lang="en-US" altLang="en-US" sz="2000" dirty="0" smtClean="0"/>
              <a:t> </a:t>
            </a:r>
            <a:endParaRPr lang="en-US" altLang="en-US" dirty="0"/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F5D0E379-A467-4C2F-8FA1-BBEA1F629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/>
              <a:t>Nature is organised in such a manner that the physical facility required for any order is available in abundance*</a:t>
            </a:r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r>
              <a:rPr altLang="en-US"/>
              <a:t>Dependence of any order is on all previous orders</a:t>
            </a:r>
          </a:p>
          <a:p>
            <a:pPr>
              <a:buFont typeface="Symbol" pitchFamily="18" charset="2"/>
              <a:buNone/>
            </a:pPr>
            <a:r>
              <a:rPr altLang="en-US" sz="1800"/>
              <a:t>	e.g. Bio order is dependent on physical order</a:t>
            </a:r>
          </a:p>
          <a:p>
            <a:pPr>
              <a:buFont typeface="Symbol" pitchFamily="18" charset="2"/>
              <a:buNone/>
            </a:pPr>
            <a:r>
              <a:rPr altLang="en-US" sz="1800"/>
              <a:t>	e.g. Human order needs the most conducive</a:t>
            </a:r>
          </a:p>
          <a:p>
            <a:pPr>
              <a:buFont typeface="Symbol" pitchFamily="18" charset="2"/>
              <a:buNone/>
            </a:pPr>
            <a:r>
              <a:rPr altLang="en-US" sz="1800"/>
              <a:t>		environment. Human order depends on </a:t>
            </a:r>
          </a:p>
          <a:p>
            <a:pPr>
              <a:buFont typeface="Symbol" pitchFamily="18" charset="2"/>
              <a:buNone/>
            </a:pPr>
            <a:r>
              <a:rPr altLang="en-US" sz="1800"/>
              <a:t>		animal order, bio order as well as </a:t>
            </a:r>
          </a:p>
          <a:p>
            <a:pPr>
              <a:buFont typeface="Symbol" pitchFamily="18" charset="2"/>
              <a:buNone/>
            </a:pPr>
            <a:r>
              <a:rPr altLang="en-US" sz="1800"/>
              <a:t>		physical order</a:t>
            </a:r>
          </a:p>
          <a:p>
            <a:pPr>
              <a:buFont typeface="Symbol" pitchFamily="18" charset="2"/>
              <a:buNone/>
            </a:pPr>
            <a:endParaRPr altLang="en-US" sz="1800"/>
          </a:p>
          <a:p>
            <a:pPr>
              <a:buFont typeface="Symbol" pitchFamily="18" charset="2"/>
              <a:buNone/>
            </a:pPr>
            <a:r>
              <a:rPr altLang="en-US"/>
              <a:t>Quantity of units</a:t>
            </a:r>
          </a:p>
          <a:p>
            <a:pPr>
              <a:buFont typeface="Symbol" pitchFamily="18" charset="2"/>
              <a:buNone/>
            </a:pPr>
            <a:r>
              <a:rPr altLang="en-US" sz="1800"/>
              <a:t>	Physical &gt;&gt; Bio &gt;&gt; Animal &gt;&gt; Human</a:t>
            </a:r>
          </a:p>
          <a:p>
            <a:pPr>
              <a:buFont typeface="Symbol" pitchFamily="18" charset="2"/>
              <a:buNone/>
            </a:pPr>
            <a:endParaRPr lang="en-IN" altLang="en-US" sz="1800"/>
          </a:p>
          <a:p>
            <a:pPr>
              <a:buFont typeface="Symbol" pitchFamily="18" charset="2"/>
              <a:buNone/>
            </a:pPr>
            <a:endParaRPr lang="en-IN" altLang="en-US" sz="1800"/>
          </a:p>
          <a:p>
            <a:pPr>
              <a:buFont typeface="Symbol" pitchFamily="18" charset="2"/>
              <a:buNone/>
            </a:pPr>
            <a:r>
              <a:rPr lang="en-IN" altLang="en-US" sz="1800"/>
              <a:t>*N</a:t>
            </a:r>
            <a:r>
              <a:rPr altLang="en-US" sz="1800"/>
              <a:t>eed of physical facility is limited</a:t>
            </a:r>
          </a:p>
          <a:p>
            <a:pPr>
              <a:buFont typeface="Symbol" pitchFamily="18" charset="2"/>
              <a:buNone/>
            </a:pPr>
            <a:r>
              <a:rPr lang="en-IN" altLang="en-US" sz="1800"/>
              <a:t>A</a:t>
            </a:r>
            <a:r>
              <a:rPr altLang="en-US" sz="1800"/>
              <a:t>vailability is also limited but in</a:t>
            </a:r>
          </a:p>
          <a:p>
            <a:pPr>
              <a:buFont typeface="Symbol" pitchFamily="18" charset="2"/>
              <a:buNone/>
            </a:pPr>
            <a:r>
              <a:rPr lang="en-IN" altLang="en-US" sz="1800"/>
              <a:t>A</a:t>
            </a:r>
            <a:r>
              <a:rPr altLang="en-US" sz="1800"/>
              <a:t> quantity much larger than need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EFF814F-8981-4DDF-A168-1B8CC83FE152}"/>
              </a:ext>
            </a:extLst>
          </p:cNvPr>
          <p:cNvGraphicFramePr/>
          <p:nvPr/>
        </p:nvGraphicFramePr>
        <p:xfrm>
          <a:off x="3352800" y="2514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8FF2653-D264-4CC2-8D79-375E62CE7A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Harmony in Nature </a:t>
            </a:r>
            <a:r>
              <a:rPr lang="en-US" altLang="en-US" sz="2000" dirty="0" smtClean="0"/>
              <a:t> </a:t>
            </a:r>
            <a:endParaRPr lang="en-US" altLang="en-US" dirty="0"/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B9048070-53EB-4944-BFA8-BD4A7252C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/>
              <a:t>All orders have definite conduct except human order without right understanding</a:t>
            </a:r>
          </a:p>
          <a:p>
            <a:pPr>
              <a:buFont typeface="Symbol" pitchFamily="18" charset="2"/>
              <a:buNone/>
            </a:pPr>
            <a:endParaRPr altLang="en-US" sz="1800"/>
          </a:p>
          <a:p>
            <a:pPr>
              <a:buFont typeface="Symbol" pitchFamily="18" charset="2"/>
              <a:buNone/>
            </a:pPr>
            <a:r>
              <a:rPr altLang="en-US"/>
              <a:t>In human being, the body has definite conduct</a:t>
            </a:r>
          </a:p>
          <a:p>
            <a:pPr>
              <a:buFont typeface="Symbol" pitchFamily="18" charset="2"/>
              <a:buNone/>
            </a:pPr>
            <a:r>
              <a:rPr altLang="en-US"/>
              <a:t>The Self (I) operating on assuming without knowing is the source of indefiniteness, problem</a:t>
            </a:r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r>
              <a:rPr altLang="en-US"/>
              <a:t>The solution is to ensure knowing</a:t>
            </a:r>
          </a:p>
          <a:p>
            <a:pPr>
              <a:buFont typeface="Symbol" pitchFamily="18" charset="2"/>
              <a:buNone/>
            </a:pPr>
            <a:r>
              <a:rPr altLang="en-US"/>
              <a:t>The natural acceptance is to know,</a:t>
            </a:r>
          </a:p>
          <a:p>
            <a:pPr>
              <a:buFont typeface="Symbol" pitchFamily="18" charset="2"/>
              <a:buNone/>
            </a:pPr>
            <a:r>
              <a:rPr altLang="en-US"/>
              <a:t>	to be in harmony</a:t>
            </a:r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r>
              <a:rPr altLang="en-US"/>
              <a:t>For this, </a:t>
            </a:r>
          </a:p>
          <a:p>
            <a:pPr>
              <a:buFont typeface="Symbol" pitchFamily="18" charset="2"/>
              <a:buNone/>
            </a:pPr>
            <a:r>
              <a:rPr altLang="en-US"/>
              <a:t>human education-sanskar</a:t>
            </a:r>
          </a:p>
          <a:p>
            <a:pPr>
              <a:buFont typeface="Symbol" pitchFamily="18" charset="2"/>
              <a:buNone/>
            </a:pPr>
            <a:r>
              <a:rPr altLang="en-US"/>
              <a:t>Is required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7F75824-0F42-4CDB-A274-AD20F77D77DE}"/>
              </a:ext>
            </a:extLst>
          </p:cNvPr>
          <p:cNvGraphicFramePr/>
          <p:nvPr/>
        </p:nvGraphicFramePr>
        <p:xfrm>
          <a:off x="3352800" y="2514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B06E647-1880-4B3E-9183-2C56726B1E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Sum Up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5CD7-0012-4137-B979-19555A933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sz="2000"/>
              <a:t>Physical order	– soil, metals etc.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000"/>
              <a:t>Bio order		– trees, plants etc.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000"/>
              <a:t>Animal order	– animals, birds etc.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000"/>
              <a:t>Human order	– human beings</a:t>
            </a:r>
          </a:p>
          <a:p>
            <a:pPr>
              <a:buFont typeface="Symbol" pitchFamily="18" charset="2"/>
              <a:buNone/>
              <a:defRPr/>
            </a:pPr>
            <a:r>
              <a:rPr lang="en-GB" sz="2000"/>
              <a:t> </a:t>
            </a:r>
            <a:endParaRPr lang="en-GB" sz="900"/>
          </a:p>
          <a:p>
            <a:pPr>
              <a:buFont typeface="Symbol" pitchFamily="18" charset="2"/>
              <a:buNone/>
              <a:defRPr/>
            </a:pPr>
            <a:r>
              <a:rPr lang="en-GB" sz="2000"/>
              <a:t>There is a relationship of mutual fulfilment (harmony) amongst these 4 orders. The first 3 orders are mutually fulfilling for each other. They are fulfilling for human being also. </a:t>
            </a:r>
            <a:r>
              <a:rPr lang="en-GB" sz="2000">
                <a:latin typeface="Arial" charset="0"/>
                <a:cs typeface="Arial" charset="0"/>
              </a:rPr>
              <a:t>It is naturally acceptable to human beings </a:t>
            </a:r>
            <a:r>
              <a:rPr lang="en-GB" sz="2000"/>
              <a:t>to be fulfilling for all the orders</a:t>
            </a:r>
          </a:p>
          <a:p>
            <a:pPr>
              <a:buFont typeface="Symbol" pitchFamily="18" charset="2"/>
              <a:buNone/>
              <a:defRPr/>
            </a:pPr>
            <a:endParaRPr lang="en-GB" sz="900"/>
          </a:p>
          <a:p>
            <a:pPr>
              <a:buFont typeface="Symbol" pitchFamily="18" charset="2"/>
              <a:buNone/>
              <a:defRPr/>
            </a:pPr>
            <a:r>
              <a:rPr sz="2000">
                <a:latin typeface="Arial" charset="0"/>
              </a:rPr>
              <a:t>The role of human being is to realize this mutual fulfilment –  For this, </a:t>
            </a:r>
            <a:r>
              <a:rPr lang="en-GB" sz="2000"/>
              <a:t>all that human beings need to do is:</a:t>
            </a:r>
          </a:p>
          <a:p>
            <a:pPr marL="685800" lvl="1" indent="-457200">
              <a:buFont typeface="Wingdings" pitchFamily="2" charset="2"/>
              <a:buAutoNum type="arabicPeriod"/>
              <a:defRPr/>
            </a:pPr>
            <a:r>
              <a:rPr lang="en-GB"/>
              <a:t>To understand that mutual fulfilment (harmony) is inherent in nature – we do not have to create it</a:t>
            </a:r>
          </a:p>
          <a:p>
            <a:pPr marL="685800" lvl="1" indent="-457200">
              <a:buFont typeface="Wingdings" pitchFamily="2" charset="2"/>
              <a:buAutoNum type="arabicPeriod"/>
              <a:defRPr/>
            </a:pPr>
            <a:r>
              <a:rPr lang="en-GB"/>
              <a:t>To live accordingly – then the mutual fulfilment amongst the 4 orders will be realised</a:t>
            </a:r>
          </a:p>
          <a:p>
            <a:pPr marL="457200" indent="-457200">
              <a:buFont typeface="Symbol" pitchFamily="18" charset="2"/>
              <a:buNone/>
              <a:defRPr/>
            </a:pPr>
            <a:endParaRPr lang="en-GB" sz="900"/>
          </a:p>
          <a:p>
            <a:pPr marL="457200" indent="-457200">
              <a:buFont typeface="Symbol" pitchFamily="18" charset="2"/>
              <a:buNone/>
              <a:defRPr/>
            </a:pPr>
            <a:r>
              <a:rPr lang="en-GB" sz="2000"/>
              <a:t>and there is provision in nature for living with mutual fulfilment (harmony)</a:t>
            </a:r>
          </a:p>
        </p:txBody>
      </p:sp>
      <p:grpSp>
        <p:nvGrpSpPr>
          <p:cNvPr id="26628" name="Group 5">
            <a:extLst>
              <a:ext uri="{FF2B5EF4-FFF2-40B4-BE49-F238E27FC236}">
                <a16:creationId xmlns:a16="http://schemas.microsoft.com/office/drawing/2014/main" id="{45430EB8-EDC6-4137-A3E4-2D4D6D1233E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685800"/>
            <a:ext cx="3632200" cy="1554163"/>
            <a:chOff x="5029200" y="685800"/>
            <a:chExt cx="3632790" cy="1553528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6703385D-3076-419A-B383-6C9BCE82F01A}"/>
                </a:ext>
              </a:extLst>
            </p:cNvPr>
            <p:cNvSpPr/>
            <p:nvPr/>
          </p:nvSpPr>
          <p:spPr>
            <a:xfrm>
              <a:off x="5029200" y="685800"/>
              <a:ext cx="228637" cy="13710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/>
            </a:p>
          </p:txBody>
        </p:sp>
        <p:sp>
          <p:nvSpPr>
            <p:cNvPr id="26630" name="TextBox 4">
              <a:extLst>
                <a:ext uri="{FF2B5EF4-FFF2-40B4-BE49-F238E27FC236}">
                  <a16:creationId xmlns:a16="http://schemas.microsoft.com/office/drawing/2014/main" id="{C8E835C8-0786-4EDD-901B-252D53A61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762000"/>
              <a:ext cx="340419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Nature = Collection of Units</a:t>
              </a:r>
            </a:p>
            <a:p>
              <a:pPr eaLnBrk="1" hangingPunct="1"/>
              <a:r>
                <a:rPr lang="en-US" altLang="en-US"/>
                <a:t>            = 4 Orders</a:t>
              </a:r>
            </a:p>
            <a:p>
              <a:pPr eaLnBrk="1" hangingPunct="1"/>
              <a:endParaRPr lang="en-GB" altLang="en-US"/>
            </a:p>
            <a:p>
              <a:pPr eaLnBrk="1" hangingPunct="1"/>
              <a:r>
                <a:rPr lang="en-GB" altLang="en-US"/>
                <a:t>Relationship of mutual fulfilment (harmony) 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0">
            <a:extLst>
              <a:ext uri="{FF2B5EF4-FFF2-40B4-BE49-F238E27FC236}">
                <a16:creationId xmlns:a16="http://schemas.microsoft.com/office/drawing/2014/main" id="{8E4E98E8-F743-400A-8FE4-3825AEA7A7F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0"/>
            <a:ext cx="8229600" cy="632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Realizing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Existence as Co-existence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at All Levels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/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The Holistic Perception of Harmony in Existence</a:t>
            </a:r>
            <a:endParaRPr lang="en-US" altLang="en-US" sz="22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2585FE0-9695-4792-BD44-CF923011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0"/>
            <a:ext cx="7578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395039B-BAA8-4D99-8B61-3655D7623F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Harmony in Existence </a:t>
            </a:r>
            <a:r>
              <a:rPr lang="en-US" altLang="en-US" sz="2800">
                <a:latin typeface="Kruti Dev 010" pitchFamily="2" charset="0"/>
              </a:rPr>
              <a:t>vfLrRo esa O;oLFkk</a:t>
            </a:r>
            <a:endParaRPr lang="en-GB" alt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40663-C08B-4DD4-B3FE-444F7B114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Existence = 	Exist   + 	</a:t>
            </a:r>
            <a:r>
              <a:rPr altLang="en-US" dirty="0" smtClean="0"/>
              <a:t>Essence</a:t>
            </a:r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Whatever 	↓		↓</a:t>
            </a:r>
            <a:endParaRPr lang="en-GB"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Exists	  	is/to be	   	harmony (mutual fulfillment)</a:t>
            </a:r>
          </a:p>
          <a:p>
            <a:pPr>
              <a:buFont typeface="Symbol" pitchFamily="18" charset="2"/>
              <a:buNone/>
            </a:pPr>
            <a:endParaRPr lang="en-GB" altLang="en-US" dirty="0"/>
          </a:p>
          <a:p>
            <a:pPr>
              <a:buFont typeface="Symbol" pitchFamily="18" charset="2"/>
              <a:buNone/>
            </a:pPr>
            <a:r>
              <a:rPr altLang="en-US" dirty="0" smtClean="0"/>
              <a:t>Existence</a:t>
            </a:r>
            <a:r>
              <a:rPr altLang="en-US" sz="2000" dirty="0" smtClean="0"/>
              <a:t> </a:t>
            </a:r>
            <a:r>
              <a:rPr altLang="en-US" dirty="0"/>
              <a:t>= 	Co- Existence =  Units submerged in Space</a:t>
            </a: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2089C-911F-4923-A6D3-E538EEAB8DD9}"/>
              </a:ext>
            </a:extLst>
          </p:cNvPr>
          <p:cNvSpPr/>
          <p:nvPr/>
        </p:nvSpPr>
        <p:spPr>
          <a:xfrm>
            <a:off x="1752600" y="4094163"/>
            <a:ext cx="1905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12D7CB1-EDC6-44F0-A8F5-C72BA3E0E0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Harmony in Existence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BF81-561E-481A-8DFC-93518300EA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-304800" y="609600"/>
            <a:ext cx="9753600" cy="6248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				       Existence </a:t>
            </a:r>
            <a:r>
              <a:rPr dirty="0" smtClean="0">
                <a:solidFill>
                  <a:srgbClr val="1E00AA"/>
                </a:solidFill>
              </a:rPr>
              <a:t>    </a:t>
            </a:r>
            <a:r>
              <a:rPr dirty="0">
                <a:solidFill>
                  <a:srgbClr val="1E00AA"/>
                </a:solidFill>
              </a:rPr>
              <a:t>=</a:t>
            </a:r>
            <a:endParaRPr sz="2800" dirty="0">
              <a:solidFill>
                <a:srgbClr val="1E00AA"/>
              </a:solidFill>
              <a:latin typeface="Arial" charset="0"/>
              <a:cs typeface="Arial" charset="0"/>
            </a:endParaRPr>
          </a:p>
          <a:p>
            <a:pPr algn="ctr">
              <a:buFont typeface="Symbol" pitchFamily="18" charset="2"/>
              <a:buNone/>
              <a:defRPr/>
            </a:pPr>
            <a:endParaRPr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	Units			    Submerged in	Space	   </a:t>
            </a:r>
            <a:r>
              <a:rPr dirty="0">
                <a:solidFill>
                  <a:srgbClr val="FF0000"/>
                </a:solidFill>
                <a:latin typeface="Arial" charset="0"/>
                <a:cs typeface="Arial" charset="0"/>
              </a:rPr>
              <a:t>Ever Present</a:t>
            </a:r>
          </a:p>
          <a:p>
            <a:pPr>
              <a:buFont typeface="Symbol" pitchFamily="18" charset="2"/>
              <a:buNone/>
              <a:defRPr/>
            </a:pPr>
            <a:r>
              <a:rPr sz="2800" dirty="0">
                <a:solidFill>
                  <a:srgbClr val="1E00AA"/>
                </a:solidFill>
                <a:latin typeface="Kruti Dev 010" pitchFamily="2" charset="0"/>
                <a:cs typeface="Arial" charset="0"/>
              </a:rPr>
              <a:t>  </a:t>
            </a:r>
            <a:r>
              <a:rPr sz="2800" dirty="0" smtClean="0">
                <a:solidFill>
                  <a:srgbClr val="1E00AA"/>
                </a:solidFill>
                <a:latin typeface="Kruti Dev 010" pitchFamily="2" charset="0"/>
                <a:cs typeface="Arial" charset="0"/>
              </a:rPr>
              <a:t> </a:t>
            </a:r>
            <a:r>
              <a:rPr sz="2800" dirty="0">
                <a:solidFill>
                  <a:srgbClr val="1E00AA"/>
                </a:solidFill>
                <a:latin typeface="Arial" charset="0"/>
                <a:cs typeface="Arial" charset="0"/>
              </a:rPr>
              <a:t>		</a:t>
            </a:r>
            <a:endParaRPr sz="600" dirty="0" smtClean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	Limited in Size 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>
                <a:latin typeface="Arial" charset="0"/>
                <a:cs typeface="Arial" charset="0"/>
              </a:rPr>
              <a:t>		</a:t>
            </a:r>
            <a:r>
              <a:rPr dirty="0" smtClean="0">
                <a:latin typeface="Arial" charset="0"/>
                <a:cs typeface="Arial" charset="0"/>
              </a:rPr>
              <a:t>                   Unlimited </a:t>
            </a:r>
            <a:endParaRPr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							</a:t>
            </a:r>
            <a:r>
              <a:rPr dirty="0">
                <a:solidFill>
                  <a:srgbClr val="1E00AA"/>
                </a:solidFill>
                <a:latin typeface="Arial" charset="0"/>
                <a:cs typeface="Arial" charset="0"/>
              </a:rPr>
              <a:t> </a:t>
            </a:r>
            <a:r>
              <a:rPr dirty="0" smtClean="0">
                <a:solidFill>
                  <a:srgbClr val="1E00AA"/>
                </a:solidFill>
                <a:latin typeface="Arial" charset="0"/>
                <a:cs typeface="Arial" charset="0"/>
              </a:rPr>
              <a:t>(</a:t>
            </a:r>
            <a:r>
              <a:rPr dirty="0" smtClean="0">
                <a:latin typeface="Arial" charset="0"/>
                <a:cs typeface="Arial" charset="0"/>
              </a:rPr>
              <a:t>All Pervading)</a:t>
            </a:r>
            <a:endParaRPr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	</a:t>
            </a:r>
            <a:r>
              <a:rPr dirty="0" smtClean="0">
                <a:latin typeface="Arial" charset="0"/>
                <a:cs typeface="Arial" charset="0"/>
              </a:rPr>
              <a:t>Activity</a:t>
            </a:r>
            <a:r>
              <a:rPr dirty="0">
                <a:latin typeface="Arial" charset="0"/>
                <a:cs typeface="Arial" charset="0"/>
              </a:rPr>
              <a:t>		</a:t>
            </a:r>
            <a:r>
              <a:rPr dirty="0" smtClean="0">
                <a:latin typeface="Arial" charset="0"/>
                <a:cs typeface="Arial" charset="0"/>
              </a:rPr>
              <a:t>                              No </a:t>
            </a:r>
            <a:r>
              <a:rPr dirty="0">
                <a:latin typeface="Arial" charset="0"/>
                <a:cs typeface="Arial" charset="0"/>
              </a:rPr>
              <a:t>Activity </a:t>
            </a:r>
            <a:endParaRPr dirty="0" smtClean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endParaRPr lang="en-US" sz="2800" dirty="0">
              <a:solidFill>
                <a:srgbClr val="1E00AA"/>
              </a:solidFill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sz="2800" dirty="0" smtClean="0">
                <a:solidFill>
                  <a:srgbClr val="1E00AA"/>
                </a:solidFill>
                <a:latin typeface="Kruti Dev 010" pitchFamily="2" charset="0"/>
                <a:cs typeface="Arial" charset="0"/>
              </a:rPr>
              <a:t>		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800" dirty="0">
                <a:solidFill>
                  <a:srgbClr val="1E00AA"/>
                </a:solidFill>
                <a:latin typeface="Kruti Dev 010" pitchFamily="2" charset="0"/>
                <a:cs typeface="Arial" charset="0"/>
              </a:rPr>
              <a:t>	</a:t>
            </a:r>
            <a:r>
              <a:rPr sz="2800" dirty="0" smtClean="0">
                <a:solidFill>
                  <a:srgbClr val="1E00AA"/>
                </a:solidFill>
                <a:latin typeface="Kruti Dev 010" pitchFamily="2" charset="0"/>
                <a:cs typeface="Arial" charset="0"/>
              </a:rPr>
              <a:t>Units  are:</a:t>
            </a:r>
            <a:endParaRPr sz="2800" dirty="0">
              <a:solidFill>
                <a:srgbClr val="1E00AA"/>
              </a:solidFill>
              <a:latin typeface="Kruti Dev 010" pitchFamily="2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endParaRPr sz="400" dirty="0">
              <a:solidFill>
                <a:srgbClr val="1E00AA"/>
              </a:solidFill>
              <a:latin typeface="Kruti Dev 010" pitchFamily="2" charset="0"/>
              <a:cs typeface="Arial" charset="0"/>
            </a:endParaRPr>
          </a:p>
          <a:p>
            <a:pPr marL="685800" lvl="1" indent="-457200">
              <a:buFont typeface="Wingdings" pitchFamily="2" charset="2"/>
              <a:buNone/>
              <a:defRPr/>
            </a:pPr>
            <a:r>
              <a:rPr sz="2200" dirty="0">
                <a:latin typeface="Arial" charset="0"/>
                <a:cs typeface="Arial" charset="0"/>
              </a:rPr>
              <a:t>1. </a:t>
            </a:r>
            <a:r>
              <a:rPr sz="2200" dirty="0" err="1">
                <a:latin typeface="Arial" charset="0"/>
                <a:cs typeface="Arial" charset="0"/>
              </a:rPr>
              <a:t>Energised</a:t>
            </a:r>
            <a:r>
              <a:rPr sz="2200" dirty="0"/>
              <a:t> </a:t>
            </a:r>
            <a:r>
              <a:rPr sz="2200" dirty="0">
                <a:latin typeface="Arial" charset="0"/>
                <a:cs typeface="Arial" charset="0"/>
              </a:rPr>
              <a:t>in Space 	</a:t>
            </a:r>
          </a:p>
          <a:p>
            <a:pPr marL="685800" lvl="1" indent="-457200">
              <a:buFont typeface="Wingdings" pitchFamily="2" charset="2"/>
              <a:buNone/>
              <a:defRPr/>
            </a:pPr>
            <a:r>
              <a:rPr sz="2200" dirty="0">
                <a:latin typeface="Arial" charset="0"/>
                <a:cs typeface="Arial" charset="0"/>
              </a:rPr>
              <a:t>2. Self </a:t>
            </a:r>
            <a:r>
              <a:rPr sz="2200" dirty="0" smtClean="0">
                <a:latin typeface="Arial" charset="0"/>
                <a:cs typeface="Arial" charset="0"/>
              </a:rPr>
              <a:t>organized </a:t>
            </a:r>
            <a:r>
              <a:rPr sz="2200" dirty="0"/>
              <a:t>in Space	</a:t>
            </a:r>
            <a:endParaRPr sz="2200" dirty="0" smtClean="0"/>
          </a:p>
          <a:p>
            <a:pPr marL="685800" lvl="1" indent="-457200">
              <a:buFont typeface="Wingdings" pitchFamily="2" charset="2"/>
              <a:buNone/>
              <a:defRPr/>
            </a:pPr>
            <a:r>
              <a:rPr sz="2200" dirty="0" smtClean="0"/>
              <a:t>3</a:t>
            </a:r>
            <a:r>
              <a:rPr sz="2200" dirty="0"/>
              <a:t>. </a:t>
            </a:r>
            <a:r>
              <a:rPr sz="2200" dirty="0" err="1"/>
              <a:t>Recognises</a:t>
            </a:r>
            <a:r>
              <a:rPr sz="2200" dirty="0"/>
              <a:t> it's relationship, </a:t>
            </a:r>
          </a:p>
          <a:p>
            <a:pPr marL="685800" lvl="1" indent="-457200">
              <a:buFont typeface="Wingdings" pitchFamily="2" charset="2"/>
              <a:buNone/>
              <a:defRPr/>
            </a:pPr>
            <a:r>
              <a:rPr sz="2200" dirty="0"/>
              <a:t>    Fulfills its relationship with every other Unit in Space</a:t>
            </a:r>
          </a:p>
          <a:p>
            <a:pPr lvl="1">
              <a:buFont typeface="Wingdings" pitchFamily="2" charset="2"/>
              <a:buNone/>
              <a:defRPr/>
            </a:pPr>
            <a:r>
              <a:rPr sz="2200" dirty="0">
                <a:solidFill>
                  <a:srgbClr val="1E00AA"/>
                </a:solidFill>
              </a:rPr>
              <a:t>     </a:t>
            </a:r>
            <a:endParaRPr dirty="0"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749BC7-774B-4E6B-8FDC-A465233C290B}"/>
              </a:ext>
            </a:extLst>
          </p:cNvPr>
          <p:cNvCxnSpPr/>
          <p:nvPr/>
        </p:nvCxnSpPr>
        <p:spPr>
          <a:xfrm rot="10800000" flipV="1">
            <a:off x="838200" y="1066800"/>
            <a:ext cx="2971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48B25-FE2F-426F-B3C3-C372EB4C969A}"/>
              </a:ext>
            </a:extLst>
          </p:cNvPr>
          <p:cNvCxnSpPr/>
          <p:nvPr/>
        </p:nvCxnSpPr>
        <p:spPr>
          <a:xfrm>
            <a:off x="4267200" y="1066800"/>
            <a:ext cx="1600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6">
            <a:extLst>
              <a:ext uri="{FF2B5EF4-FFF2-40B4-BE49-F238E27FC236}">
                <a16:creationId xmlns:a16="http://schemas.microsoft.com/office/drawing/2014/main" id="{8DD5FC40-765B-43BD-AD2D-D5096977E804}"/>
              </a:ext>
            </a:extLst>
          </p:cNvPr>
          <p:cNvGrpSpPr>
            <a:grpSpLocks/>
          </p:cNvGrpSpPr>
          <p:nvPr/>
        </p:nvGrpSpPr>
        <p:grpSpPr bwMode="auto">
          <a:xfrm>
            <a:off x="33338" y="2351088"/>
            <a:ext cx="9015412" cy="4265612"/>
            <a:chOff x="-251543" y="647571"/>
            <a:chExt cx="9015141" cy="64021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0E5EA7-9240-49CE-B0DC-9BB3B71157F4}"/>
                </a:ext>
              </a:extLst>
            </p:cNvPr>
            <p:cNvSpPr/>
            <p:nvPr/>
          </p:nvSpPr>
          <p:spPr>
            <a:xfrm>
              <a:off x="-251543" y="3423365"/>
              <a:ext cx="9015141" cy="36264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98403B-88D5-4273-9480-5580A1657F82}"/>
                </a:ext>
              </a:extLst>
            </p:cNvPr>
            <p:cNvCxnSpPr/>
            <p:nvPr/>
          </p:nvCxnSpPr>
          <p:spPr>
            <a:xfrm rot="5400000" flipH="1" flipV="1">
              <a:off x="2306579" y="2018393"/>
              <a:ext cx="2744821" cy="3175"/>
            </a:xfrm>
            <a:prstGeom prst="straightConnector1">
              <a:avLst/>
            </a:prstGeom>
            <a:ln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7" name="TextBox 8">
            <a:extLst>
              <a:ext uri="{FF2B5EF4-FFF2-40B4-BE49-F238E27FC236}">
                <a16:creationId xmlns:a16="http://schemas.microsoft.com/office/drawing/2014/main" id="{DC378A71-D97E-45D0-AA02-3D6EF9E82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85800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CO-EXISTENCE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F35555-8BCA-42A1-BC25-4AC7F0554DDA}"/>
              </a:ext>
            </a:extLst>
          </p:cNvPr>
          <p:cNvSpPr/>
          <p:nvPr/>
        </p:nvSpPr>
        <p:spPr bwMode="auto">
          <a:xfrm>
            <a:off x="6138863" y="731838"/>
            <a:ext cx="2057400" cy="11096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207D166-B988-4043-B611-4E5D2AE60A5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3.1.2. Knowledge of Existence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269EB5A1-1223-47CC-9A70-431DE5E53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0" y="609600"/>
            <a:ext cx="9144000" cy="624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 dirty="0"/>
              <a:t>				       Existence </a:t>
            </a:r>
            <a:r>
              <a:rPr altLang="en-US" sz="2800" dirty="0">
                <a:solidFill>
                  <a:srgbClr val="1E00AA"/>
                </a:solidFill>
                <a:latin typeface="Kruti Dev 010" pitchFamily="2" charset="0"/>
              </a:rPr>
              <a:t>	</a:t>
            </a:r>
            <a:endParaRPr altLang="en-US" sz="2800" dirty="0">
              <a:solidFill>
                <a:srgbClr val="1E00AA"/>
              </a:solidFill>
            </a:endParaRPr>
          </a:p>
          <a:p>
            <a:pPr algn="ctr">
              <a:buFont typeface="Symbol" pitchFamily="18" charset="2"/>
              <a:buNone/>
            </a:pPr>
            <a:r>
              <a:rPr altLang="en-US" dirty="0"/>
              <a:t>				</a:t>
            </a:r>
            <a:r>
              <a:rPr altLang="en-US" sz="2400" b="1" dirty="0">
                <a:latin typeface="Kruti Dev 010" pitchFamily="2" charset="0"/>
              </a:rPr>
              <a:t> 			  </a:t>
            </a:r>
            <a:r>
              <a:rPr altLang="en-US" sz="2000" dirty="0"/>
              <a:t>Ever Present </a:t>
            </a:r>
            <a:endParaRPr altLang="en-US" dirty="0">
              <a:solidFill>
                <a:srgbClr val="1E00AA"/>
              </a:solidFill>
            </a:endParaRPr>
          </a:p>
          <a:p>
            <a:pPr>
              <a:buFont typeface="Symbol" pitchFamily="18" charset="2"/>
              <a:buNone/>
            </a:pPr>
            <a:r>
              <a:rPr altLang="en-US" dirty="0"/>
              <a:t>	</a:t>
            </a:r>
            <a:r>
              <a:rPr altLang="en-US" b="1" dirty="0" smtClean="0"/>
              <a:t>Units</a:t>
            </a:r>
            <a:r>
              <a:rPr altLang="en-US" b="1" dirty="0"/>
              <a:t> </a:t>
            </a:r>
            <a:r>
              <a:rPr altLang="en-US" b="1" dirty="0" smtClean="0"/>
              <a:t>              </a:t>
            </a:r>
            <a:r>
              <a:rPr altLang="en-US" dirty="0" smtClean="0"/>
              <a:t>Submerged </a:t>
            </a:r>
            <a:r>
              <a:rPr altLang="en-US" dirty="0"/>
              <a:t>in </a:t>
            </a:r>
            <a:r>
              <a:rPr altLang="en-US" dirty="0" smtClean="0"/>
              <a:t>                   </a:t>
            </a:r>
            <a:r>
              <a:rPr altLang="en-US" b="1" dirty="0" smtClean="0"/>
              <a:t>Space</a:t>
            </a:r>
            <a:endParaRPr altLang="en-US" b="1" dirty="0"/>
          </a:p>
          <a:p>
            <a:pPr>
              <a:buFont typeface="Symbol" pitchFamily="18" charset="2"/>
              <a:buNone/>
            </a:pPr>
            <a:endParaRPr altLang="en-US" dirty="0" smtClean="0"/>
          </a:p>
          <a:p>
            <a:pPr>
              <a:buFont typeface="Symbol" pitchFamily="18" charset="2"/>
              <a:buNone/>
            </a:pPr>
            <a:r>
              <a:rPr altLang="en-US" dirty="0"/>
              <a:t>	Limited in Size </a:t>
            </a:r>
            <a:r>
              <a:rPr altLang="en-US" dirty="0" smtClean="0"/>
              <a:t> </a:t>
            </a:r>
            <a:r>
              <a:rPr altLang="en-US" dirty="0"/>
              <a:t>		</a:t>
            </a:r>
            <a:r>
              <a:rPr altLang="en-US" dirty="0" smtClean="0"/>
              <a:t>                      Unlimited </a:t>
            </a:r>
            <a:r>
              <a:rPr altLang="en-US" sz="1800" dirty="0" smtClean="0">
                <a:solidFill>
                  <a:srgbClr val="1E00AA"/>
                </a:solidFill>
                <a:latin typeface="Kruti Dev 010" pitchFamily="2" charset="0"/>
              </a:rPr>
              <a:t> </a:t>
            </a:r>
            <a:r>
              <a:rPr altLang="en-US" sz="1800" dirty="0"/>
              <a:t>All Pervading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	Activity, Active 	</a:t>
            </a:r>
            <a:r>
              <a:rPr altLang="en-US" dirty="0" smtClean="0"/>
              <a:t>                                  No </a:t>
            </a:r>
            <a:r>
              <a:rPr altLang="en-US" dirty="0"/>
              <a:t>Activity </a:t>
            </a:r>
            <a:endParaRPr altLang="en-US" sz="2800" dirty="0"/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b="1" dirty="0"/>
              <a:t>Material </a:t>
            </a:r>
            <a:r>
              <a:rPr altLang="en-US" sz="2800" dirty="0" smtClean="0">
                <a:solidFill>
                  <a:srgbClr val="1E00AA"/>
                </a:solidFill>
                <a:latin typeface="Kruti Dev 010" pitchFamily="2" charset="0"/>
              </a:rPr>
              <a:t> </a:t>
            </a:r>
            <a:r>
              <a:rPr altLang="en-US" dirty="0"/>
              <a:t>	  </a:t>
            </a:r>
            <a:r>
              <a:rPr altLang="en-US" b="1" dirty="0"/>
              <a:t>Consciousness </a:t>
            </a:r>
            <a:endParaRPr altLang="en-US" sz="2800" dirty="0">
              <a:solidFill>
                <a:srgbClr val="1E00AA"/>
              </a:solidFill>
              <a:latin typeface="Kruti Dev 010" pitchFamily="2" charset="0"/>
            </a:endParaRPr>
          </a:p>
          <a:p>
            <a:pPr>
              <a:buFont typeface="Symbol" pitchFamily="18" charset="2"/>
              <a:buNone/>
            </a:pPr>
            <a:r>
              <a:rPr altLang="en-US" dirty="0" smtClean="0"/>
              <a:t>Recognizing</a:t>
            </a:r>
            <a:r>
              <a:rPr altLang="en-US" dirty="0"/>
              <a:t>, 	  </a:t>
            </a:r>
            <a:r>
              <a:rPr altLang="en-US" dirty="0" smtClean="0"/>
              <a:t>          Knowing</a:t>
            </a:r>
            <a:r>
              <a:rPr altLang="en-US" dirty="0"/>
              <a:t>, Assuming,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Fulfilling	  </a:t>
            </a:r>
            <a:r>
              <a:rPr altLang="en-US" dirty="0" smtClean="0"/>
              <a:t>          Recognizing</a:t>
            </a:r>
            <a:r>
              <a:rPr altLang="en-US" dirty="0"/>
              <a:t>, Fulfilling	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						          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Temporary	  </a:t>
            </a:r>
            <a:r>
              <a:rPr altLang="en-US" dirty="0" smtClean="0"/>
              <a:t>            </a:t>
            </a:r>
            <a:r>
              <a:rPr altLang="en-US" dirty="0" err="1" smtClean="0"/>
              <a:t>Continuous</a:t>
            </a:r>
            <a:r>
              <a:rPr altLang="en-US" dirty="0" err="1"/>
              <a:t>,</a:t>
            </a:r>
            <a:r>
              <a:rPr altLang="en-US" dirty="0" err="1" smtClean="0"/>
              <a:t>Unbounded</a:t>
            </a:r>
            <a:r>
              <a:rPr altLang="en-US" dirty="0" smtClean="0"/>
              <a:t> </a:t>
            </a:r>
            <a:r>
              <a:rPr altLang="en-US" dirty="0"/>
              <a:t>in Time &amp; Space</a:t>
            </a:r>
          </a:p>
          <a:p>
            <a:pPr>
              <a:buFont typeface="Symbol" pitchFamily="18" charset="2"/>
              <a:buNone/>
            </a:pPr>
            <a:endParaRPr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745326-7C19-4C38-9547-C179D59602C7}"/>
              </a:ext>
            </a:extLst>
          </p:cNvPr>
          <p:cNvCxnSpPr/>
          <p:nvPr/>
        </p:nvCxnSpPr>
        <p:spPr>
          <a:xfrm rot="10800000" flipV="1">
            <a:off x="762000" y="1023938"/>
            <a:ext cx="3048000" cy="652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C425F9-D4BD-4BA0-909E-169213FD78E4}"/>
              </a:ext>
            </a:extLst>
          </p:cNvPr>
          <p:cNvCxnSpPr/>
          <p:nvPr/>
        </p:nvCxnSpPr>
        <p:spPr>
          <a:xfrm>
            <a:off x="4267200" y="1023938"/>
            <a:ext cx="1600200" cy="652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31B9-EC92-4450-816E-D73A30E6013B}"/>
              </a:ext>
            </a:extLst>
          </p:cNvPr>
          <p:cNvCxnSpPr/>
          <p:nvPr/>
        </p:nvCxnSpPr>
        <p:spPr>
          <a:xfrm>
            <a:off x="762000" y="3505200"/>
            <a:ext cx="1524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CBC280-617B-4397-B764-3CD8469BCA49}"/>
              </a:ext>
            </a:extLst>
          </p:cNvPr>
          <p:cNvCxnSpPr/>
          <p:nvPr/>
        </p:nvCxnSpPr>
        <p:spPr>
          <a:xfrm rot="10800000" flipV="1">
            <a:off x="304800" y="3505200"/>
            <a:ext cx="457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6D63C-1BEC-4C37-9B0F-598E8F38CB97}"/>
              </a:ext>
            </a:extLst>
          </p:cNvPr>
          <p:cNvSpPr/>
          <p:nvPr/>
        </p:nvSpPr>
        <p:spPr>
          <a:xfrm>
            <a:off x="5638800" y="706438"/>
            <a:ext cx="3276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DE80B27-093C-4B47-9539-73F5FF42B3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Sum Up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233F-EF4E-40AD-A56C-91187C03E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GB"/>
              <a:t>Existence is in the form of co-existence. It is ever present</a:t>
            </a:r>
          </a:p>
          <a:p>
            <a:pPr>
              <a:buFont typeface="Symbol" pitchFamily="18" charset="2"/>
              <a:buNone/>
              <a:defRPr/>
            </a:pPr>
            <a:r>
              <a:rPr lang="en-GB"/>
              <a:t>(</a:t>
            </a:r>
            <a:r>
              <a:rPr lang="en-GB">
                <a:latin typeface="Arial" charset="0"/>
                <a:cs typeface="Arial" charset="0"/>
              </a:rPr>
              <a:t>Existence = 	Co- Existence   =  Units submerged in Space</a:t>
            </a:r>
            <a:r>
              <a:rPr lang="en-GB"/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z="2200"/>
              <a:t> </a:t>
            </a:r>
          </a:p>
          <a:p>
            <a:pPr>
              <a:buFont typeface="Symbol" pitchFamily="18" charset="2"/>
              <a:buNone/>
              <a:defRPr/>
            </a:pPr>
            <a:r>
              <a:rPr lang="en-GB"/>
              <a:t>Every unit in existence is related with every other unit in existence in a mutually fulfilling manner</a:t>
            </a:r>
          </a:p>
          <a:p>
            <a:pPr lvl="1">
              <a:buFont typeface="Wingdings" pitchFamily="2" charset="2"/>
              <a:buNone/>
              <a:defRPr/>
            </a:pPr>
            <a:endParaRPr lang="en-GB" sz="2200"/>
          </a:p>
          <a:p>
            <a:pPr>
              <a:buFont typeface="Symbol" pitchFamily="18" charset="2"/>
              <a:buNone/>
              <a:defRPr/>
            </a:pPr>
            <a:r>
              <a:rPr lang="en-GB"/>
              <a:t>Synergy is intrinsic to existence, harmony is inherent in existence – we do not have to create it, we do not have to construct it</a:t>
            </a:r>
          </a:p>
          <a:p>
            <a:pPr>
              <a:buFont typeface="Symbol" pitchFamily="18" charset="2"/>
              <a:buNone/>
              <a:defRPr/>
            </a:pPr>
            <a:endParaRPr>
              <a:latin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>
                <a:latin typeface="Arial" charset="0"/>
              </a:rPr>
              <a:t>The role of Human Being is to realize this co-existence, this harmony, this order in existence –  For this, </a:t>
            </a:r>
            <a:r>
              <a:rPr lang="en-GB"/>
              <a:t>all that human beings need to do is:</a:t>
            </a:r>
          </a:p>
          <a:p>
            <a:pPr marL="685800" lvl="1" indent="-457200">
              <a:buFont typeface="Wingdings" pitchFamily="2" charset="2"/>
              <a:buAutoNum type="arabicPeriod"/>
              <a:defRPr/>
            </a:pPr>
            <a:r>
              <a:rPr lang="en-GB" sz="2200"/>
              <a:t>To understand the inherent harmony, the co-existence in existence</a:t>
            </a:r>
          </a:p>
          <a:p>
            <a:pPr marL="685800" lvl="1" indent="-457200">
              <a:buFont typeface="Wingdings" pitchFamily="2" charset="2"/>
              <a:buAutoNum type="arabicPeriod"/>
              <a:defRPr/>
            </a:pPr>
            <a:r>
              <a:rPr lang="en-GB" sz="2200"/>
              <a:t>To live accordingly – to live with the feeling of harmony or co-existence (</a:t>
            </a:r>
            <a:r>
              <a:rPr sz="2200" b="1"/>
              <a:t>and there is every provision in existence for living in co-existence</a:t>
            </a:r>
            <a:r>
              <a:rPr sz="2200"/>
              <a:t>)</a:t>
            </a:r>
            <a:endParaRPr lang="en-GB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18045-B684-49CF-BDAA-B7E1B538C065}"/>
              </a:ext>
            </a:extLst>
          </p:cNvPr>
          <p:cNvSpPr/>
          <p:nvPr/>
        </p:nvSpPr>
        <p:spPr>
          <a:xfrm>
            <a:off x="1808163" y="99060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>
            <a:extLst>
              <a:ext uri="{FF2B5EF4-FFF2-40B4-BE49-F238E27FC236}">
                <a16:creationId xmlns:a16="http://schemas.microsoft.com/office/drawing/2014/main" id="{A09643AF-4D72-4162-9420-335C47936C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Arial" panose="020B0604020202020204" pitchFamily="34" charset="0"/>
              </a:rPr>
              <a:t>Introduction</a:t>
            </a:r>
            <a:endParaRPr lang="en-US" altLang="en-US"/>
          </a:p>
        </p:txBody>
      </p:sp>
      <p:sp>
        <p:nvSpPr>
          <p:cNvPr id="4099" name="Text Placeholder 3">
            <a:extLst>
              <a:ext uri="{FF2B5EF4-FFF2-40B4-BE49-F238E27FC236}">
                <a16:creationId xmlns:a16="http://schemas.microsoft.com/office/drawing/2014/main" id="{0407D235-755E-4A0B-88A1-6D6217AC4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>
                <a:latin typeface="Arial" charset="0"/>
                <a:cs typeface="Arial" charset="0"/>
              </a:rPr>
              <a:t>So far we have explored our Natural Acceptance</a:t>
            </a:r>
          </a:p>
          <a:p>
            <a:pPr>
              <a:buFont typeface="Symbol" pitchFamily="18" charset="2"/>
              <a:buNone/>
              <a:defRPr/>
            </a:pPr>
            <a:r>
              <a:rPr>
                <a:latin typeface="Arial" charset="0"/>
                <a:cs typeface="Arial" charset="0"/>
              </a:rPr>
              <a:t>Our Natural Acceptance is for living in Harmony – as an Individual, as a Family, as a Society…</a:t>
            </a:r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r>
              <a:t>Is there provision in Nature/Existence for living in accordance with our Natural Acceptance?</a:t>
            </a:r>
          </a:p>
          <a:p>
            <a:pPr>
              <a:buFont typeface="Symbol" pitchFamily="18" charset="2"/>
              <a:buNone/>
              <a:defRPr/>
            </a:pPr>
            <a:r>
              <a:t>Is it possible to live in harmony as an Individual, as a Family, as a Society…?</a:t>
            </a:r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r>
              <a:t>Is co-existence, mutual fulfillment inherent in Nature?</a:t>
            </a:r>
          </a:p>
          <a:p>
            <a:pPr>
              <a:buFont typeface="Symbol" pitchFamily="18" charset="2"/>
              <a:buNone/>
              <a:defRPr/>
            </a:pPr>
            <a:r>
              <a:t>Or </a:t>
            </a:r>
          </a:p>
          <a:p>
            <a:pPr>
              <a:buFont typeface="Symbol" pitchFamily="18" charset="2"/>
              <a:buNone/>
              <a:defRPr/>
            </a:pPr>
            <a:r>
              <a:t>Is the design of nature/existence by way of opposition, struggle, survival of the fittest…?</a:t>
            </a:r>
          </a:p>
          <a:p>
            <a:pPr>
              <a:buFont typeface="Symbol" pitchFamily="18" charset="2"/>
              <a:buNone/>
              <a:defRPr/>
            </a:pPr>
            <a:endParaRPr sz="4000"/>
          </a:p>
          <a:p>
            <a:pPr>
              <a:buFont typeface="Symbol" pitchFamily="18" charset="2"/>
              <a:buNone/>
              <a:defRPr/>
            </a:pPr>
            <a:r>
              <a:rPr b="1"/>
              <a:t>We will explore the underlying design of Nature/Existence with these questions…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A9F402E-82FD-46D9-9F4F-C083EF54B2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Nature = Collection of Units</a:t>
            </a:r>
            <a:endParaRPr lang="en-GB" altLang="en-US"/>
          </a:p>
        </p:txBody>
      </p:sp>
      <p:sp>
        <p:nvSpPr>
          <p:cNvPr id="10243" name="Text Placeholder 28">
            <a:extLst>
              <a:ext uri="{FF2B5EF4-FFF2-40B4-BE49-F238E27FC236}">
                <a16:creationId xmlns:a16="http://schemas.microsoft.com/office/drawing/2014/main" id="{783F48C7-FE7C-41B0-A451-4CE5B4CE57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/>
              <a:t>			Air</a:t>
            </a:r>
          </a:p>
          <a:p>
            <a:pPr>
              <a:buFont typeface="Symbol" pitchFamily="18" charset="2"/>
              <a:buNone/>
            </a:pPr>
            <a:r>
              <a:rPr altLang="en-US"/>
              <a:t>				Water		Trees</a:t>
            </a:r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r>
              <a:rPr altLang="en-US"/>
              <a:t>Soil</a:t>
            </a:r>
          </a:p>
          <a:p>
            <a:pPr>
              <a:buFont typeface="Symbol" pitchFamily="18" charset="2"/>
              <a:buNone/>
            </a:pPr>
            <a:r>
              <a:rPr altLang="en-US"/>
              <a:t>					Animal body</a:t>
            </a:r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r>
              <a:rPr altLang="en-US"/>
              <a:t>Birds		Animals				Human body</a:t>
            </a:r>
          </a:p>
          <a:p>
            <a:pPr>
              <a:buFont typeface="Symbol" pitchFamily="18" charset="2"/>
              <a:buNone/>
            </a:pPr>
            <a:r>
              <a:rPr altLang="en-US"/>
              <a:t>					Self(I)</a:t>
            </a:r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r>
              <a:rPr altLang="en-US"/>
              <a:t>		Human Beings</a:t>
            </a:r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r>
              <a:rPr altLang="en-US"/>
              <a:t>Earth				Sun</a:t>
            </a:r>
          </a:p>
          <a:p>
            <a:pPr>
              <a:buFont typeface="Symbol" pitchFamily="18" charset="2"/>
              <a:buNone/>
            </a:pPr>
            <a:r>
              <a:rPr altLang="en-US"/>
              <a:t>		Moon					Metals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D2824BC-E622-46BA-ABD5-69C711AF16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Nature = Collection of Units = 4 Orders</a:t>
            </a:r>
          </a:p>
        </p:txBody>
      </p:sp>
      <p:sp>
        <p:nvSpPr>
          <p:cNvPr id="11267" name="Text Placeholder 8">
            <a:extLst>
              <a:ext uri="{FF2B5EF4-FFF2-40B4-BE49-F238E27FC236}">
                <a16:creationId xmlns:a16="http://schemas.microsoft.com/office/drawing/2014/main" id="{8208C74A-3CE5-45AF-AD45-233304AEB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 dirty="0"/>
              <a:t>All units can be </a:t>
            </a:r>
            <a:r>
              <a:rPr altLang="en-US" dirty="0" err="1"/>
              <a:t>categorised</a:t>
            </a:r>
            <a:r>
              <a:rPr altLang="en-US" dirty="0"/>
              <a:t> into 4 orders</a:t>
            </a:r>
          </a:p>
        </p:txBody>
      </p:sp>
      <p:grpSp>
        <p:nvGrpSpPr>
          <p:cNvPr id="11268" name="Group 1">
            <a:extLst>
              <a:ext uri="{FF2B5EF4-FFF2-40B4-BE49-F238E27FC236}">
                <a16:creationId xmlns:a16="http://schemas.microsoft.com/office/drawing/2014/main" id="{34E2FBC0-65F7-4C44-AD54-7A0818E91D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62100" y="2308225"/>
            <a:ext cx="7429500" cy="4397375"/>
            <a:chOff x="1800" y="7607"/>
            <a:chExt cx="8820" cy="5220"/>
          </a:xfrm>
        </p:grpSpPr>
        <p:sp>
          <p:nvSpPr>
            <p:cNvPr id="11269" name="AutoShape 21">
              <a:extLst>
                <a:ext uri="{FF2B5EF4-FFF2-40B4-BE49-F238E27FC236}">
                  <a16:creationId xmlns:a16="http://schemas.microsoft.com/office/drawing/2014/main" id="{1CB09887-F37C-418E-98B5-410D1AFEB3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0" y="7607"/>
              <a:ext cx="8820" cy="5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" name="Oval 20">
              <a:extLst>
                <a:ext uri="{FF2B5EF4-FFF2-40B4-BE49-F238E27FC236}">
                  <a16:creationId xmlns:a16="http://schemas.microsoft.com/office/drawing/2014/main" id="{8E22C3D0-3BEF-4D56-8E70-E6A39FE8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" y="9308"/>
              <a:ext cx="2700" cy="16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Animal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Animals,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Birds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1" name="Oval 19">
              <a:extLst>
                <a:ext uri="{FF2B5EF4-FFF2-40B4-BE49-F238E27FC236}">
                  <a16:creationId xmlns:a16="http://schemas.microsoft.com/office/drawing/2014/main" id="{518D97AE-1780-4E9A-AB31-47F05B67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299"/>
              <a:ext cx="2700" cy="16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Physical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it-IT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Soil, </a:t>
              </a:r>
              <a:r>
                <a:rPr lang="it-IT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Metal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2" name="Oval 18">
              <a:extLst>
                <a:ext uri="{FF2B5EF4-FFF2-40B4-BE49-F238E27FC236}">
                  <a16:creationId xmlns:a16="http://schemas.microsoft.com/office/drawing/2014/main" id="{31305E5F-6091-4694-9D0A-550FBD34A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7607"/>
              <a:ext cx="2700" cy="17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Bio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Plants,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Trees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3" name="Oval 17">
              <a:extLst>
                <a:ext uri="{FF2B5EF4-FFF2-40B4-BE49-F238E27FC236}">
                  <a16:creationId xmlns:a16="http://schemas.microsoft.com/office/drawing/2014/main" id="{CD91F38F-90BD-4E43-9E8C-8F7F613B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10967"/>
              <a:ext cx="2700" cy="16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Human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Human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Being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F755447-B947-446B-91FA-3288B48E2E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Relationship of Mutual </a:t>
            </a:r>
            <a:r>
              <a:rPr lang="en-US" altLang="en-US" dirty="0" smtClean="0"/>
              <a:t>Fulfillment</a:t>
            </a:r>
            <a:endParaRPr lang="en-GB" altLang="en-US" dirty="0"/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3DE899F2-6C07-4F14-AD73-32910F5B5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GB" dirty="0"/>
              <a:t>Between Physical Order and Bio Order</a:t>
            </a:r>
          </a:p>
          <a:p>
            <a:pPr>
              <a:buFont typeface="Symbol" pitchFamily="18" charset="2"/>
              <a:buNone/>
              <a:defRPr/>
            </a:pPr>
            <a:r>
              <a:rPr dirty="0"/>
              <a:t>Interconnected, Interdependent</a:t>
            </a:r>
            <a:endParaRPr lang="en-GB" dirty="0"/>
          </a:p>
          <a:p>
            <a:pPr>
              <a:buFont typeface="Symbol" pitchFamily="18" charset="2"/>
              <a:buNone/>
              <a:defRPr/>
            </a:pPr>
            <a:endParaRPr dirty="0"/>
          </a:p>
          <a:p>
            <a:pPr>
              <a:buFont typeface="Symbol" pitchFamily="18" charset="2"/>
              <a:buNone/>
              <a:defRPr/>
            </a:pPr>
            <a:r>
              <a:rPr dirty="0"/>
              <a:t>Mutual Fulfillment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dirty="0"/>
              <a:t>Cyclic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dirty="0"/>
              <a:t>Every unit is enriched</a:t>
            </a:r>
          </a:p>
          <a:p>
            <a:pPr marL="685800" indent="-457200">
              <a:buFont typeface="+mj-lt"/>
              <a:buAutoNum type="arabicPeriod"/>
              <a:defRPr/>
            </a:pPr>
            <a:endParaRPr dirty="0"/>
          </a:p>
          <a:p>
            <a:pPr marL="685800" indent="-457200">
              <a:buFont typeface="+mj-lt"/>
              <a:buAutoNum type="arabicPeriod"/>
              <a:defRPr/>
            </a:pPr>
            <a:endParaRPr dirty="0"/>
          </a:p>
          <a:p>
            <a:pPr marL="685800" indent="-457200">
              <a:buFont typeface="+mj-lt"/>
              <a:buAutoNum type="arabicPeriod"/>
              <a:defRPr/>
            </a:pPr>
            <a:endParaRPr dirty="0"/>
          </a:p>
          <a:p>
            <a:pPr marL="685800" indent="-457200">
              <a:buFont typeface="+mj-lt"/>
              <a:buAutoNum type="arabicPeriod"/>
              <a:defRPr/>
            </a:pPr>
            <a:endParaRPr dirty="0"/>
          </a:p>
          <a:p>
            <a:pPr marL="685800" indent="-457200">
              <a:buFont typeface="+mj-lt"/>
              <a:buAutoNum type="arabicPeriod"/>
              <a:defRPr/>
            </a:pPr>
            <a:endParaRPr dirty="0"/>
          </a:p>
          <a:p>
            <a:pPr marL="685800" indent="-457200">
              <a:buFont typeface="+mj-lt"/>
              <a:buAutoNum type="arabicPeriod"/>
              <a:defRPr/>
            </a:pPr>
            <a:endParaRPr sz="3600" dirty="0"/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Mutual Fulfillment   =    Relatedness + Fulfillment</a:t>
            </a: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		 </a:t>
            </a:r>
          </a:p>
          <a:p>
            <a:pPr>
              <a:buFont typeface="Symbol" pitchFamily="18" charset="2"/>
              <a:buNone/>
              <a:defRPr/>
            </a:pPr>
            <a:endParaRPr dirty="0"/>
          </a:p>
        </p:txBody>
      </p:sp>
      <p:grpSp>
        <p:nvGrpSpPr>
          <p:cNvPr id="12292" name="Group 1">
            <a:extLst>
              <a:ext uri="{FF2B5EF4-FFF2-40B4-BE49-F238E27FC236}">
                <a16:creationId xmlns:a16="http://schemas.microsoft.com/office/drawing/2014/main" id="{9E58FC72-ADBA-43D3-A388-C04B8AAD77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5600" y="1676400"/>
            <a:ext cx="7429500" cy="4397375"/>
            <a:chOff x="1800" y="7607"/>
            <a:chExt cx="8820" cy="5220"/>
          </a:xfrm>
        </p:grpSpPr>
        <p:sp>
          <p:nvSpPr>
            <p:cNvPr id="12297" name="AutoShape 21">
              <a:extLst>
                <a:ext uri="{FF2B5EF4-FFF2-40B4-BE49-F238E27FC236}">
                  <a16:creationId xmlns:a16="http://schemas.microsoft.com/office/drawing/2014/main" id="{EB1CC774-18B3-46D8-8975-9D116974185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0" y="7607"/>
              <a:ext cx="8820" cy="5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8" name="Oval 19">
              <a:extLst>
                <a:ext uri="{FF2B5EF4-FFF2-40B4-BE49-F238E27FC236}">
                  <a16:creationId xmlns:a16="http://schemas.microsoft.com/office/drawing/2014/main" id="{935BA9D7-2868-465D-BB39-53DE553A5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308"/>
              <a:ext cx="2700" cy="16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Physical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it-IT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Soil, </a:t>
              </a:r>
              <a:r>
                <a:rPr lang="it-IT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Metal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99" name="Oval 18">
              <a:extLst>
                <a:ext uri="{FF2B5EF4-FFF2-40B4-BE49-F238E27FC236}">
                  <a16:creationId xmlns:a16="http://schemas.microsoft.com/office/drawing/2014/main" id="{0CDE3ABC-E882-400F-9A59-D7DC24536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7607"/>
              <a:ext cx="2700" cy="17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Bio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Plants,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Trees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2300" name="AutoShape 16">
              <a:extLst>
                <a:ext uri="{FF2B5EF4-FFF2-40B4-BE49-F238E27FC236}">
                  <a16:creationId xmlns:a16="http://schemas.microsoft.com/office/drawing/2014/main" id="{D8E97196-3824-4FCD-AC6C-6551C302EC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10" y="8458"/>
              <a:ext cx="1170" cy="85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AutoShape 10">
              <a:extLst>
                <a:ext uri="{FF2B5EF4-FFF2-40B4-BE49-F238E27FC236}">
                  <a16:creationId xmlns:a16="http://schemas.microsoft.com/office/drawing/2014/main" id="{4CB8A5BC-A8B9-453E-989B-2215D42A59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4524" y="9000"/>
              <a:ext cx="492" cy="610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A6938AE-27B7-4F71-9FCE-3E9184DCCF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Relationship of Mutual </a:t>
            </a:r>
            <a:r>
              <a:rPr lang="en-US" altLang="en-US" dirty="0" smtClean="0"/>
              <a:t>Fulfillment</a:t>
            </a:r>
            <a:endParaRPr lang="en-GB" altLang="en-US" dirty="0"/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F12C67E1-C112-40B3-96D3-6455D229D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  <a:defRPr/>
            </a:pPr>
            <a:r>
              <a:rPr lang="en-GB" dirty="0"/>
              <a:t>Between Physical Order, Bio Order and Animal Order</a:t>
            </a:r>
          </a:p>
          <a:p>
            <a:pPr>
              <a:buFont typeface="Symbol" pitchFamily="18" charset="2"/>
              <a:buNone/>
              <a:defRPr/>
            </a:pPr>
            <a:r>
              <a:rPr dirty="0"/>
              <a:t>Interconnected, Interdependent</a:t>
            </a:r>
          </a:p>
          <a:p>
            <a:pPr>
              <a:buFont typeface="Symbol" pitchFamily="18" charset="2"/>
              <a:buNone/>
              <a:defRPr/>
            </a:pPr>
            <a:endParaRPr lang="en-GB" dirty="0"/>
          </a:p>
          <a:p>
            <a:pPr>
              <a:buFont typeface="Symbol" pitchFamily="18" charset="2"/>
              <a:buNone/>
              <a:defRPr/>
            </a:pPr>
            <a:r>
              <a:rPr dirty="0"/>
              <a:t>Mutual Fulfillment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dirty="0"/>
              <a:t>Cyclic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dirty="0"/>
              <a:t>Every unit is enriched</a:t>
            </a:r>
          </a:p>
        </p:txBody>
      </p:sp>
      <p:grpSp>
        <p:nvGrpSpPr>
          <p:cNvPr id="13316" name="Group 1">
            <a:extLst>
              <a:ext uri="{FF2B5EF4-FFF2-40B4-BE49-F238E27FC236}">
                <a16:creationId xmlns:a16="http://schemas.microsoft.com/office/drawing/2014/main" id="{16594875-79B5-46AB-BE16-2450C4CD85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62100" y="2308225"/>
            <a:ext cx="7429500" cy="4397375"/>
            <a:chOff x="1800" y="7607"/>
            <a:chExt cx="8820" cy="5220"/>
          </a:xfrm>
        </p:grpSpPr>
        <p:sp>
          <p:nvSpPr>
            <p:cNvPr id="13317" name="AutoShape 21">
              <a:extLst>
                <a:ext uri="{FF2B5EF4-FFF2-40B4-BE49-F238E27FC236}">
                  <a16:creationId xmlns:a16="http://schemas.microsoft.com/office/drawing/2014/main" id="{14936CA0-322A-415C-9346-90C52C3A43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0" y="7607"/>
              <a:ext cx="8820" cy="5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18" name="Oval 20">
              <a:extLst>
                <a:ext uri="{FF2B5EF4-FFF2-40B4-BE49-F238E27FC236}">
                  <a16:creationId xmlns:a16="http://schemas.microsoft.com/office/drawing/2014/main" id="{E71E85D9-475C-42F0-895D-0263A5DE5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" y="9308"/>
              <a:ext cx="2700" cy="16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Animal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Animals,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Birds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19" name="Oval 19">
              <a:extLst>
                <a:ext uri="{FF2B5EF4-FFF2-40B4-BE49-F238E27FC236}">
                  <a16:creationId xmlns:a16="http://schemas.microsoft.com/office/drawing/2014/main" id="{F675DCFD-77C1-4074-8D03-C8FEB886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308"/>
              <a:ext cx="2700" cy="16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Physical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it-IT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Soil, </a:t>
              </a:r>
              <a:r>
                <a:rPr lang="it-IT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Metal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20" name="Oval 18">
              <a:extLst>
                <a:ext uri="{FF2B5EF4-FFF2-40B4-BE49-F238E27FC236}">
                  <a16:creationId xmlns:a16="http://schemas.microsoft.com/office/drawing/2014/main" id="{3E0D1363-A7B8-4629-8384-494CB2C4E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7607"/>
              <a:ext cx="2700" cy="17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Bio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Plants,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Trees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321" name="AutoShape 16">
              <a:extLst>
                <a:ext uri="{FF2B5EF4-FFF2-40B4-BE49-F238E27FC236}">
                  <a16:creationId xmlns:a16="http://schemas.microsoft.com/office/drawing/2014/main" id="{0122DC2D-4C69-4E4A-9BFE-DA29772D31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10" y="8458"/>
              <a:ext cx="1170" cy="85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" name="AutoShape 15">
              <a:extLst>
                <a:ext uri="{FF2B5EF4-FFF2-40B4-BE49-F238E27FC236}">
                  <a16:creationId xmlns:a16="http://schemas.microsoft.com/office/drawing/2014/main" id="{3FC393AD-389A-4897-9406-A1E2848DD5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80" y="8507"/>
              <a:ext cx="1350" cy="801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AutoShape 10">
              <a:extLst>
                <a:ext uri="{FF2B5EF4-FFF2-40B4-BE49-F238E27FC236}">
                  <a16:creationId xmlns:a16="http://schemas.microsoft.com/office/drawing/2014/main" id="{4B7A3573-438B-4A71-8776-52A85D8A94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4524" y="9000"/>
              <a:ext cx="492" cy="610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AutoShape 9">
              <a:extLst>
                <a:ext uri="{FF2B5EF4-FFF2-40B4-BE49-F238E27FC236}">
                  <a16:creationId xmlns:a16="http://schemas.microsoft.com/office/drawing/2014/main" id="{DF61A11D-C722-46CC-97EC-BED496D0DC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7134" y="8910"/>
              <a:ext cx="492" cy="790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Line 7">
              <a:extLst>
                <a:ext uri="{FF2B5EF4-FFF2-40B4-BE49-F238E27FC236}">
                  <a16:creationId xmlns:a16="http://schemas.microsoft.com/office/drawing/2014/main" id="{5F7B8257-2038-48CB-8D83-DFAF7C1A0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9947"/>
              <a:ext cx="25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6" name="Line 6">
              <a:extLst>
                <a:ext uri="{FF2B5EF4-FFF2-40B4-BE49-F238E27FC236}">
                  <a16:creationId xmlns:a16="http://schemas.microsoft.com/office/drawing/2014/main" id="{B1C88705-DDE7-4890-9E06-D9C9D3AFF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0" y="10307"/>
              <a:ext cx="25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27F3D5B-9AEA-4DDE-98DE-ED33B6D9A8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Relationship of Mutual </a:t>
            </a:r>
            <a:r>
              <a:rPr lang="en-US" altLang="en-US" dirty="0" smtClean="0"/>
              <a:t>Fulfillment</a:t>
            </a:r>
            <a:endParaRPr lang="en-GB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523-1DDA-4932-AF73-247C954B70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lang="en-GB" altLang="en-US"/>
              <a:t>Physical Order, Bio Order and Animal Order are enriching for Human Order, but Human Order (without right understanding) is not fulfilling for any of the 4 orders</a:t>
            </a:r>
          </a:p>
          <a:p>
            <a:pPr>
              <a:buFont typeface="Symbol" pitchFamily="18" charset="2"/>
              <a:buNone/>
            </a:pPr>
            <a:r>
              <a:rPr lang="en-GB" altLang="en-US"/>
              <a:t>Human beings have </a:t>
            </a:r>
          </a:p>
          <a:p>
            <a:pPr>
              <a:buFont typeface="Symbol" pitchFamily="18" charset="2"/>
              <a:buNone/>
            </a:pPr>
            <a:r>
              <a:rPr lang="en-GB" altLang="en-US"/>
              <a:t>   natural acceptance </a:t>
            </a:r>
          </a:p>
          <a:p>
            <a:pPr>
              <a:buFont typeface="Symbol" pitchFamily="18" charset="2"/>
              <a:buNone/>
            </a:pPr>
            <a:r>
              <a:rPr lang="en-GB" altLang="en-US"/>
              <a:t>   to be mutually fulfilling</a:t>
            </a:r>
          </a:p>
          <a:p>
            <a:pPr>
              <a:buFont typeface="Symbol" pitchFamily="18" charset="2"/>
              <a:buNone/>
            </a:pPr>
            <a:endParaRPr lang="en-GB" altLang="en-US"/>
          </a:p>
          <a:p>
            <a:pPr>
              <a:buFont typeface="Symbol" pitchFamily="18" charset="2"/>
              <a:buNone/>
            </a:pPr>
            <a:endParaRPr lang="en-GB" altLang="en-US"/>
          </a:p>
          <a:p>
            <a:pPr>
              <a:buFont typeface="Symbol" pitchFamily="18" charset="2"/>
              <a:buNone/>
            </a:pPr>
            <a:endParaRPr lang="en-GB" altLang="en-US"/>
          </a:p>
          <a:p>
            <a:pPr>
              <a:buFont typeface="Symbol" pitchFamily="18" charset="2"/>
              <a:buNone/>
            </a:pPr>
            <a:endParaRPr lang="en-GB" altLang="en-US"/>
          </a:p>
          <a:p>
            <a:pPr>
              <a:buFont typeface="Symbol" pitchFamily="18" charset="2"/>
              <a:buNone/>
            </a:pPr>
            <a:endParaRPr lang="en-GB" altLang="en-US"/>
          </a:p>
          <a:p>
            <a:pPr>
              <a:buFont typeface="Symbol" pitchFamily="18" charset="2"/>
              <a:buNone/>
            </a:pPr>
            <a:endParaRPr lang="en-GB" altLang="en-US"/>
          </a:p>
          <a:p>
            <a:pPr>
              <a:buFont typeface="Symbol" pitchFamily="18" charset="2"/>
              <a:buNone/>
            </a:pPr>
            <a:endParaRPr lang="en-GB" altLang="en-US"/>
          </a:p>
          <a:p>
            <a:pPr>
              <a:buFont typeface="Symbol" pitchFamily="18" charset="2"/>
              <a:buNone/>
            </a:pPr>
            <a:r>
              <a:rPr lang="en-GB" altLang="en-US"/>
              <a:t>Once human beings understand,</a:t>
            </a:r>
          </a:p>
          <a:p>
            <a:pPr>
              <a:buFont typeface="Symbol" pitchFamily="18" charset="2"/>
              <a:buNone/>
            </a:pPr>
            <a:r>
              <a:rPr lang="en-GB" altLang="en-US"/>
              <a:t>they can be fulfilling for all four orders</a:t>
            </a:r>
          </a:p>
          <a:p>
            <a:pPr>
              <a:buFont typeface="Symbol" pitchFamily="18" charset="2"/>
              <a:buNone/>
            </a:pPr>
            <a:endParaRPr lang="en-GB" altLang="en-US"/>
          </a:p>
        </p:txBody>
      </p:sp>
      <p:grpSp>
        <p:nvGrpSpPr>
          <p:cNvPr id="14340" name="Group 1">
            <a:extLst>
              <a:ext uri="{FF2B5EF4-FFF2-40B4-BE49-F238E27FC236}">
                <a16:creationId xmlns:a16="http://schemas.microsoft.com/office/drawing/2014/main" id="{C638B8E9-CFCA-42C3-88BA-57044A050E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62100" y="1752600"/>
            <a:ext cx="7429500" cy="4397375"/>
            <a:chOff x="1800" y="7607"/>
            <a:chExt cx="8820" cy="5220"/>
          </a:xfrm>
        </p:grpSpPr>
        <p:sp>
          <p:nvSpPr>
            <p:cNvPr id="14344" name="AutoShape 21">
              <a:extLst>
                <a:ext uri="{FF2B5EF4-FFF2-40B4-BE49-F238E27FC236}">
                  <a16:creationId xmlns:a16="http://schemas.microsoft.com/office/drawing/2014/main" id="{49A562EE-BC1E-430F-9136-C78E394E4A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0" y="7607"/>
              <a:ext cx="8820" cy="5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45" name="Oval 20">
              <a:extLst>
                <a:ext uri="{FF2B5EF4-FFF2-40B4-BE49-F238E27FC236}">
                  <a16:creationId xmlns:a16="http://schemas.microsoft.com/office/drawing/2014/main" id="{B3434138-5B10-4FAA-B903-2CE2BBD6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" y="9308"/>
              <a:ext cx="2700" cy="16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Animal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Animals, Birds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endParaRPr lang="en-US" altLang="en-US" sz="1600" b="1" dirty="0">
                <a:solidFill>
                  <a:srgbClr val="002060"/>
                </a:solidFill>
                <a:latin typeface="Kruti Dev 010" pitchFamily="2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346" name="Oval 19">
              <a:extLst>
                <a:ext uri="{FF2B5EF4-FFF2-40B4-BE49-F238E27FC236}">
                  <a16:creationId xmlns:a16="http://schemas.microsoft.com/office/drawing/2014/main" id="{1208FBE2-F697-4CAA-B664-725671C2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308"/>
              <a:ext cx="2700" cy="16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Physical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it-IT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Soil, </a:t>
              </a:r>
              <a:r>
                <a:rPr lang="it-IT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Metal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347" name="Oval 18">
              <a:extLst>
                <a:ext uri="{FF2B5EF4-FFF2-40B4-BE49-F238E27FC236}">
                  <a16:creationId xmlns:a16="http://schemas.microsoft.com/office/drawing/2014/main" id="{DD032D0B-A30C-4E05-88CD-EC04C8DA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7607"/>
              <a:ext cx="2700" cy="17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Bio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Plants,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Trees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348" name="Oval 17">
              <a:extLst>
                <a:ext uri="{FF2B5EF4-FFF2-40B4-BE49-F238E27FC236}">
                  <a16:creationId xmlns:a16="http://schemas.microsoft.com/office/drawing/2014/main" id="{EF63DDCE-0175-40B7-920E-BA046873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10967"/>
              <a:ext cx="2700" cy="16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ea typeface="Times New Roman" panose="02020603050405020304" pitchFamily="18" charset="0"/>
                  <a:cs typeface="Arial" panose="020B0604020202020204" pitchFamily="34" charset="0"/>
                </a:rPr>
                <a:t>Human Order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1400" dirty="0">
                  <a:ea typeface="Times New Roman" panose="02020603050405020304" pitchFamily="18" charset="0"/>
                  <a:cs typeface="Arial" panose="020B0604020202020204" pitchFamily="34" charset="0"/>
                </a:rPr>
                <a:t>Human </a:t>
              </a:r>
              <a:r>
                <a:rPr lang="en-US" altLang="en-US" sz="1400" dirty="0" smtClean="0">
                  <a:ea typeface="Times New Roman" panose="02020603050405020304" pitchFamily="18" charset="0"/>
                  <a:cs typeface="Arial" panose="020B0604020202020204" pitchFamily="34" charset="0"/>
                </a:rPr>
                <a:t>Being</a:t>
              </a:r>
              <a:endParaRPr lang="en-US" altLang="en-US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349" name="AutoShape 16">
              <a:extLst>
                <a:ext uri="{FF2B5EF4-FFF2-40B4-BE49-F238E27FC236}">
                  <a16:creationId xmlns:a16="http://schemas.microsoft.com/office/drawing/2014/main" id="{DD172753-A5F9-403F-A98F-57E279CCC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10" y="8458"/>
              <a:ext cx="1170" cy="85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15">
              <a:extLst>
                <a:ext uri="{FF2B5EF4-FFF2-40B4-BE49-F238E27FC236}">
                  <a16:creationId xmlns:a16="http://schemas.microsoft.com/office/drawing/2014/main" id="{56848169-CEBF-4CD0-9A8E-7FB4134478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80" y="8507"/>
              <a:ext cx="1350" cy="801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14">
              <a:extLst>
                <a:ext uri="{FF2B5EF4-FFF2-40B4-BE49-F238E27FC236}">
                  <a16:creationId xmlns:a16="http://schemas.microsoft.com/office/drawing/2014/main" id="{CDD509D3-A1AB-4E18-9A6E-2915BD118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776" y="10701"/>
              <a:ext cx="817" cy="135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AutoShape 13">
              <a:extLst>
                <a:ext uri="{FF2B5EF4-FFF2-40B4-BE49-F238E27FC236}">
                  <a16:creationId xmlns:a16="http://schemas.microsoft.com/office/drawing/2014/main" id="{40CEAA8B-EB61-49A1-95E6-51799BEE44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36" y="10791"/>
              <a:ext cx="817" cy="117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3" name="Line 12">
              <a:extLst>
                <a:ext uri="{FF2B5EF4-FFF2-40B4-BE49-F238E27FC236}">
                  <a16:creationId xmlns:a16="http://schemas.microsoft.com/office/drawing/2014/main" id="{20C85D68-8662-479C-A79D-2BDE57812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76" y="9308"/>
              <a:ext cx="1" cy="16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cxnSp>
          <p:nvCxnSpPr>
            <p:cNvPr id="14354" name="AutoShape 11">
              <a:extLst>
                <a:ext uri="{FF2B5EF4-FFF2-40B4-BE49-F238E27FC236}">
                  <a16:creationId xmlns:a16="http://schemas.microsoft.com/office/drawing/2014/main" id="{351A88BE-E039-4E5E-91EA-451C265787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4619" y="10570"/>
              <a:ext cx="482" cy="790"/>
            </a:xfrm>
            <a:prstGeom prst="curvedConnector3">
              <a:avLst>
                <a:gd name="adj1" fmla="val 4958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10">
              <a:extLst>
                <a:ext uri="{FF2B5EF4-FFF2-40B4-BE49-F238E27FC236}">
                  <a16:creationId xmlns:a16="http://schemas.microsoft.com/office/drawing/2014/main" id="{59246826-23FC-449C-82A2-A55E97DB94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4524" y="9000"/>
              <a:ext cx="492" cy="610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AutoShape 9">
              <a:extLst>
                <a:ext uri="{FF2B5EF4-FFF2-40B4-BE49-F238E27FC236}">
                  <a16:creationId xmlns:a16="http://schemas.microsoft.com/office/drawing/2014/main" id="{F6E0A2EF-AB99-48D6-BD1D-DD14156F9A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7134" y="8910"/>
              <a:ext cx="492" cy="790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8">
              <a:extLst>
                <a:ext uri="{FF2B5EF4-FFF2-40B4-BE49-F238E27FC236}">
                  <a16:creationId xmlns:a16="http://schemas.microsoft.com/office/drawing/2014/main" id="{30E2EE9D-3C35-4948-8851-7E2BBAD6F2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7229" y="10660"/>
              <a:ext cx="482" cy="610"/>
            </a:xfrm>
            <a:prstGeom prst="curvedConnector3">
              <a:avLst>
                <a:gd name="adj1" fmla="val 4958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8" name="Line 7">
              <a:extLst>
                <a:ext uri="{FF2B5EF4-FFF2-40B4-BE49-F238E27FC236}">
                  <a16:creationId xmlns:a16="http://schemas.microsoft.com/office/drawing/2014/main" id="{5F9B452B-B4A2-495F-9497-AB1FD069D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9947"/>
              <a:ext cx="25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9" name="Line 6">
              <a:extLst>
                <a:ext uri="{FF2B5EF4-FFF2-40B4-BE49-F238E27FC236}">
                  <a16:creationId xmlns:a16="http://schemas.microsoft.com/office/drawing/2014/main" id="{711F2A45-678D-4364-B02F-071C41DF1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0" y="10307"/>
              <a:ext cx="25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0" name="Line 5">
              <a:extLst>
                <a:ext uri="{FF2B5EF4-FFF2-40B4-BE49-F238E27FC236}">
                  <a16:creationId xmlns:a16="http://schemas.microsoft.com/office/drawing/2014/main" id="{38128C0F-F0D7-4BF2-BB77-30D99E4EA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0" y="9308"/>
              <a:ext cx="1" cy="16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1" name="Rectangle 4">
              <a:extLst>
                <a:ext uri="{FF2B5EF4-FFF2-40B4-BE49-F238E27FC236}">
                  <a16:creationId xmlns:a16="http://schemas.microsoft.com/office/drawing/2014/main" id="{18E11160-31D7-4838-9234-8DD637741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0742"/>
              <a:ext cx="3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?</a:t>
              </a:r>
              <a:endParaRPr lang="en-US" altLang="en-US" sz="2400"/>
            </a:p>
          </p:txBody>
        </p:sp>
        <p:sp>
          <p:nvSpPr>
            <p:cNvPr id="14362" name="Rectangle 3">
              <a:extLst>
                <a:ext uri="{FF2B5EF4-FFF2-40B4-BE49-F238E27FC236}">
                  <a16:creationId xmlns:a16="http://schemas.microsoft.com/office/drawing/2014/main" id="{7E2CA578-E724-4BB5-BF5B-CF970B74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5" y="10367"/>
              <a:ext cx="360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?</a:t>
              </a:r>
              <a:endParaRPr lang="en-US" altLang="en-US" sz="2400"/>
            </a:p>
          </p:txBody>
        </p:sp>
        <p:sp>
          <p:nvSpPr>
            <p:cNvPr id="14363" name="Rectangle 2">
              <a:extLst>
                <a:ext uri="{FF2B5EF4-FFF2-40B4-BE49-F238E27FC236}">
                  <a16:creationId xmlns:a16="http://schemas.microsoft.com/office/drawing/2014/main" id="{02024402-B836-4305-AB76-EE9FBC46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10772"/>
              <a:ext cx="360" cy="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?</a:t>
              </a:r>
              <a:endParaRPr lang="en-US" altLang="en-US" sz="2400"/>
            </a:p>
          </p:txBody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9F503031-D108-42D6-B685-09AFBB1E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84675"/>
            <a:ext cx="261938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IN" altLang="en-US" sz="2800">
                <a:latin typeface="Calibri" panose="020F0502020204030204" pitchFamily="34" charset="0"/>
              </a:rPr>
              <a:t>√</a:t>
            </a:r>
            <a:endParaRPr lang="en-US" altLang="en-US" sz="3600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C62C644-2F94-4620-BC59-9752CBBF0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16375"/>
            <a:ext cx="261938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IN" altLang="en-US" sz="2800">
                <a:latin typeface="Calibri" panose="020F0502020204030204" pitchFamily="34" charset="0"/>
              </a:rPr>
              <a:t>√</a:t>
            </a:r>
            <a:endParaRPr lang="en-US" altLang="en-US" sz="2800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3115582-4602-4609-B89C-447BD503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97375"/>
            <a:ext cx="261938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IN" altLang="en-US" sz="2800">
                <a:latin typeface="Calibri" panose="020F0502020204030204" pitchFamily="34" charset="0"/>
              </a:rPr>
              <a:t>√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>
            <a:extLst>
              <a:ext uri="{FF2B5EF4-FFF2-40B4-BE49-F238E27FC236}">
                <a16:creationId xmlns:a16="http://schemas.microsoft.com/office/drawing/2014/main" id="{6B671983-3E99-47A7-A48F-1F8415E21A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Present-day Problems are largely due to Lack of Understanding</a:t>
            </a:r>
            <a:endParaRPr lang="en-GB" altLang="en-US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29070DBA-9A51-442B-82F8-84AC6B752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30386" y="620688"/>
            <a:ext cx="9144000" cy="5943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Resource Depletion – The resource is used at a rate which is faster than the rate at which it is produced in nature</a:t>
            </a:r>
          </a:p>
          <a:p>
            <a:pPr>
              <a:buFont typeface="Symbol" pitchFamily="18" charset="2"/>
              <a:buNone/>
              <a:defRPr/>
            </a:pPr>
            <a:endParaRPr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Pollution – The product is such that</a:t>
            </a:r>
          </a:p>
          <a:p>
            <a:pPr marL="685800" lvl="1" indent="-457200">
              <a:buFont typeface="+mj-lt"/>
              <a:buAutoNum type="arabicPeriod"/>
              <a:defRPr/>
            </a:pPr>
            <a:r>
              <a:rPr sz="2200" dirty="0">
                <a:latin typeface="Arial" charset="0"/>
                <a:cs typeface="Arial" charset="0"/>
              </a:rPr>
              <a:t>It does not return to the cycle in nature or</a:t>
            </a:r>
          </a:p>
          <a:p>
            <a:pPr marL="685800" lvl="1" indent="-457200">
              <a:buFont typeface="+mj-lt"/>
              <a:buAutoNum type="arabicPeriod"/>
              <a:defRPr/>
            </a:pPr>
            <a:r>
              <a:rPr sz="2200" dirty="0">
                <a:latin typeface="Arial" charset="0"/>
                <a:cs typeface="Arial" charset="0"/>
              </a:rPr>
              <a:t>It is produced at a rate that is faster than the rate at which it can return to the cycle in nature</a:t>
            </a:r>
          </a:p>
          <a:p>
            <a:pPr>
              <a:buFont typeface="Symbol" pitchFamily="18" charset="2"/>
              <a:buNone/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W PPT Template">
  <a:themeElements>
    <a:clrScheme name="Corporate Template V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CAE7"/>
      </a:accent1>
      <a:accent2>
        <a:srgbClr val="A092B4"/>
      </a:accent2>
      <a:accent3>
        <a:srgbClr val="C6C070"/>
      </a:accent3>
      <a:accent4>
        <a:srgbClr val="B7B1A9"/>
      </a:accent4>
      <a:accent5>
        <a:srgbClr val="FCD450"/>
      </a:accent5>
      <a:accent6>
        <a:srgbClr val="B2541A"/>
      </a:accent6>
      <a:hlink>
        <a:srgbClr val="E7925E"/>
      </a:hlink>
      <a:folHlink>
        <a:srgbClr val="2F7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8FCAE7"/>
        </a:accent1>
        <a:accent2>
          <a:srgbClr val="C6C070"/>
        </a:accent2>
        <a:accent3>
          <a:srgbClr val="FFFFFF"/>
        </a:accent3>
        <a:accent4>
          <a:srgbClr val="000000"/>
        </a:accent4>
        <a:accent5>
          <a:srgbClr val="C6E1F1"/>
        </a:accent5>
        <a:accent6>
          <a:srgbClr val="B3AE65"/>
        </a:accent6>
        <a:hlink>
          <a:srgbClr val="A092B4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6BBD"/>
        </a:accent1>
        <a:accent2>
          <a:srgbClr val="82786F"/>
        </a:accent2>
        <a:accent3>
          <a:srgbClr val="FFFFFF"/>
        </a:accent3>
        <a:accent4>
          <a:srgbClr val="000000"/>
        </a:accent4>
        <a:accent5>
          <a:srgbClr val="ADBADB"/>
        </a:accent5>
        <a:accent6>
          <a:srgbClr val="756C64"/>
        </a:accent6>
        <a:hlink>
          <a:srgbClr val="A3A86B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8FCAE7"/>
        </a:accent1>
        <a:accent2>
          <a:srgbClr val="A092B4"/>
        </a:accent2>
        <a:accent3>
          <a:srgbClr val="FFFFFF"/>
        </a:accent3>
        <a:accent4>
          <a:srgbClr val="000000"/>
        </a:accent4>
        <a:accent5>
          <a:srgbClr val="C6E1F1"/>
        </a:accent5>
        <a:accent6>
          <a:srgbClr val="9184A3"/>
        </a:accent6>
        <a:hlink>
          <a:srgbClr val="C6C070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688D2"/>
        </a:accent1>
        <a:accent2>
          <a:srgbClr val="82786F"/>
        </a:accent2>
        <a:accent3>
          <a:srgbClr val="FFFFFF"/>
        </a:accent3>
        <a:accent4>
          <a:srgbClr val="000000"/>
        </a:accent4>
        <a:accent5>
          <a:srgbClr val="B4C3E5"/>
        </a:accent5>
        <a:accent6>
          <a:srgbClr val="756C64"/>
        </a:accent6>
        <a:hlink>
          <a:srgbClr val="A3A86B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LW PPT Template">
  <a:themeElements>
    <a:clrScheme name="Corporate Template V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CAE7"/>
      </a:accent1>
      <a:accent2>
        <a:srgbClr val="A092B4"/>
      </a:accent2>
      <a:accent3>
        <a:srgbClr val="C6C070"/>
      </a:accent3>
      <a:accent4>
        <a:srgbClr val="B7B1A9"/>
      </a:accent4>
      <a:accent5>
        <a:srgbClr val="FCD450"/>
      </a:accent5>
      <a:accent6>
        <a:srgbClr val="B2541A"/>
      </a:accent6>
      <a:hlink>
        <a:srgbClr val="E7925E"/>
      </a:hlink>
      <a:folHlink>
        <a:srgbClr val="2F7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8FCAE7"/>
        </a:accent1>
        <a:accent2>
          <a:srgbClr val="C6C070"/>
        </a:accent2>
        <a:accent3>
          <a:srgbClr val="FFFFFF"/>
        </a:accent3>
        <a:accent4>
          <a:srgbClr val="000000"/>
        </a:accent4>
        <a:accent5>
          <a:srgbClr val="C6E1F1"/>
        </a:accent5>
        <a:accent6>
          <a:srgbClr val="B3AE65"/>
        </a:accent6>
        <a:hlink>
          <a:srgbClr val="A092B4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6BBD"/>
        </a:accent1>
        <a:accent2>
          <a:srgbClr val="82786F"/>
        </a:accent2>
        <a:accent3>
          <a:srgbClr val="FFFFFF"/>
        </a:accent3>
        <a:accent4>
          <a:srgbClr val="000000"/>
        </a:accent4>
        <a:accent5>
          <a:srgbClr val="ADBADB"/>
        </a:accent5>
        <a:accent6>
          <a:srgbClr val="756C64"/>
        </a:accent6>
        <a:hlink>
          <a:srgbClr val="A3A86B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8FCAE7"/>
        </a:accent1>
        <a:accent2>
          <a:srgbClr val="A092B4"/>
        </a:accent2>
        <a:accent3>
          <a:srgbClr val="FFFFFF"/>
        </a:accent3>
        <a:accent4>
          <a:srgbClr val="000000"/>
        </a:accent4>
        <a:accent5>
          <a:srgbClr val="C6E1F1"/>
        </a:accent5>
        <a:accent6>
          <a:srgbClr val="9184A3"/>
        </a:accent6>
        <a:hlink>
          <a:srgbClr val="C6C070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688D2"/>
        </a:accent1>
        <a:accent2>
          <a:srgbClr val="82786F"/>
        </a:accent2>
        <a:accent3>
          <a:srgbClr val="FFFFFF"/>
        </a:accent3>
        <a:accent4>
          <a:srgbClr val="000000"/>
        </a:accent4>
        <a:accent5>
          <a:srgbClr val="B4C3E5"/>
        </a:accent5>
        <a:accent6>
          <a:srgbClr val="756C64"/>
        </a:accent6>
        <a:hlink>
          <a:srgbClr val="A3A86B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2F95EC77F0744E8067AA4F7CFCB681" ma:contentTypeVersion="2" ma:contentTypeDescription="Create a new document." ma:contentTypeScope="" ma:versionID="0ca433b25ef24cb7aec05b5a2fb7f98d">
  <xsd:schema xmlns:xsd="http://www.w3.org/2001/XMLSchema" xmlns:xs="http://www.w3.org/2001/XMLSchema" xmlns:p="http://schemas.microsoft.com/office/2006/metadata/properties" xmlns:ns2="beb4d74a-1295-40bf-99d3-cf934bbd5971" targetNamespace="http://schemas.microsoft.com/office/2006/metadata/properties" ma:root="true" ma:fieldsID="078678f838ef170dee3c229d3c99aaba" ns2:_="">
    <xsd:import namespace="beb4d74a-1295-40bf-99d3-cf934bbd5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4d74a-1295-40bf-99d3-cf934bbd5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83CBC-5E49-4D38-8DF3-FA3B89F56E7E}"/>
</file>

<file path=customXml/itemProps2.xml><?xml version="1.0" encoding="utf-8"?>
<ds:datastoreItem xmlns:ds="http://schemas.openxmlformats.org/officeDocument/2006/customXml" ds:itemID="{DCCAF235-88CD-42AF-B957-74286393E242}"/>
</file>

<file path=customXml/itemProps3.xml><?xml version="1.0" encoding="utf-8"?>
<ds:datastoreItem xmlns:ds="http://schemas.openxmlformats.org/officeDocument/2006/customXml" ds:itemID="{1DFBB77F-2042-4FA6-A2D4-418B14B2C5BC}"/>
</file>

<file path=docProps/app.xml><?xml version="1.0" encoding="utf-8"?>
<Properties xmlns="http://schemas.openxmlformats.org/officeDocument/2006/extended-properties" xmlns:vt="http://schemas.openxmlformats.org/officeDocument/2006/docPropsVTypes">
  <Template>SLW PPT Template</Template>
  <TotalTime>0</TotalTime>
  <Words>2023</Words>
  <Application>Microsoft Office PowerPoint</Application>
  <PresentationFormat>On-screen Show (4:3)</PresentationFormat>
  <Paragraphs>385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Kruti Dev 010</vt:lpstr>
      <vt:lpstr>Symbol</vt:lpstr>
      <vt:lpstr>Times New Roman</vt:lpstr>
      <vt:lpstr>Wingdings</vt:lpstr>
      <vt:lpstr>SLW PPT Template</vt:lpstr>
      <vt:lpstr>1_SLW PPT Template</vt:lpstr>
      <vt:lpstr>   Understanding Harmony in Nature  Interconnectedness, Self-regulation and Mutual Fulfillment among the Four Orders of Nature</vt:lpstr>
      <vt:lpstr>PowerPoint Presentation</vt:lpstr>
      <vt:lpstr>Introduction</vt:lpstr>
      <vt:lpstr>Nature = Collection of Units</vt:lpstr>
      <vt:lpstr>Nature = Collection of Units = 4 Orders</vt:lpstr>
      <vt:lpstr>Relationship of Mutual Fulfillment</vt:lpstr>
      <vt:lpstr>Relationship of Mutual Fulfillment</vt:lpstr>
      <vt:lpstr>Relationship of Mutual Fulfillment</vt:lpstr>
      <vt:lpstr>Present-day Problems are largely due to Lack of Understanding</vt:lpstr>
      <vt:lpstr>Details of the Four Orders</vt:lpstr>
      <vt:lpstr>Role of Education-Sanskar</vt:lpstr>
      <vt:lpstr>Participation of Human Being in Entire Nature</vt:lpstr>
      <vt:lpstr>Participation of Human Being in Entire Nature</vt:lpstr>
      <vt:lpstr>Participation of Human Being in Entire Nature</vt:lpstr>
      <vt:lpstr>Natural Characteristic </vt:lpstr>
      <vt:lpstr>Harmony in Nature  </vt:lpstr>
      <vt:lpstr>Harmony in Nature  </vt:lpstr>
      <vt:lpstr>Sum Up</vt:lpstr>
      <vt:lpstr>  Realizing Existence as Co-existence at All Levels  The Holistic Perception of Harmony in Existence</vt:lpstr>
      <vt:lpstr>Harmony in Existence vfLrRo esa O;oLFkk</vt:lpstr>
      <vt:lpstr>Harmony in Existence </vt:lpstr>
      <vt:lpstr>3.1.2. Knowledge of Existence</vt:lpstr>
      <vt:lpstr>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2009-12-17T14:12:44Z</dcterms:created>
  <dcterms:modified xsi:type="dcterms:W3CDTF">2022-03-15T09:53:11Z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0x010100F22F95EC77F0744E8067AA4F7CFCB681</vt:lpwstr>
  </property>
</Properties>
</file>