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7E152B-B0D6-40E2-99F5-C7DACF5359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D423F2-D6B5-4B8B-B1BA-53FEE61DFB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20-06-2024 18:43:45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4186AD8-80F6-43F8-8FE2-18D7B6061F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2024-06-20T13:13:45Z</dcterms:created>
  <dcterms:modified xsi:type="dcterms:W3CDTF">2024-06-20T13:13:45Z</dcterms:modified>
</cp:coreProperties>
</file>