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06A5-4480-4586-AD89-8DC421EA43AC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C71A-F7A5-4F6F-B0B9-07BC7A1D4A4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45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06A5-4480-4586-AD89-8DC421EA43AC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C71A-F7A5-4F6F-B0B9-07BC7A1D4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47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06A5-4480-4586-AD89-8DC421EA43AC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C71A-F7A5-4F6F-B0B9-07BC7A1D4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10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06A5-4480-4586-AD89-8DC421EA43AC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C71A-F7A5-4F6F-B0B9-07BC7A1D4A4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1448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06A5-4480-4586-AD89-8DC421EA43AC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C71A-F7A5-4F6F-B0B9-07BC7A1D4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051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06A5-4480-4586-AD89-8DC421EA43AC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C71A-F7A5-4F6F-B0B9-07BC7A1D4A4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1233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06A5-4480-4586-AD89-8DC421EA43AC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C71A-F7A5-4F6F-B0B9-07BC7A1D4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43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06A5-4480-4586-AD89-8DC421EA43AC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C71A-F7A5-4F6F-B0B9-07BC7A1D4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228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06A5-4480-4586-AD89-8DC421EA43AC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C71A-F7A5-4F6F-B0B9-07BC7A1D4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69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06A5-4480-4586-AD89-8DC421EA43AC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C71A-F7A5-4F6F-B0B9-07BC7A1D4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30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06A5-4480-4586-AD89-8DC421EA43AC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C71A-F7A5-4F6F-B0B9-07BC7A1D4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60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06A5-4480-4586-AD89-8DC421EA43AC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C71A-F7A5-4F6F-B0B9-07BC7A1D4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68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06A5-4480-4586-AD89-8DC421EA43AC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C71A-F7A5-4F6F-B0B9-07BC7A1D4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77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06A5-4480-4586-AD89-8DC421EA43AC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C71A-F7A5-4F6F-B0B9-07BC7A1D4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05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06A5-4480-4586-AD89-8DC421EA43AC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C71A-F7A5-4F6F-B0B9-07BC7A1D4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78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06A5-4480-4586-AD89-8DC421EA43AC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C71A-F7A5-4F6F-B0B9-07BC7A1D4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71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06A5-4480-4586-AD89-8DC421EA43AC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C71A-F7A5-4F6F-B0B9-07BC7A1D4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17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79206A5-4480-4586-AD89-8DC421EA43AC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B41C71A-F7A5-4F6F-B0B9-07BC7A1D4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209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8AA7-24B7-4A31-8310-19C4D2D52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399" y="209549"/>
            <a:ext cx="10391775" cy="4410075"/>
          </a:xfrm>
        </p:spPr>
        <p:txBody>
          <a:bodyPr>
            <a:noAutofit/>
          </a:bodyPr>
          <a:lstStyle/>
          <a:p>
            <a:r>
              <a:rPr lang="en-US" sz="6600" dirty="0">
                <a:latin typeface="Arial Black" panose="020B0A04020102020204" pitchFamily="34" charset="0"/>
              </a:rPr>
              <a:t>LODGING MANAGEMENT SYSTEM</a:t>
            </a:r>
            <a:br>
              <a:rPr lang="en-US" sz="6600" dirty="0">
                <a:latin typeface="Arial Black" panose="020B0A04020102020204" pitchFamily="34" charset="0"/>
              </a:rPr>
            </a:br>
            <a:r>
              <a:rPr lang="en-US" sz="6600" dirty="0">
                <a:latin typeface="Arial Black" panose="020B0A04020102020204" pitchFamily="34" charset="0"/>
              </a:rPr>
              <a:t>( LMS )</a:t>
            </a:r>
            <a:endParaRPr lang="en-IN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38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DJ HARI\Desktop\kit-logo.jpg">
            <a:extLst>
              <a:ext uri="{FF2B5EF4-FFF2-40B4-BE49-F238E27FC236}">
                <a16:creationId xmlns:a16="http://schemas.microsoft.com/office/drawing/2014/main" id="{AC65BF7E-9911-4635-B870-337BF59F1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6347" y="131936"/>
            <a:ext cx="1599306" cy="7996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782D22-4DB2-4757-A15A-228FD85DFDC2}"/>
              </a:ext>
            </a:extLst>
          </p:cNvPr>
          <p:cNvSpPr txBox="1"/>
          <p:nvPr/>
        </p:nvSpPr>
        <p:spPr>
          <a:xfrm>
            <a:off x="2455048" y="2187553"/>
            <a:ext cx="751938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latin typeface="Arial Black" panose="020B0A04020102020204" pitchFamily="34" charset="0"/>
              </a:rPr>
              <a:t>PRESENTATION BY:</a:t>
            </a:r>
          </a:p>
          <a:p>
            <a:pPr algn="ctr"/>
            <a:endParaRPr lang="en-IN" sz="2400" dirty="0">
              <a:latin typeface="Arial Black" panose="020B0A04020102020204" pitchFamily="34" charset="0"/>
            </a:endParaRPr>
          </a:p>
          <a:p>
            <a:r>
              <a:rPr lang="en-IN" sz="2400" dirty="0">
                <a:latin typeface="Arial Black" panose="020B0A04020102020204" pitchFamily="34" charset="0"/>
              </a:rPr>
              <a:t>		AKANKSHA TOPAGE         A11	</a:t>
            </a:r>
          </a:p>
          <a:p>
            <a:r>
              <a:rPr lang="en-IN" sz="2400" dirty="0">
                <a:latin typeface="Arial Black" panose="020B0A04020102020204" pitchFamily="34" charset="0"/>
              </a:rPr>
              <a:t>		ABHISHEK PATIL	           A12</a:t>
            </a:r>
          </a:p>
          <a:p>
            <a:r>
              <a:rPr lang="en-IN" sz="2400" dirty="0">
                <a:latin typeface="Arial Black" panose="020B0A04020102020204" pitchFamily="34" charset="0"/>
              </a:rPr>
              <a:t>		SHREAYA PANDITRAO      A14</a:t>
            </a:r>
          </a:p>
          <a:p>
            <a:r>
              <a:rPr lang="en-IN" sz="2400" dirty="0">
                <a:latin typeface="Arial Black" panose="020B0A04020102020204" pitchFamily="34" charset="0"/>
              </a:rPr>
              <a:t>		SWAROOP SAJANE           A19</a:t>
            </a:r>
          </a:p>
          <a:p>
            <a:r>
              <a:rPr lang="en-IN" sz="2400" dirty="0">
                <a:latin typeface="Arial Black" panose="020B0A04020102020204" pitchFamily="34" charset="0"/>
              </a:rPr>
              <a:t>		VEDANT OTARI                 A20	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5CA319-7C18-4B4C-B997-2DCA2FD8F4CA}"/>
              </a:ext>
            </a:extLst>
          </p:cNvPr>
          <p:cNvSpPr txBox="1"/>
          <p:nvPr/>
        </p:nvSpPr>
        <p:spPr>
          <a:xfrm>
            <a:off x="1512718" y="5514512"/>
            <a:ext cx="24679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FACULTY MEMBER:</a:t>
            </a:r>
          </a:p>
          <a:p>
            <a:endParaRPr lang="en-US" dirty="0"/>
          </a:p>
          <a:p>
            <a:r>
              <a:rPr lang="en-US" dirty="0"/>
              <a:t>MANALI PATIL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5691F0-327C-4B16-A808-C3C668B40011}"/>
              </a:ext>
            </a:extLst>
          </p:cNvPr>
          <p:cNvSpPr txBox="1"/>
          <p:nvPr/>
        </p:nvSpPr>
        <p:spPr>
          <a:xfrm>
            <a:off x="7506442" y="5514512"/>
            <a:ext cx="24679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CO-ORDINATOR:</a:t>
            </a:r>
          </a:p>
          <a:p>
            <a:endParaRPr lang="en-US" dirty="0"/>
          </a:p>
          <a:p>
            <a:r>
              <a:rPr lang="en-US" dirty="0"/>
              <a:t>POOJA PATIL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D00A30-13EA-4C60-9988-0518B10E12A7}"/>
              </a:ext>
            </a:extLst>
          </p:cNvPr>
          <p:cNvSpPr/>
          <p:nvPr/>
        </p:nvSpPr>
        <p:spPr>
          <a:xfrm>
            <a:off x="4780594" y="1097906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DS PBL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44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87B6-1038-4ADF-840C-5CE9F0231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78" y="613585"/>
            <a:ext cx="8534400" cy="117304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PROBLEM STATEMENT</a:t>
            </a:r>
            <a:endParaRPr lang="en-IN" sz="4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91221-CE65-40BF-8A0D-5397C2602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78" y="1786630"/>
            <a:ext cx="9054222" cy="1528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CREATING A CODE FOR THE MANAGEMENT OF A LODGE USEFUL FOR MANAGERS, EMPLOYEES AND CUSTOMERS.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535616-0405-48CE-B846-90577F178196}"/>
              </a:ext>
            </a:extLst>
          </p:cNvPr>
          <p:cNvSpPr txBox="1"/>
          <p:nvPr/>
        </p:nvSpPr>
        <p:spPr>
          <a:xfrm>
            <a:off x="727968" y="4197588"/>
            <a:ext cx="73950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Arial Black" panose="020B0A04020102020204" pitchFamily="34" charset="0"/>
              </a:rPr>
              <a:t>S</a:t>
            </a:r>
            <a:r>
              <a:rPr lang="en-IN" sz="4400" dirty="0">
                <a:latin typeface="Arial Black" panose="020B0A04020102020204" pitchFamily="34" charset="0"/>
              </a:rPr>
              <a:t>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15E537-0970-4570-9598-EBEE50E08F29}"/>
              </a:ext>
            </a:extLst>
          </p:cNvPr>
          <p:cNvSpPr txBox="1"/>
          <p:nvPr/>
        </p:nvSpPr>
        <p:spPr>
          <a:xfrm>
            <a:off x="737478" y="4967029"/>
            <a:ext cx="73855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LMS CAN BE USED IN MANAGEMENT OF HOTEL, LODGE AND RESORT.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89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2333-C559-4E28-AD93-4A3B4516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35668"/>
            <a:ext cx="8534400" cy="150706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ADVANTAGES</a:t>
            </a:r>
            <a:endParaRPr lang="en-IN" sz="4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64A01-C932-4911-990D-76D6D35F5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80860"/>
            <a:ext cx="8534400" cy="40880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ASPECTS OF LODGE ARE PRESENT IN ONE SINGLE CODE.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 CAN HAVE AN OVERLOOK OF EMPLOYEES AS WELL AS CUSTOMER AT ANY PLACE AND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RELATED TO THEIR SPECIFIC JOBS WILL BE ABLE TO MAKE CHANGES ABOUT  FOOD.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CAN BOOK THE ROOM ONLINE OR AT THE LODGE AND CAN HAVE THE ACCESS ABOUT THE TOURIST PLACES AND DIFFERENT SERVICES.</a:t>
            </a:r>
            <a:endParaRPr lang="en-IN" sz="2400" dirty="0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80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1111-044B-4ADD-9027-A028E5C3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58" y="119849"/>
            <a:ext cx="8534400" cy="150706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MODULE DESCRIPTION</a:t>
            </a:r>
            <a:endParaRPr lang="en-IN" sz="4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3170C-C197-4BE4-B393-3338FEE86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503" y="1741216"/>
            <a:ext cx="10609571" cy="469768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MANAGER:	FOR ACCESSING VARIOUS FUNTION FOR MANGER.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CUSTOMER:  FOR ACCESSING VARIOUS FUNCTION FOR CUSTOMER.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EMPLOYEE:  FOR ACCESSING VARIOUS FUNCTION FOR EMPLOYEE.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 SERVICES:  DISPLAYING VARIOUS FOOD ITEMS WITH ITS PRICE.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 DETAILS: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DISPLAYNG FEATURES,AVAILIBLITY OF PRICE AND ROOMS.</a:t>
            </a:r>
          </a:p>
          <a:p>
            <a:pPr marL="0" indent="0">
              <a:buNone/>
            </a:pPr>
            <a:endParaRPr lang="en-IN" sz="2400" dirty="0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5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F9DC-86F4-4161-8B1F-B751EAD9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11" y="5059917"/>
            <a:ext cx="10291762" cy="83099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REVENUE:TO DISPLAY THE MONTHLY REVENUE OF THE LODGE.</a:t>
            </a:r>
            <a:endParaRPr lang="en-IN" sz="2400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C9E2DC-E1B3-4AAB-A9EA-39225CA3D44E}"/>
              </a:ext>
            </a:extLst>
          </p:cNvPr>
          <p:cNvSpPr txBox="1"/>
          <p:nvPr/>
        </p:nvSpPr>
        <p:spPr>
          <a:xfrm>
            <a:off x="569911" y="1164879"/>
            <a:ext cx="102155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en-US" sz="2400" b="0" i="0" u="none" strike="noStrike" kern="1200" cap="all" spc="0" normalizeH="0" baseline="0" noProof="0" dirty="0">
                <a:ln w="3175" cmpd="sng"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CUSTOMER DETAILS: DISPLAYING CUSTOMER DETAILS SUCH AS NAME,MOBILE NUMBER ETC.</a:t>
            </a:r>
            <a:endParaRPr lang="en-IN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4EF601-0FF3-4C2B-A71E-5FB634DC671F}"/>
              </a:ext>
            </a:extLst>
          </p:cNvPr>
          <p:cNvSpPr txBox="1"/>
          <p:nvPr/>
        </p:nvSpPr>
        <p:spPr>
          <a:xfrm>
            <a:off x="493711" y="2365208"/>
            <a:ext cx="105267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en-US" sz="2400" b="0" i="0" u="none" strike="noStrike" kern="1200" cap="all" spc="0" normalizeH="0" baseline="0" noProof="0" dirty="0">
                <a:ln w="3175" cmpd="sng"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EMPLOYEE DETAILS:DISPLAYING EMPLOYEE DETAILS SUCH AS NAME, WORK PROFILE,SALARY.</a:t>
            </a:r>
            <a:endParaRPr lang="en-IN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63E05F-9CCB-4380-8C01-7659B40C7251}"/>
              </a:ext>
            </a:extLst>
          </p:cNvPr>
          <p:cNvSpPr txBox="1"/>
          <p:nvPr/>
        </p:nvSpPr>
        <p:spPr>
          <a:xfrm>
            <a:off x="493711" y="3402930"/>
            <a:ext cx="9448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en-US" sz="2400" b="0" i="0" u="none" strike="noStrike" kern="1200" cap="all" spc="0" normalizeH="0" baseline="0" noProof="0" dirty="0">
                <a:ln w="3175" cmpd="sng"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TOURIST PLACES:DISPLAYING NEARBY TOURIST PLACES .</a:t>
            </a:r>
            <a:br>
              <a:rPr kumimoji="0" lang="en-US" sz="2400" b="0" i="0" u="none" strike="noStrike" kern="1200" cap="all" spc="0" normalizeH="0" baseline="0" noProof="0" dirty="0">
                <a:ln w="3175" cmpd="sng"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en-IN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866F9B-5B40-4998-B0CB-F2EC13F8C0A1}"/>
              </a:ext>
            </a:extLst>
          </p:cNvPr>
          <p:cNvSpPr txBox="1"/>
          <p:nvPr/>
        </p:nvSpPr>
        <p:spPr>
          <a:xfrm>
            <a:off x="493711" y="4141594"/>
            <a:ext cx="84740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en-US" sz="2400" b="0" i="0" u="none" strike="noStrike" kern="1200" cap="all" spc="0" normalizeH="0" baseline="0" noProof="0" dirty="0">
                <a:ln w="3175" cmpd="sng"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BILL:THIS WILL DISPLAY THE BILL INCLUDING THE SERVICES AND FOOD.</a:t>
            </a:r>
            <a:endParaRPr lang="en-IN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29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4304CE-3007-49BD-BB5C-CA23A85B1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086" y="584200"/>
            <a:ext cx="8001000" cy="194733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DATA STRUCTURE USED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7666A10-E586-4E60-9CEF-B8002B30A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087" y="3026906"/>
            <a:ext cx="4640264" cy="263094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 LIST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OF STRUCTURE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HANDLING</a:t>
            </a:r>
            <a:endParaRPr lang="en-IN" sz="2400" dirty="0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6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E1722B-BEFC-4B31-9A4C-6BECEFD78D33}"/>
              </a:ext>
            </a:extLst>
          </p:cNvPr>
          <p:cNvSpPr txBox="1"/>
          <p:nvPr/>
        </p:nvSpPr>
        <p:spPr>
          <a:xfrm>
            <a:off x="2503504" y="2669505"/>
            <a:ext cx="67559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>
                <a:latin typeface="Arial Black" panose="020B0A04020102020204" pitchFamily="34" charset="0"/>
              </a:rPr>
              <a:t>  THANK YOU</a:t>
            </a:r>
          </a:p>
        </p:txBody>
      </p:sp>
    </p:spTree>
    <p:extLst>
      <p:ext uri="{BB962C8B-B14F-4D97-AF65-F5344CB8AC3E}">
        <p14:creationId xmlns:p14="http://schemas.microsoft.com/office/powerpoint/2010/main" val="73632204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100</TotalTime>
  <Words>281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Century Gothic</vt:lpstr>
      <vt:lpstr>Wingdings</vt:lpstr>
      <vt:lpstr>Wingdings 3</vt:lpstr>
      <vt:lpstr>Slice</vt:lpstr>
      <vt:lpstr>LODGING MANAGEMENT SYSTEM ( LMS )</vt:lpstr>
      <vt:lpstr>PowerPoint Presentation</vt:lpstr>
      <vt:lpstr>PROBLEM STATEMENT</vt:lpstr>
      <vt:lpstr>ADVANTAGES</vt:lpstr>
      <vt:lpstr>MODULE DESCRIPTION</vt:lpstr>
      <vt:lpstr>REVENUE:TO DISPLAY THE MONTHLY REVENUE OF THE LODGE.</vt:lpstr>
      <vt:lpstr>DATA STRUCTURE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LODGING MANAGEMENT SYSTEM</dc:title>
  <dc:creator>SHREAYA PANDITRAO</dc:creator>
  <cp:lastModifiedBy>Vedant Otari</cp:lastModifiedBy>
  <cp:revision>50</cp:revision>
  <dcterms:created xsi:type="dcterms:W3CDTF">2020-11-19T12:34:58Z</dcterms:created>
  <dcterms:modified xsi:type="dcterms:W3CDTF">2020-11-20T03:33:39Z</dcterms:modified>
</cp:coreProperties>
</file>