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Vedant-Raizada" TargetMode="External"/><Relationship Id="rId7" Type="http://schemas.openxmlformats.org/officeDocument/2006/relationships/hyperlink" Target="https://www.linkedin.com/in/vedant-raizada-746b691a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file/d/1q3hR1lphytFQXb1-SdXCj-xBE-IFnxmq/view?usp=sharin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43365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Angular Bootstrap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24100" y="642918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vedant.raizada@capgemini.com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+91 7566611061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293371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microservices with Springboot, Spring  Security, Spring Cloud API Gateway, Eureka server..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11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Boot,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Security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Vedant Raizada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51384" y="622776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62277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7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6378586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5783FA8-C989-49E0-A639-5F3C5A43463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r="180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41815</TotalTime>
  <Words>190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Raizada, Vedant</cp:lastModifiedBy>
  <cp:revision>133</cp:revision>
  <dcterms:created xsi:type="dcterms:W3CDTF">2017-12-08T05:27:40Z</dcterms:created>
  <dcterms:modified xsi:type="dcterms:W3CDTF">2022-03-24T04:40:14Z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