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Spartan"/>
      <p:bold r:id="rId33"/>
    </p:embeddedFont>
    <p:embeddedFont>
      <p:font typeface="Montserrat Medium"/>
      <p:regular r:id="rId34"/>
      <p:bold r:id="rId35"/>
      <p:italic r:id="rId36"/>
      <p:boldItalic r:id="rId37"/>
    </p:embeddedFont>
    <p:embeddedFont>
      <p:font typeface="Merriweather"/>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Merriweather-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43" Type="http://schemas.openxmlformats.org/officeDocument/2006/relationships/font" Target="fonts/Comfortaa-bold.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Spartan-bold.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MontserratMedium-bold.fntdata"/><Relationship Id="rId12" Type="http://schemas.openxmlformats.org/officeDocument/2006/relationships/slide" Target="slides/slide7.xml"/><Relationship Id="rId34" Type="http://schemas.openxmlformats.org/officeDocument/2006/relationships/font" Target="fonts/MontserratMedium-regular.fntdata"/><Relationship Id="rId15" Type="http://schemas.openxmlformats.org/officeDocument/2006/relationships/slide" Target="slides/slide10.xml"/><Relationship Id="rId37" Type="http://schemas.openxmlformats.org/officeDocument/2006/relationships/font" Target="fonts/MontserratMedium-boldItalic.fntdata"/><Relationship Id="rId14" Type="http://schemas.openxmlformats.org/officeDocument/2006/relationships/slide" Target="slides/slide9.xml"/><Relationship Id="rId36" Type="http://schemas.openxmlformats.org/officeDocument/2006/relationships/font" Target="fonts/MontserratMedium-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5421dd4d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75421dd4de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421dd4de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75421dd4de_1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5421dd4d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75421dd4de_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2b797d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842b797d4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42b797d4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842b797d40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2b797d4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842b797d40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42b797d4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842b797d40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61" y="5649000"/>
            <a:ext cx="14740800" cy="4638000"/>
          </a:xfrm>
          <a:prstGeom prst="rtTriangle">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p2"/>
          <p:cNvSpPr/>
          <p:nvPr/>
        </p:nvSpPr>
        <p:spPr>
          <a:xfrm flipH="1">
            <a:off x="7165200" y="3101400"/>
            <a:ext cx="11122800" cy="71856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 name="Google Shape;12;p2"/>
          <p:cNvSpPr/>
          <p:nvPr/>
        </p:nvSpPr>
        <p:spPr>
          <a:xfrm rot="10800000">
            <a:off x="10117809" y="0"/>
            <a:ext cx="8170200" cy="41052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 name="Google Shape;13;p2"/>
          <p:cNvSpPr/>
          <p:nvPr/>
        </p:nvSpPr>
        <p:spPr>
          <a:xfrm>
            <a:off x="4065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4" name="Google Shape;14;p2"/>
          <p:cNvGrpSpPr/>
          <p:nvPr/>
        </p:nvGrpSpPr>
        <p:grpSpPr>
          <a:xfrm>
            <a:off x="510401" y="1185"/>
            <a:ext cx="4500726" cy="20886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810790" y="1185"/>
            <a:ext cx="4500726" cy="20886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4114936" y="10177"/>
            <a:ext cx="3702565" cy="1504215"/>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3106063" y="8435703"/>
            <a:ext cx="4778135" cy="1851475"/>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98298" y="8111304"/>
            <a:ext cx="5590828" cy="2166616"/>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3717406" y="3645666"/>
            <a:ext cx="10722600" cy="2896200"/>
          </a:xfrm>
          <a:prstGeom prst="rect">
            <a:avLst/>
          </a:prstGeom>
        </p:spPr>
        <p:txBody>
          <a:bodyPr anchorCtr="0" anchor="ctr" bIns="182850" lIns="182850" spcFirstLastPara="1" rIns="182850" wrap="square" tIns="182850">
            <a:no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35" name="Google Shape;35;p2"/>
          <p:cNvSpPr txBox="1"/>
          <p:nvPr>
            <p:ph idx="1" type="subTitle"/>
          </p:nvPr>
        </p:nvSpPr>
        <p:spPr>
          <a:xfrm>
            <a:off x="3717400" y="6826316"/>
            <a:ext cx="10722600" cy="1045200"/>
          </a:xfrm>
          <a:prstGeom prst="rect">
            <a:avLst/>
          </a:prstGeom>
        </p:spPr>
        <p:txBody>
          <a:bodyPr anchorCtr="0" anchor="t" bIns="182850" lIns="182850" spcFirstLastPara="1" rIns="182850" wrap="square" tIns="182850">
            <a:noAutofit/>
          </a:bodyPr>
          <a:lstStyle>
            <a:lvl1pPr lvl="0" rtl="0" algn="ctr">
              <a:lnSpc>
                <a:spcPct val="100000"/>
              </a:lnSpc>
              <a:spcBef>
                <a:spcPts val="0"/>
              </a:spcBef>
              <a:spcAft>
                <a:spcPts val="0"/>
              </a:spcAft>
              <a:buClr>
                <a:schemeClr val="lt1"/>
              </a:buClr>
              <a:buSzPts val="3200"/>
              <a:buNone/>
              <a:defRPr sz="3200">
                <a:solidFill>
                  <a:schemeClr val="lt1"/>
                </a:solidFill>
              </a:defRPr>
            </a:lvl1pPr>
            <a:lvl2pPr lvl="1" rtl="0" algn="ctr">
              <a:lnSpc>
                <a:spcPct val="100000"/>
              </a:lnSpc>
              <a:spcBef>
                <a:spcPts val="0"/>
              </a:spcBef>
              <a:spcAft>
                <a:spcPts val="0"/>
              </a:spcAft>
              <a:buClr>
                <a:schemeClr val="lt1"/>
              </a:buClr>
              <a:buSzPts val="3200"/>
              <a:buNone/>
              <a:defRPr sz="3200">
                <a:solidFill>
                  <a:schemeClr val="lt1"/>
                </a:solidFill>
              </a:defRPr>
            </a:lvl2pPr>
            <a:lvl3pPr lvl="2" rtl="0" algn="ctr">
              <a:lnSpc>
                <a:spcPct val="100000"/>
              </a:lnSpc>
              <a:spcBef>
                <a:spcPts val="0"/>
              </a:spcBef>
              <a:spcAft>
                <a:spcPts val="0"/>
              </a:spcAft>
              <a:buClr>
                <a:schemeClr val="lt1"/>
              </a:buClr>
              <a:buSzPts val="3200"/>
              <a:buNone/>
              <a:defRPr sz="3200">
                <a:solidFill>
                  <a:schemeClr val="lt1"/>
                </a:solidFill>
              </a:defRPr>
            </a:lvl3pPr>
            <a:lvl4pPr lvl="3" rtl="0" algn="ctr">
              <a:lnSpc>
                <a:spcPct val="100000"/>
              </a:lnSpc>
              <a:spcBef>
                <a:spcPts val="0"/>
              </a:spcBef>
              <a:spcAft>
                <a:spcPts val="0"/>
              </a:spcAft>
              <a:buClr>
                <a:schemeClr val="lt1"/>
              </a:buClr>
              <a:buSzPts val="3200"/>
              <a:buNone/>
              <a:defRPr sz="3200">
                <a:solidFill>
                  <a:schemeClr val="lt1"/>
                </a:solidFill>
              </a:defRPr>
            </a:lvl4pPr>
            <a:lvl5pPr lvl="4" rtl="0" algn="ctr">
              <a:lnSpc>
                <a:spcPct val="100000"/>
              </a:lnSpc>
              <a:spcBef>
                <a:spcPts val="0"/>
              </a:spcBef>
              <a:spcAft>
                <a:spcPts val="0"/>
              </a:spcAft>
              <a:buClr>
                <a:schemeClr val="lt1"/>
              </a:buClr>
              <a:buSzPts val="3200"/>
              <a:buNone/>
              <a:defRPr sz="3200">
                <a:solidFill>
                  <a:schemeClr val="lt1"/>
                </a:solidFill>
              </a:defRPr>
            </a:lvl5pPr>
            <a:lvl6pPr lvl="5" rtl="0" algn="ctr">
              <a:lnSpc>
                <a:spcPct val="100000"/>
              </a:lnSpc>
              <a:spcBef>
                <a:spcPts val="0"/>
              </a:spcBef>
              <a:spcAft>
                <a:spcPts val="0"/>
              </a:spcAft>
              <a:buClr>
                <a:schemeClr val="lt1"/>
              </a:buClr>
              <a:buSzPts val="3200"/>
              <a:buNone/>
              <a:defRPr sz="3200">
                <a:solidFill>
                  <a:schemeClr val="lt1"/>
                </a:solidFill>
              </a:defRPr>
            </a:lvl6pPr>
            <a:lvl7pPr lvl="6" rtl="0" algn="ctr">
              <a:lnSpc>
                <a:spcPct val="100000"/>
              </a:lnSpc>
              <a:spcBef>
                <a:spcPts val="0"/>
              </a:spcBef>
              <a:spcAft>
                <a:spcPts val="0"/>
              </a:spcAft>
              <a:buClr>
                <a:schemeClr val="lt1"/>
              </a:buClr>
              <a:buSzPts val="3200"/>
              <a:buNone/>
              <a:defRPr sz="3200">
                <a:solidFill>
                  <a:schemeClr val="lt1"/>
                </a:solidFill>
              </a:defRPr>
            </a:lvl7pPr>
            <a:lvl8pPr lvl="7" rtl="0" algn="ctr">
              <a:lnSpc>
                <a:spcPct val="100000"/>
              </a:lnSpc>
              <a:spcBef>
                <a:spcPts val="0"/>
              </a:spcBef>
              <a:spcAft>
                <a:spcPts val="0"/>
              </a:spcAft>
              <a:buClr>
                <a:schemeClr val="lt1"/>
              </a:buClr>
              <a:buSzPts val="3200"/>
              <a:buNone/>
              <a:defRPr sz="3200">
                <a:solidFill>
                  <a:schemeClr val="lt1"/>
                </a:solidFill>
              </a:defRPr>
            </a:lvl8pPr>
            <a:lvl9pPr lvl="8" rtl="0" algn="ctr">
              <a:lnSpc>
                <a:spcPct val="100000"/>
              </a:lnSpc>
              <a:spcBef>
                <a:spcPts val="0"/>
              </a:spcBef>
              <a:spcAft>
                <a:spcPts val="0"/>
              </a:spcAft>
              <a:buClr>
                <a:schemeClr val="lt1"/>
              </a:buClr>
              <a:buSzPts val="3200"/>
              <a:buNone/>
              <a:defRPr sz="3200">
                <a:solidFill>
                  <a:schemeClr val="lt1"/>
                </a:solidFill>
              </a:defRPr>
            </a:lvl9pPr>
          </a:lstStyle>
          <a:p/>
        </p:txBody>
      </p:sp>
      <p:sp>
        <p:nvSpPr>
          <p:cNvPr id="36" name="Google Shape;36;p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1138400" y="5668150"/>
            <a:ext cx="7149600" cy="46188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11918444" y="8239152"/>
            <a:ext cx="5041904" cy="2048330"/>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398298" y="4"/>
            <a:ext cx="5590828" cy="2166616"/>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2771700" y="2767700"/>
            <a:ext cx="12744600" cy="2759400"/>
          </a:xfrm>
          <a:prstGeom prst="rect">
            <a:avLst/>
          </a:prstGeom>
        </p:spPr>
        <p:txBody>
          <a:bodyPr anchorCtr="0" anchor="ctr" bIns="182850" lIns="182850" spcFirstLastPara="1" rIns="182850" wrap="square" tIns="182850">
            <a:noAutofit/>
          </a:bodyPr>
          <a:lstStyle>
            <a:lvl1pPr lvl="0" rtl="0" algn="ctr">
              <a:spcBef>
                <a:spcPts val="0"/>
              </a:spcBef>
              <a:spcAft>
                <a:spcPts val="0"/>
              </a:spcAft>
              <a:buClr>
                <a:schemeClr val="dk2"/>
              </a:buClr>
              <a:buSzPts val="17200"/>
              <a:buNone/>
              <a:defRPr sz="17200">
                <a:solidFill>
                  <a:schemeClr val="dk2"/>
                </a:solidFill>
              </a:defRPr>
            </a:lvl1pPr>
            <a:lvl2pPr lvl="1" rtl="0" algn="ctr">
              <a:spcBef>
                <a:spcPts val="0"/>
              </a:spcBef>
              <a:spcAft>
                <a:spcPts val="0"/>
              </a:spcAft>
              <a:buClr>
                <a:schemeClr val="dk2"/>
              </a:buClr>
              <a:buSzPts val="17200"/>
              <a:buNone/>
              <a:defRPr sz="17200">
                <a:solidFill>
                  <a:schemeClr val="dk2"/>
                </a:solidFill>
              </a:defRPr>
            </a:lvl2pPr>
            <a:lvl3pPr lvl="2" rtl="0" algn="ctr">
              <a:spcBef>
                <a:spcPts val="0"/>
              </a:spcBef>
              <a:spcAft>
                <a:spcPts val="0"/>
              </a:spcAft>
              <a:buClr>
                <a:schemeClr val="dk2"/>
              </a:buClr>
              <a:buSzPts val="17200"/>
              <a:buNone/>
              <a:defRPr sz="17200">
                <a:solidFill>
                  <a:schemeClr val="dk2"/>
                </a:solidFill>
              </a:defRPr>
            </a:lvl3pPr>
            <a:lvl4pPr lvl="3" rtl="0" algn="ctr">
              <a:spcBef>
                <a:spcPts val="0"/>
              </a:spcBef>
              <a:spcAft>
                <a:spcPts val="0"/>
              </a:spcAft>
              <a:buClr>
                <a:schemeClr val="dk2"/>
              </a:buClr>
              <a:buSzPts val="17200"/>
              <a:buNone/>
              <a:defRPr sz="17200">
                <a:solidFill>
                  <a:schemeClr val="dk2"/>
                </a:solidFill>
              </a:defRPr>
            </a:lvl4pPr>
            <a:lvl5pPr lvl="4" rtl="0" algn="ctr">
              <a:spcBef>
                <a:spcPts val="0"/>
              </a:spcBef>
              <a:spcAft>
                <a:spcPts val="0"/>
              </a:spcAft>
              <a:buClr>
                <a:schemeClr val="dk2"/>
              </a:buClr>
              <a:buSzPts val="17200"/>
              <a:buNone/>
              <a:defRPr sz="17200">
                <a:solidFill>
                  <a:schemeClr val="dk2"/>
                </a:solidFill>
              </a:defRPr>
            </a:lvl5pPr>
            <a:lvl6pPr lvl="5" rtl="0" algn="ctr">
              <a:spcBef>
                <a:spcPts val="0"/>
              </a:spcBef>
              <a:spcAft>
                <a:spcPts val="0"/>
              </a:spcAft>
              <a:buClr>
                <a:schemeClr val="dk2"/>
              </a:buClr>
              <a:buSzPts val="17200"/>
              <a:buNone/>
              <a:defRPr sz="17200">
                <a:solidFill>
                  <a:schemeClr val="dk2"/>
                </a:solidFill>
              </a:defRPr>
            </a:lvl6pPr>
            <a:lvl7pPr lvl="6" rtl="0" algn="ctr">
              <a:spcBef>
                <a:spcPts val="0"/>
              </a:spcBef>
              <a:spcAft>
                <a:spcPts val="0"/>
              </a:spcAft>
              <a:buClr>
                <a:schemeClr val="dk2"/>
              </a:buClr>
              <a:buSzPts val="17200"/>
              <a:buNone/>
              <a:defRPr sz="17200">
                <a:solidFill>
                  <a:schemeClr val="dk2"/>
                </a:solidFill>
              </a:defRPr>
            </a:lvl7pPr>
            <a:lvl8pPr lvl="7" rtl="0" algn="ctr">
              <a:spcBef>
                <a:spcPts val="0"/>
              </a:spcBef>
              <a:spcAft>
                <a:spcPts val="0"/>
              </a:spcAft>
              <a:buClr>
                <a:schemeClr val="dk2"/>
              </a:buClr>
              <a:buSzPts val="17200"/>
              <a:buNone/>
              <a:defRPr sz="17200">
                <a:solidFill>
                  <a:schemeClr val="dk2"/>
                </a:solidFill>
              </a:defRPr>
            </a:lvl8pPr>
            <a:lvl9pPr lvl="8" rtl="0" algn="ctr">
              <a:spcBef>
                <a:spcPts val="0"/>
              </a:spcBef>
              <a:spcAft>
                <a:spcPts val="0"/>
              </a:spcAft>
              <a:buClr>
                <a:schemeClr val="dk2"/>
              </a:buClr>
              <a:buSzPts val="17200"/>
              <a:buNone/>
              <a:defRPr sz="17200">
                <a:solidFill>
                  <a:schemeClr val="dk2"/>
                </a:solidFill>
              </a:defRPr>
            </a:lvl9pPr>
          </a:lstStyle>
          <a:p>
            <a:r>
              <a:t>xx%</a:t>
            </a:r>
          </a:p>
        </p:txBody>
      </p:sp>
      <p:sp>
        <p:nvSpPr>
          <p:cNvPr id="120" name="Google Shape;120;p11"/>
          <p:cNvSpPr txBox="1"/>
          <p:nvPr>
            <p:ph idx="1" type="body"/>
          </p:nvPr>
        </p:nvSpPr>
        <p:spPr>
          <a:xfrm>
            <a:off x="2771700" y="5727700"/>
            <a:ext cx="12744600" cy="1282200"/>
          </a:xfrm>
          <a:prstGeom prst="rect">
            <a:avLst/>
          </a:prstGeom>
        </p:spPr>
        <p:txBody>
          <a:bodyPr anchorCtr="0" anchor="t" bIns="182850" lIns="182850" spcFirstLastPara="1" rIns="182850" wrap="square" tIns="182850">
            <a:noAutofit/>
          </a:bodyPr>
          <a:lstStyle>
            <a:lvl1pPr indent="-393700" lvl="0" marL="457200" rtl="0" algn="ctr">
              <a:spcBef>
                <a:spcPts val="0"/>
              </a:spcBef>
              <a:spcAft>
                <a:spcPts val="0"/>
              </a:spcAft>
              <a:buSzPts val="2600"/>
              <a:buChar char="●"/>
              <a:defRPr/>
            </a:lvl1pPr>
            <a:lvl2pPr indent="-368300" lvl="1" marL="914400" rtl="0" algn="ctr">
              <a:spcBef>
                <a:spcPts val="3200"/>
              </a:spcBef>
              <a:spcAft>
                <a:spcPts val="0"/>
              </a:spcAft>
              <a:buSzPts val="2200"/>
              <a:buChar char="○"/>
              <a:defRPr/>
            </a:lvl2pPr>
            <a:lvl3pPr indent="-368300" lvl="2" marL="1371600" rtl="0" algn="ctr">
              <a:spcBef>
                <a:spcPts val="3200"/>
              </a:spcBef>
              <a:spcAft>
                <a:spcPts val="0"/>
              </a:spcAft>
              <a:buSzPts val="2200"/>
              <a:buChar char="■"/>
              <a:defRPr/>
            </a:lvl3pPr>
            <a:lvl4pPr indent="-368300" lvl="3" marL="1828800" rtl="0" algn="ctr">
              <a:spcBef>
                <a:spcPts val="3200"/>
              </a:spcBef>
              <a:spcAft>
                <a:spcPts val="0"/>
              </a:spcAft>
              <a:buSzPts val="2200"/>
              <a:buChar char="●"/>
              <a:defRPr/>
            </a:lvl4pPr>
            <a:lvl5pPr indent="-368300" lvl="4" marL="2286000" rtl="0" algn="ctr">
              <a:spcBef>
                <a:spcPts val="3200"/>
              </a:spcBef>
              <a:spcAft>
                <a:spcPts val="0"/>
              </a:spcAft>
              <a:buSzPts val="2200"/>
              <a:buChar char="○"/>
              <a:defRPr/>
            </a:lvl5pPr>
            <a:lvl6pPr indent="-368300" lvl="5" marL="2743200" rtl="0" algn="ctr">
              <a:spcBef>
                <a:spcPts val="3200"/>
              </a:spcBef>
              <a:spcAft>
                <a:spcPts val="0"/>
              </a:spcAft>
              <a:buSzPts val="2200"/>
              <a:buChar char="■"/>
              <a:defRPr/>
            </a:lvl6pPr>
            <a:lvl7pPr indent="-368300" lvl="6" marL="3200400" rtl="0" algn="ctr">
              <a:spcBef>
                <a:spcPts val="3200"/>
              </a:spcBef>
              <a:spcAft>
                <a:spcPts val="0"/>
              </a:spcAft>
              <a:buSzPts val="2200"/>
              <a:buChar char="●"/>
              <a:defRPr/>
            </a:lvl7pPr>
            <a:lvl8pPr indent="-368300" lvl="7" marL="3657600" rtl="0" algn="ctr">
              <a:spcBef>
                <a:spcPts val="3200"/>
              </a:spcBef>
              <a:spcAft>
                <a:spcPts val="0"/>
              </a:spcAft>
              <a:buSzPts val="2200"/>
              <a:buChar char="○"/>
              <a:defRPr/>
            </a:lvl8pPr>
            <a:lvl9pPr indent="-368300" lvl="8" marL="4114800" rtl="0" algn="ctr">
              <a:spcBef>
                <a:spcPts val="3200"/>
              </a:spcBef>
              <a:spcAft>
                <a:spcPts val="3200"/>
              </a:spcAft>
              <a:buSzPts val="2200"/>
              <a:buChar char="■"/>
              <a:defRPr/>
            </a:lvl9pPr>
          </a:lstStyle>
          <a:p/>
        </p:txBody>
      </p:sp>
      <p:sp>
        <p:nvSpPr>
          <p:cNvPr id="121" name="Google Shape;121;p11"/>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9514200" y="4618800"/>
            <a:ext cx="8773800" cy="56682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39" name="Google Shape;39;p3"/>
          <p:cNvGrpSpPr/>
          <p:nvPr/>
        </p:nvGrpSpPr>
        <p:grpSpPr>
          <a:xfrm>
            <a:off x="11188382" y="7922230"/>
            <a:ext cx="5820289" cy="236468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398298" y="4"/>
            <a:ext cx="5590828" cy="2166616"/>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3777368" y="3492200"/>
            <a:ext cx="10755000" cy="3292200"/>
          </a:xfrm>
          <a:prstGeom prst="rect">
            <a:avLst/>
          </a:prstGeom>
        </p:spPr>
        <p:txBody>
          <a:bodyPr anchorCtr="0" anchor="ctr" bIns="182850" lIns="182850" spcFirstLastPara="1" rIns="182850" wrap="square" tIns="182850">
            <a:noAutofit/>
          </a:bodyPr>
          <a:lstStyle>
            <a:lvl1pPr lvl="0" rtl="0" algn="ctr">
              <a:spcBef>
                <a:spcPts val="0"/>
              </a:spcBef>
              <a:spcAft>
                <a:spcPts val="0"/>
              </a:spcAft>
              <a:buClr>
                <a:schemeClr val="dk2"/>
              </a:buClr>
              <a:buSzPts val="6400"/>
              <a:buNone/>
              <a:defRPr sz="6400">
                <a:solidFill>
                  <a:schemeClr val="dk2"/>
                </a:solidFill>
              </a:defRPr>
            </a:lvl1pPr>
            <a:lvl2pPr lvl="1" rtl="0" algn="ctr">
              <a:spcBef>
                <a:spcPts val="0"/>
              </a:spcBef>
              <a:spcAft>
                <a:spcPts val="0"/>
              </a:spcAft>
              <a:buClr>
                <a:schemeClr val="dk2"/>
              </a:buClr>
              <a:buSzPts val="6400"/>
              <a:buNone/>
              <a:defRPr sz="6400">
                <a:solidFill>
                  <a:schemeClr val="dk2"/>
                </a:solidFill>
              </a:defRPr>
            </a:lvl2pPr>
            <a:lvl3pPr lvl="2" rtl="0" algn="ctr">
              <a:spcBef>
                <a:spcPts val="0"/>
              </a:spcBef>
              <a:spcAft>
                <a:spcPts val="0"/>
              </a:spcAft>
              <a:buClr>
                <a:schemeClr val="dk2"/>
              </a:buClr>
              <a:buSzPts val="6400"/>
              <a:buNone/>
              <a:defRPr sz="6400">
                <a:solidFill>
                  <a:schemeClr val="dk2"/>
                </a:solidFill>
              </a:defRPr>
            </a:lvl3pPr>
            <a:lvl4pPr lvl="3" rtl="0" algn="ctr">
              <a:spcBef>
                <a:spcPts val="0"/>
              </a:spcBef>
              <a:spcAft>
                <a:spcPts val="0"/>
              </a:spcAft>
              <a:buClr>
                <a:schemeClr val="dk2"/>
              </a:buClr>
              <a:buSzPts val="6400"/>
              <a:buNone/>
              <a:defRPr sz="6400">
                <a:solidFill>
                  <a:schemeClr val="dk2"/>
                </a:solidFill>
              </a:defRPr>
            </a:lvl4pPr>
            <a:lvl5pPr lvl="4" rtl="0" algn="ctr">
              <a:spcBef>
                <a:spcPts val="0"/>
              </a:spcBef>
              <a:spcAft>
                <a:spcPts val="0"/>
              </a:spcAft>
              <a:buClr>
                <a:schemeClr val="dk2"/>
              </a:buClr>
              <a:buSzPts val="6400"/>
              <a:buNone/>
              <a:defRPr sz="6400">
                <a:solidFill>
                  <a:schemeClr val="dk2"/>
                </a:solidFill>
              </a:defRPr>
            </a:lvl5pPr>
            <a:lvl6pPr lvl="5" rtl="0" algn="ctr">
              <a:spcBef>
                <a:spcPts val="0"/>
              </a:spcBef>
              <a:spcAft>
                <a:spcPts val="0"/>
              </a:spcAft>
              <a:buClr>
                <a:schemeClr val="dk2"/>
              </a:buClr>
              <a:buSzPts val="6400"/>
              <a:buNone/>
              <a:defRPr sz="6400">
                <a:solidFill>
                  <a:schemeClr val="dk2"/>
                </a:solidFill>
              </a:defRPr>
            </a:lvl6pPr>
            <a:lvl7pPr lvl="6" rtl="0" algn="ctr">
              <a:spcBef>
                <a:spcPts val="0"/>
              </a:spcBef>
              <a:spcAft>
                <a:spcPts val="0"/>
              </a:spcAft>
              <a:buClr>
                <a:schemeClr val="dk2"/>
              </a:buClr>
              <a:buSzPts val="6400"/>
              <a:buNone/>
              <a:defRPr sz="6400">
                <a:solidFill>
                  <a:schemeClr val="dk2"/>
                </a:solidFill>
              </a:defRPr>
            </a:lvl7pPr>
            <a:lvl8pPr lvl="7" rtl="0" algn="ctr">
              <a:spcBef>
                <a:spcPts val="0"/>
              </a:spcBef>
              <a:spcAft>
                <a:spcPts val="0"/>
              </a:spcAft>
              <a:buClr>
                <a:schemeClr val="dk2"/>
              </a:buClr>
              <a:buSzPts val="6400"/>
              <a:buNone/>
              <a:defRPr sz="6400">
                <a:solidFill>
                  <a:schemeClr val="dk2"/>
                </a:solidFill>
              </a:defRPr>
            </a:lvl8pPr>
            <a:lvl9pPr lvl="8" rtl="0" algn="ctr">
              <a:spcBef>
                <a:spcPts val="0"/>
              </a:spcBef>
              <a:spcAft>
                <a:spcPts val="0"/>
              </a:spcAft>
              <a:buClr>
                <a:schemeClr val="dk2"/>
              </a:buClr>
              <a:buSzPts val="6400"/>
              <a:buNone/>
              <a:defRPr sz="6400">
                <a:solidFill>
                  <a:schemeClr val="dk2"/>
                </a:solidFill>
              </a:defRPr>
            </a:lvl9pPr>
          </a:lstStyle>
          <a:p/>
        </p:txBody>
      </p:sp>
      <p:sp>
        <p:nvSpPr>
          <p:cNvPr id="48" name="Google Shape;48;p3"/>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1" name="Google Shape;51;p4"/>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2" name="Google Shape;52;p4"/>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4" name="Google Shape;54;p4"/>
          <p:cNvSpPr txBox="1"/>
          <p:nvPr>
            <p:ph idx="1" type="body"/>
          </p:nvPr>
        </p:nvSpPr>
        <p:spPr>
          <a:xfrm>
            <a:off x="1638300" y="3981450"/>
            <a:ext cx="150114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55" name="Google Shape;55;p4"/>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8" name="Google Shape;58;p5"/>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9" name="Google Shape;59;p5"/>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61" name="Google Shape;61;p5"/>
          <p:cNvSpPr txBox="1"/>
          <p:nvPr>
            <p:ph idx="1" type="body"/>
          </p:nvPr>
        </p:nvSpPr>
        <p:spPr>
          <a:xfrm>
            <a:off x="1638300" y="3981450"/>
            <a:ext cx="73722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62" name="Google Shape;62;p5"/>
          <p:cNvSpPr txBox="1"/>
          <p:nvPr>
            <p:ph idx="2" type="body"/>
          </p:nvPr>
        </p:nvSpPr>
        <p:spPr>
          <a:xfrm>
            <a:off x="9277350" y="3981450"/>
            <a:ext cx="73722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63" name="Google Shape;63;p5"/>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6" name="Google Shape;66;p6"/>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7" name="Google Shape;67;p6"/>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69" name="Google Shape;69;p6"/>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2" name="Google Shape;72;p7"/>
          <p:cNvSpPr/>
          <p:nvPr/>
        </p:nvSpPr>
        <p:spPr>
          <a:xfrm>
            <a:off x="61" y="5649000"/>
            <a:ext cx="14740800" cy="46380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3" name="Google Shape;73;p7"/>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638300" y="1691200"/>
            <a:ext cx="7418400" cy="27660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75" name="Google Shape;75;p7"/>
          <p:cNvSpPr txBox="1"/>
          <p:nvPr>
            <p:ph idx="1" type="body"/>
          </p:nvPr>
        </p:nvSpPr>
        <p:spPr>
          <a:xfrm>
            <a:off x="1661400" y="4638100"/>
            <a:ext cx="7418400" cy="42396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76" name="Google Shape;76;p7"/>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5646288"/>
            <a:ext cx="14738400" cy="46338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9" name="Google Shape;79;p8"/>
          <p:cNvSpPr/>
          <p:nvPr/>
        </p:nvSpPr>
        <p:spPr>
          <a:xfrm flipH="1">
            <a:off x="7166420" y="3108226"/>
            <a:ext cx="11121000" cy="7179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0" name="Google Shape;80;p8"/>
          <p:cNvGrpSpPr/>
          <p:nvPr/>
        </p:nvGrpSpPr>
        <p:grpSpPr>
          <a:xfrm>
            <a:off x="511982" y="-236"/>
            <a:ext cx="4502694" cy="2086816"/>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84" name="Google Shape;84;p8"/>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5" name="Google Shape;85;p8"/>
          <p:cNvGrpSpPr/>
          <p:nvPr/>
        </p:nvGrpSpPr>
        <p:grpSpPr>
          <a:xfrm>
            <a:off x="69869" y="9044251"/>
            <a:ext cx="3186612" cy="123414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11772706" y="2486"/>
            <a:ext cx="6514910" cy="2523027"/>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2787858" y="2602292"/>
            <a:ext cx="12733800" cy="5078400"/>
          </a:xfrm>
          <a:prstGeom prst="rect">
            <a:avLst/>
          </a:prstGeom>
        </p:spPr>
        <p:txBody>
          <a:bodyPr anchorCtr="0" anchor="ctr" bIns="182850" lIns="182850" spcFirstLastPara="1" rIns="182850" wrap="square" tIns="182850">
            <a:no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94" name="Google Shape;94;p8"/>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7" name="Google Shape;97;p9"/>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8" name="Google Shape;98;p9"/>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638300" y="1691200"/>
            <a:ext cx="12848400" cy="14100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00" name="Google Shape;100;p9"/>
          <p:cNvSpPr txBox="1"/>
          <p:nvPr>
            <p:ph idx="1" type="subTitle"/>
          </p:nvPr>
        </p:nvSpPr>
        <p:spPr>
          <a:xfrm>
            <a:off x="1638300" y="3101400"/>
            <a:ext cx="11719800" cy="787200"/>
          </a:xfrm>
          <a:prstGeom prst="rect">
            <a:avLst/>
          </a:prstGeom>
        </p:spPr>
        <p:txBody>
          <a:bodyPr anchorCtr="0" anchor="t" bIns="182850" lIns="182850" spcFirstLastPara="1" rIns="182850" wrap="square" tIns="18285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Clr>
                <a:schemeClr val="lt1"/>
              </a:buClr>
              <a:buSzPts val="3200"/>
              <a:buNone/>
              <a:defRPr sz="3200">
                <a:solidFill>
                  <a:schemeClr val="lt1"/>
                </a:solidFill>
              </a:defRPr>
            </a:lvl2pPr>
            <a:lvl3pPr lvl="2" rtl="0">
              <a:lnSpc>
                <a:spcPct val="100000"/>
              </a:lnSpc>
              <a:spcBef>
                <a:spcPts val="0"/>
              </a:spcBef>
              <a:spcAft>
                <a:spcPts val="0"/>
              </a:spcAft>
              <a:buClr>
                <a:schemeClr val="lt1"/>
              </a:buClr>
              <a:buSzPts val="3200"/>
              <a:buNone/>
              <a:defRPr sz="3200">
                <a:solidFill>
                  <a:schemeClr val="lt1"/>
                </a:solidFill>
              </a:defRPr>
            </a:lvl3pPr>
            <a:lvl4pPr lvl="3" rtl="0">
              <a:lnSpc>
                <a:spcPct val="100000"/>
              </a:lnSpc>
              <a:spcBef>
                <a:spcPts val="0"/>
              </a:spcBef>
              <a:spcAft>
                <a:spcPts val="0"/>
              </a:spcAft>
              <a:buClr>
                <a:schemeClr val="lt1"/>
              </a:buClr>
              <a:buSzPts val="3200"/>
              <a:buNone/>
              <a:defRPr sz="3200">
                <a:solidFill>
                  <a:schemeClr val="lt1"/>
                </a:solidFill>
              </a:defRPr>
            </a:lvl4pPr>
            <a:lvl5pPr lvl="4" rtl="0">
              <a:lnSpc>
                <a:spcPct val="100000"/>
              </a:lnSpc>
              <a:spcBef>
                <a:spcPts val="0"/>
              </a:spcBef>
              <a:spcAft>
                <a:spcPts val="0"/>
              </a:spcAft>
              <a:buClr>
                <a:schemeClr val="lt1"/>
              </a:buClr>
              <a:buSzPts val="3200"/>
              <a:buNone/>
              <a:defRPr sz="3200">
                <a:solidFill>
                  <a:schemeClr val="lt1"/>
                </a:solidFill>
              </a:defRPr>
            </a:lvl5pPr>
            <a:lvl6pPr lvl="5" rtl="0">
              <a:lnSpc>
                <a:spcPct val="100000"/>
              </a:lnSpc>
              <a:spcBef>
                <a:spcPts val="0"/>
              </a:spcBef>
              <a:spcAft>
                <a:spcPts val="0"/>
              </a:spcAft>
              <a:buClr>
                <a:schemeClr val="lt1"/>
              </a:buClr>
              <a:buSzPts val="3200"/>
              <a:buNone/>
              <a:defRPr sz="3200">
                <a:solidFill>
                  <a:schemeClr val="lt1"/>
                </a:solidFill>
              </a:defRPr>
            </a:lvl6pPr>
            <a:lvl7pPr lvl="6" rtl="0">
              <a:lnSpc>
                <a:spcPct val="100000"/>
              </a:lnSpc>
              <a:spcBef>
                <a:spcPts val="0"/>
              </a:spcBef>
              <a:spcAft>
                <a:spcPts val="0"/>
              </a:spcAft>
              <a:buClr>
                <a:schemeClr val="lt1"/>
              </a:buClr>
              <a:buSzPts val="3200"/>
              <a:buNone/>
              <a:defRPr sz="3200">
                <a:solidFill>
                  <a:schemeClr val="lt1"/>
                </a:solidFill>
              </a:defRPr>
            </a:lvl7pPr>
            <a:lvl8pPr lvl="7" rtl="0">
              <a:lnSpc>
                <a:spcPct val="100000"/>
              </a:lnSpc>
              <a:spcBef>
                <a:spcPts val="0"/>
              </a:spcBef>
              <a:spcAft>
                <a:spcPts val="0"/>
              </a:spcAft>
              <a:buClr>
                <a:schemeClr val="lt1"/>
              </a:buClr>
              <a:buSzPts val="3200"/>
              <a:buNone/>
              <a:defRPr sz="3200">
                <a:solidFill>
                  <a:schemeClr val="lt1"/>
                </a:solidFill>
              </a:defRPr>
            </a:lvl8pPr>
            <a:lvl9pPr lvl="8" rtl="0">
              <a:lnSpc>
                <a:spcPct val="100000"/>
              </a:lnSpc>
              <a:spcBef>
                <a:spcPts val="0"/>
              </a:spcBef>
              <a:spcAft>
                <a:spcPts val="0"/>
              </a:spcAft>
              <a:buClr>
                <a:schemeClr val="lt1"/>
              </a:buClr>
              <a:buSzPts val="3200"/>
              <a:buNone/>
              <a:defRPr sz="3200">
                <a:solidFill>
                  <a:schemeClr val="lt1"/>
                </a:solidFill>
              </a:defRPr>
            </a:lvl9pPr>
          </a:lstStyle>
          <a:p/>
        </p:txBody>
      </p:sp>
      <p:sp>
        <p:nvSpPr>
          <p:cNvPr id="101" name="Google Shape;101;p9"/>
          <p:cNvSpPr txBox="1"/>
          <p:nvPr>
            <p:ph idx="2" type="body"/>
          </p:nvPr>
        </p:nvSpPr>
        <p:spPr>
          <a:xfrm>
            <a:off x="1638300" y="4934100"/>
            <a:ext cx="11719800" cy="4191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102" name="Google Shape;102;p9"/>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61" y="5649000"/>
            <a:ext cx="14740800" cy="4638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5" name="Google Shape;105;p10"/>
          <p:cNvSpPr/>
          <p:nvPr/>
        </p:nvSpPr>
        <p:spPr>
          <a:xfrm flipH="1">
            <a:off x="7165200" y="3101400"/>
            <a:ext cx="11122800" cy="71856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6" name="Google Shape;106;p10"/>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656050" y="8327000"/>
            <a:ext cx="14830200" cy="1210200"/>
          </a:xfrm>
          <a:prstGeom prst="rect">
            <a:avLst/>
          </a:prstGeom>
        </p:spPr>
        <p:txBody>
          <a:bodyPr anchorCtr="0" anchor="b" bIns="182850" lIns="182850" spcFirstLastPara="1" rIns="182850" wrap="square" tIns="182850">
            <a:noAutofit/>
          </a:bodyPr>
          <a:lstStyle>
            <a:lvl1pPr indent="-228600" lvl="0" marL="457200" rtl="0">
              <a:lnSpc>
                <a:spcPct val="100000"/>
              </a:lnSpc>
              <a:spcBef>
                <a:spcPts val="0"/>
              </a:spcBef>
              <a:spcAft>
                <a:spcPts val="0"/>
              </a:spcAft>
              <a:buSzPts val="2600"/>
              <a:buNone/>
              <a:defRPr/>
            </a:lvl1pPr>
          </a:lstStyle>
          <a:p/>
        </p:txBody>
      </p:sp>
      <p:sp>
        <p:nvSpPr>
          <p:cNvPr id="108" name="Google Shape;108;p10"/>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1pPr>
            <a:lvl2pPr lvl="1"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2pPr>
            <a:lvl3pPr lvl="2"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3pPr>
            <a:lvl4pPr lvl="3"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4pPr>
            <a:lvl5pPr lvl="4"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5pPr>
            <a:lvl6pPr lvl="5"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6pPr>
            <a:lvl7pPr lvl="6"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7pPr>
            <a:lvl8pPr lvl="7"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8pPr>
            <a:lvl9pPr lvl="8"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623400" y="2304950"/>
            <a:ext cx="17041200" cy="6782400"/>
          </a:xfrm>
          <a:prstGeom prst="rect">
            <a:avLst/>
          </a:prstGeom>
          <a:noFill/>
          <a:ln>
            <a:noFill/>
          </a:ln>
        </p:spPr>
        <p:txBody>
          <a:bodyPr anchorCtr="0" anchor="t" bIns="182850" lIns="182850" spcFirstLastPara="1" rIns="182850" wrap="square" tIns="182850">
            <a:noAutofit/>
          </a:bodyPr>
          <a:lstStyle>
            <a:lvl1pPr indent="-393700" lvl="0" marL="457200" rtl="0">
              <a:lnSpc>
                <a:spcPct val="115000"/>
              </a:lnSpc>
              <a:spcBef>
                <a:spcPts val="0"/>
              </a:spcBef>
              <a:spcAft>
                <a:spcPts val="0"/>
              </a:spcAft>
              <a:buClr>
                <a:schemeClr val="dk2"/>
              </a:buClr>
              <a:buSzPts val="2600"/>
              <a:buFont typeface="Calibri"/>
              <a:buChar char="●"/>
              <a:defRPr sz="2600">
                <a:solidFill>
                  <a:schemeClr val="dk2"/>
                </a:solidFill>
                <a:latin typeface="Calibri"/>
                <a:ea typeface="Calibri"/>
                <a:cs typeface="Calibri"/>
                <a:sym typeface="Calibri"/>
              </a:defRPr>
            </a:lvl1pPr>
            <a:lvl2pPr indent="-368300" lvl="1" marL="9144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2pPr>
            <a:lvl3pPr indent="-368300" lvl="2" marL="13716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3pPr>
            <a:lvl4pPr indent="-368300" lvl="3" marL="18288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4pPr>
            <a:lvl5pPr indent="-368300" lvl="4" marL="22860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5pPr>
            <a:lvl6pPr indent="-368300" lvl="5" marL="27432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6pPr>
            <a:lvl7pPr indent="-368300" lvl="6" marL="32004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7pPr>
            <a:lvl8pPr indent="-368300" lvl="7" marL="36576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8pPr>
            <a:lvl9pPr indent="-368300" lvl="8" marL="4114800" rtl="0">
              <a:lnSpc>
                <a:spcPct val="115000"/>
              </a:lnSpc>
              <a:spcBef>
                <a:spcPts val="3200"/>
              </a:spcBef>
              <a:spcAft>
                <a:spcPts val="3200"/>
              </a:spcAft>
              <a:buClr>
                <a:schemeClr val="dk2"/>
              </a:buClr>
              <a:buSzPts val="2200"/>
              <a:buFont typeface="Calibri"/>
              <a:buChar char="■"/>
              <a:defRPr sz="22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6781467" y="9087337"/>
            <a:ext cx="1097400" cy="787200"/>
          </a:xfrm>
          <a:prstGeom prst="rect">
            <a:avLst/>
          </a:prstGeom>
          <a:noFill/>
          <a:ln>
            <a:noFill/>
          </a:ln>
        </p:spPr>
        <p:txBody>
          <a:bodyPr anchorCtr="0" anchor="ctr" bIns="182850" lIns="182850" spcFirstLastPara="1" rIns="182850" wrap="square" tIns="182850">
            <a:noAutofit/>
          </a:bodyPr>
          <a:lstStyle>
            <a:lvl1pPr lvl="0" rtl="0" algn="r">
              <a:buNone/>
              <a:defRPr sz="2000">
                <a:solidFill>
                  <a:schemeClr val="dk2"/>
                </a:solidFill>
                <a:latin typeface="Nunito"/>
                <a:ea typeface="Nunito"/>
                <a:cs typeface="Nunito"/>
                <a:sym typeface="Nunito"/>
              </a:defRPr>
            </a:lvl1pPr>
            <a:lvl2pPr lvl="1" rtl="0" algn="r">
              <a:buNone/>
              <a:defRPr sz="2000">
                <a:solidFill>
                  <a:schemeClr val="dk2"/>
                </a:solidFill>
                <a:latin typeface="Nunito"/>
                <a:ea typeface="Nunito"/>
                <a:cs typeface="Nunito"/>
                <a:sym typeface="Nunito"/>
              </a:defRPr>
            </a:lvl2pPr>
            <a:lvl3pPr lvl="2" rtl="0" algn="r">
              <a:buNone/>
              <a:defRPr sz="2000">
                <a:solidFill>
                  <a:schemeClr val="dk2"/>
                </a:solidFill>
                <a:latin typeface="Nunito"/>
                <a:ea typeface="Nunito"/>
                <a:cs typeface="Nunito"/>
                <a:sym typeface="Nunito"/>
              </a:defRPr>
            </a:lvl3pPr>
            <a:lvl4pPr lvl="3" rtl="0" algn="r">
              <a:buNone/>
              <a:defRPr sz="2000">
                <a:solidFill>
                  <a:schemeClr val="dk2"/>
                </a:solidFill>
                <a:latin typeface="Nunito"/>
                <a:ea typeface="Nunito"/>
                <a:cs typeface="Nunito"/>
                <a:sym typeface="Nunito"/>
              </a:defRPr>
            </a:lvl4pPr>
            <a:lvl5pPr lvl="4" rtl="0" algn="r">
              <a:buNone/>
              <a:defRPr sz="2000">
                <a:solidFill>
                  <a:schemeClr val="dk2"/>
                </a:solidFill>
                <a:latin typeface="Nunito"/>
                <a:ea typeface="Nunito"/>
                <a:cs typeface="Nunito"/>
                <a:sym typeface="Nunito"/>
              </a:defRPr>
            </a:lvl5pPr>
            <a:lvl6pPr lvl="5" rtl="0" algn="r">
              <a:buNone/>
              <a:defRPr sz="2000">
                <a:solidFill>
                  <a:schemeClr val="dk2"/>
                </a:solidFill>
                <a:latin typeface="Nunito"/>
                <a:ea typeface="Nunito"/>
                <a:cs typeface="Nunito"/>
                <a:sym typeface="Nunito"/>
              </a:defRPr>
            </a:lvl6pPr>
            <a:lvl7pPr lvl="6" rtl="0" algn="r">
              <a:buNone/>
              <a:defRPr sz="2000">
                <a:solidFill>
                  <a:schemeClr val="dk2"/>
                </a:solidFill>
                <a:latin typeface="Nunito"/>
                <a:ea typeface="Nunito"/>
                <a:cs typeface="Nunito"/>
                <a:sym typeface="Nunito"/>
              </a:defRPr>
            </a:lvl7pPr>
            <a:lvl8pPr lvl="7" rtl="0" algn="r">
              <a:buNone/>
              <a:defRPr sz="2000">
                <a:solidFill>
                  <a:schemeClr val="dk2"/>
                </a:solidFill>
                <a:latin typeface="Nunito"/>
                <a:ea typeface="Nunito"/>
                <a:cs typeface="Nunito"/>
                <a:sym typeface="Nunito"/>
              </a:defRPr>
            </a:lvl8pPr>
            <a:lvl9pPr lvl="8" rtl="0" algn="r">
              <a:buNone/>
              <a:defRPr sz="2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29.png"/><Relationship Id="rId6" Type="http://schemas.openxmlformats.org/officeDocument/2006/relationships/image" Target="../media/image18.png"/><Relationship Id="rId7"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31.jpg"/><Relationship Id="rId8"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37.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45.jpg"/><Relationship Id="rId9" Type="http://schemas.openxmlformats.org/officeDocument/2006/relationships/image" Target="../media/image36.jp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3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hyperlink" Target="https://bit.ly/covid-pds" TargetMode="External"/><Relationship Id="rId7" Type="http://schemas.openxmlformats.org/officeDocument/2006/relationships/hyperlink" Target="https://bit.ly/covid-pds-ap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39.png"/><Relationship Id="rId6" Type="http://schemas.openxmlformats.org/officeDocument/2006/relationships/image" Target="../media/image3.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9.png"/><Relationship Id="rId7" Type="http://schemas.openxmlformats.org/officeDocument/2006/relationships/image" Target="../media/image3.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4.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26.png"/><Relationship Id="rId5" Type="http://schemas.openxmlformats.org/officeDocument/2006/relationships/image" Target="../media/image40.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4.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41.png"/><Relationship Id="rId8"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8F4EB"/>
        </a:solidFill>
      </p:bgPr>
    </p:bg>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3">
            <a:alphaModFix/>
          </a:blip>
          <a:srcRect b="0" l="0" r="0" t="0"/>
          <a:stretch/>
        </p:blipFill>
        <p:spPr>
          <a:xfrm rot="10800000">
            <a:off x="0" y="0"/>
            <a:ext cx="1701713" cy="1701713"/>
          </a:xfrm>
          <a:prstGeom prst="rect">
            <a:avLst/>
          </a:prstGeom>
          <a:noFill/>
          <a:ln>
            <a:noFill/>
          </a:ln>
        </p:spPr>
      </p:pic>
      <p:pic>
        <p:nvPicPr>
          <p:cNvPr id="129" name="Google Shape;129;p13"/>
          <p:cNvPicPr preferRelativeResize="0"/>
          <p:nvPr/>
        </p:nvPicPr>
        <p:blipFill rotWithShape="1">
          <a:blip r:embed="rId4">
            <a:alphaModFix/>
          </a:blip>
          <a:srcRect b="0" l="0" r="0" t="0"/>
          <a:stretch/>
        </p:blipFill>
        <p:spPr>
          <a:xfrm rot="5400000">
            <a:off x="13583838" y="1982412"/>
            <a:ext cx="6272224" cy="3136100"/>
          </a:xfrm>
          <a:prstGeom prst="rect">
            <a:avLst/>
          </a:prstGeom>
          <a:noFill/>
          <a:ln>
            <a:noFill/>
          </a:ln>
        </p:spPr>
      </p:pic>
      <p:sp>
        <p:nvSpPr>
          <p:cNvPr id="130" name="Google Shape;130;p13"/>
          <p:cNvSpPr/>
          <p:nvPr/>
        </p:nvSpPr>
        <p:spPr>
          <a:xfrm>
            <a:off x="0" y="7151921"/>
            <a:ext cx="18288000" cy="3135000"/>
          </a:xfrm>
          <a:prstGeom prst="rect">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3"/>
          <p:cNvPicPr preferRelativeResize="0"/>
          <p:nvPr/>
        </p:nvPicPr>
        <p:blipFill rotWithShape="1">
          <a:blip r:embed="rId5">
            <a:alphaModFix/>
          </a:blip>
          <a:srcRect b="0" l="0" r="0" t="0"/>
          <a:stretch/>
        </p:blipFill>
        <p:spPr>
          <a:xfrm rot="5400000">
            <a:off x="0" y="5577036"/>
            <a:ext cx="1574884" cy="1574884"/>
          </a:xfrm>
          <a:prstGeom prst="rect">
            <a:avLst/>
          </a:prstGeom>
          <a:noFill/>
          <a:ln>
            <a:noFill/>
          </a:ln>
        </p:spPr>
      </p:pic>
      <p:sp>
        <p:nvSpPr>
          <p:cNvPr id="132" name="Google Shape;132;p13"/>
          <p:cNvSpPr txBox="1"/>
          <p:nvPr/>
        </p:nvSpPr>
        <p:spPr>
          <a:xfrm>
            <a:off x="1028700" y="7935995"/>
            <a:ext cx="5467500" cy="14907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TEAM:  BiNARY</a:t>
            </a:r>
            <a:endParaRPr sz="3600">
              <a:solidFill>
                <a:srgbClr val="F8F4EB"/>
              </a:solidFill>
              <a:latin typeface="Montserrat SemiBold"/>
              <a:ea typeface="Montserrat SemiBold"/>
              <a:cs typeface="Montserrat SemiBold"/>
              <a:sym typeface="Montserrat SemiBold"/>
            </a:endParaRPr>
          </a:p>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THEME:  HEALTHCARE</a:t>
            </a:r>
            <a:endParaRPr sz="3600">
              <a:solidFill>
                <a:srgbClr val="F8F4EB"/>
              </a:solidFill>
              <a:latin typeface="Montserrat SemiBold"/>
              <a:ea typeface="Montserrat SemiBold"/>
              <a:cs typeface="Montserrat SemiBold"/>
              <a:sym typeface="Montserrat SemiBold"/>
            </a:endParaRPr>
          </a:p>
        </p:txBody>
      </p:sp>
      <p:sp>
        <p:nvSpPr>
          <p:cNvPr id="133" name="Google Shape;133;p13"/>
          <p:cNvSpPr/>
          <p:nvPr/>
        </p:nvSpPr>
        <p:spPr>
          <a:xfrm>
            <a:off x="7435700" y="8219325"/>
            <a:ext cx="10482831"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3"/>
          <p:cNvPicPr preferRelativeResize="0"/>
          <p:nvPr/>
        </p:nvPicPr>
        <p:blipFill rotWithShape="1">
          <a:blip r:embed="rId6">
            <a:alphaModFix/>
          </a:blip>
          <a:srcRect b="35024" l="0" r="0" t="26269"/>
          <a:stretch/>
        </p:blipFill>
        <p:spPr>
          <a:xfrm>
            <a:off x="2972725" y="1115977"/>
            <a:ext cx="11747449" cy="4919950"/>
          </a:xfrm>
          <a:prstGeom prst="rect">
            <a:avLst/>
          </a:prstGeom>
          <a:noFill/>
          <a:ln>
            <a:noFill/>
          </a:ln>
          <a:effectLst>
            <a:outerShdw blurRad="57150" rotWithShape="0" algn="bl" dir="5400000" dist="19050">
              <a:srgbClr val="000000">
                <a:alpha val="50000"/>
              </a:srgbClr>
            </a:outerShdw>
          </a:effectLst>
        </p:spPr>
      </p:pic>
      <p:sp>
        <p:nvSpPr>
          <p:cNvPr id="135" name="Google Shape;135;p13"/>
          <p:cNvSpPr txBox="1"/>
          <p:nvPr/>
        </p:nvSpPr>
        <p:spPr>
          <a:xfrm>
            <a:off x="7547525" y="8359900"/>
            <a:ext cx="114669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rgbClr val="F8F4EB"/>
                </a:solidFill>
                <a:latin typeface="Comfortaa"/>
                <a:ea typeface="Comfortaa"/>
                <a:cs typeface="Comfortaa"/>
                <a:sym typeface="Comfortaa"/>
              </a:rPr>
              <a:t>e-PDS platform towards pandemic restoration</a:t>
            </a:r>
            <a:endParaRPr sz="11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8F4EB"/>
        </a:solidFill>
      </p:bgPr>
    </p:bg>
    <p:spTree>
      <p:nvGrpSpPr>
        <p:cNvPr id="313" name="Shape 313"/>
        <p:cNvGrpSpPr/>
        <p:nvPr/>
      </p:nvGrpSpPr>
      <p:grpSpPr>
        <a:xfrm>
          <a:off x="0" y="0"/>
          <a:ext cx="0" cy="0"/>
          <a:chOff x="0" y="0"/>
          <a:chExt cx="0" cy="0"/>
        </a:xfrm>
      </p:grpSpPr>
      <p:sp>
        <p:nvSpPr>
          <p:cNvPr id="314" name="Google Shape;314;p22"/>
          <p:cNvSpPr/>
          <p:nvPr/>
        </p:nvSpPr>
        <p:spPr>
          <a:xfrm>
            <a:off x="0" y="8373346"/>
            <a:ext cx="18288000" cy="1913700"/>
          </a:xfrm>
          <a:prstGeom prst="rect">
            <a:avLst/>
          </a:prstGeom>
          <a:solidFill>
            <a:srgbClr val="E8B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5408258" y="9011509"/>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22"/>
          <p:cNvPicPr preferRelativeResize="0"/>
          <p:nvPr/>
        </p:nvPicPr>
        <p:blipFill rotWithShape="1">
          <a:blip r:embed="rId3">
            <a:alphaModFix/>
          </a:blip>
          <a:srcRect b="0" l="0" r="0" t="0"/>
          <a:stretch/>
        </p:blipFill>
        <p:spPr>
          <a:xfrm>
            <a:off x="16358183" y="9094673"/>
            <a:ext cx="775800" cy="775800"/>
          </a:xfrm>
          <a:prstGeom prst="rect">
            <a:avLst/>
          </a:prstGeom>
          <a:noFill/>
          <a:ln>
            <a:noFill/>
          </a:ln>
        </p:spPr>
      </p:pic>
      <p:pic>
        <p:nvPicPr>
          <p:cNvPr id="317" name="Google Shape;317;p22"/>
          <p:cNvPicPr preferRelativeResize="0"/>
          <p:nvPr/>
        </p:nvPicPr>
        <p:blipFill rotWithShape="1">
          <a:blip r:embed="rId4">
            <a:alphaModFix/>
          </a:blip>
          <a:srcRect b="0" l="0" r="0" t="0"/>
          <a:stretch/>
        </p:blipFill>
        <p:spPr>
          <a:xfrm>
            <a:off x="16473625" y="9210115"/>
            <a:ext cx="544916" cy="544916"/>
          </a:xfrm>
          <a:prstGeom prst="rect">
            <a:avLst/>
          </a:prstGeom>
          <a:noFill/>
          <a:ln>
            <a:noFill/>
          </a:ln>
        </p:spPr>
      </p:pic>
      <p:sp>
        <p:nvSpPr>
          <p:cNvPr id="318" name="Google Shape;318;p22"/>
          <p:cNvSpPr/>
          <p:nvPr/>
        </p:nvSpPr>
        <p:spPr>
          <a:xfrm>
            <a:off x="0" y="2826650"/>
            <a:ext cx="18288000" cy="6115500"/>
          </a:xfrm>
          <a:prstGeom prst="rect">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22"/>
          <p:cNvGrpSpPr/>
          <p:nvPr/>
        </p:nvGrpSpPr>
        <p:grpSpPr>
          <a:xfrm>
            <a:off x="1028700" y="992976"/>
            <a:ext cx="14010821" cy="1833665"/>
            <a:chOff x="0" y="-47625"/>
            <a:chExt cx="12380332" cy="2444887"/>
          </a:xfrm>
        </p:grpSpPr>
        <p:sp>
          <p:nvSpPr>
            <p:cNvPr id="320" name="Google Shape;320;p22"/>
            <p:cNvSpPr txBox="1"/>
            <p:nvPr/>
          </p:nvSpPr>
          <p:spPr>
            <a:xfrm>
              <a:off x="0" y="-47625"/>
              <a:ext cx="12380332" cy="16599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i="0" lang="en-US" sz="8000" u="none" cap="none" strike="noStrike">
                  <a:solidFill>
                    <a:srgbClr val="454699"/>
                  </a:solidFill>
                  <a:latin typeface="Spartan"/>
                  <a:ea typeface="Spartan"/>
                  <a:cs typeface="Spartan"/>
                  <a:sym typeface="Spartan"/>
                </a:rPr>
                <a:t>TARGET MARKET</a:t>
              </a:r>
              <a:endParaRPr/>
            </a:p>
          </p:txBody>
        </p:sp>
        <p:sp>
          <p:nvSpPr>
            <p:cNvPr id="321" name="Google Shape;321;p22"/>
            <p:cNvSpPr txBox="1"/>
            <p:nvPr/>
          </p:nvSpPr>
          <p:spPr>
            <a:xfrm>
              <a:off x="0" y="1818172"/>
              <a:ext cx="12380332" cy="57909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t/>
              </a:r>
              <a:endParaRPr/>
            </a:p>
          </p:txBody>
        </p:sp>
      </p:grpSp>
      <p:pic>
        <p:nvPicPr>
          <p:cNvPr id="322" name="Google Shape;322;p22"/>
          <p:cNvPicPr preferRelativeResize="0"/>
          <p:nvPr/>
        </p:nvPicPr>
        <p:blipFill rotWithShape="1">
          <a:blip r:embed="rId5">
            <a:alphaModFix/>
          </a:blip>
          <a:srcRect b="0" l="0" r="0" t="0"/>
          <a:stretch/>
        </p:blipFill>
        <p:spPr>
          <a:xfrm rot="-5400000">
            <a:off x="16310558" y="0"/>
            <a:ext cx="1977442" cy="1977442"/>
          </a:xfrm>
          <a:prstGeom prst="rect">
            <a:avLst/>
          </a:prstGeom>
          <a:noFill/>
          <a:ln>
            <a:noFill/>
          </a:ln>
        </p:spPr>
      </p:pic>
      <p:pic>
        <p:nvPicPr>
          <p:cNvPr id="323" name="Google Shape;323;p22"/>
          <p:cNvPicPr preferRelativeResize="0"/>
          <p:nvPr/>
        </p:nvPicPr>
        <p:blipFill rotWithShape="1">
          <a:blip r:embed="rId6">
            <a:alphaModFix/>
          </a:blip>
          <a:srcRect b="0" l="0" r="0" t="0"/>
          <a:stretch/>
        </p:blipFill>
        <p:spPr>
          <a:xfrm>
            <a:off x="16503325" y="3506434"/>
            <a:ext cx="755975" cy="755975"/>
          </a:xfrm>
          <a:prstGeom prst="rect">
            <a:avLst/>
          </a:prstGeom>
          <a:noFill/>
          <a:ln>
            <a:noFill/>
          </a:ln>
        </p:spPr>
      </p:pic>
      <p:grpSp>
        <p:nvGrpSpPr>
          <p:cNvPr id="324" name="Google Shape;324;p22"/>
          <p:cNvGrpSpPr/>
          <p:nvPr/>
        </p:nvGrpSpPr>
        <p:grpSpPr>
          <a:xfrm>
            <a:off x="9783824" y="3944067"/>
            <a:ext cx="7938901" cy="2002883"/>
            <a:chOff x="-706833" y="-1633767"/>
            <a:chExt cx="10585201" cy="2670510"/>
          </a:xfrm>
        </p:grpSpPr>
        <p:sp>
          <p:nvSpPr>
            <p:cNvPr id="325" name="Google Shape;325;p22"/>
            <p:cNvSpPr txBox="1"/>
            <p:nvPr/>
          </p:nvSpPr>
          <p:spPr>
            <a:xfrm>
              <a:off x="-706833" y="-1633767"/>
              <a:ext cx="9093300" cy="10719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4300">
                  <a:solidFill>
                    <a:srgbClr val="E8DBE6"/>
                  </a:solidFill>
                  <a:latin typeface="Spartan"/>
                  <a:ea typeface="Spartan"/>
                  <a:cs typeface="Spartan"/>
                  <a:sym typeface="Spartan"/>
                </a:rPr>
                <a:t>The Homeless </a:t>
              </a:r>
              <a:endParaRPr sz="4300"/>
            </a:p>
          </p:txBody>
        </p:sp>
        <p:sp>
          <p:nvSpPr>
            <p:cNvPr id="326" name="Google Shape;326;p22"/>
            <p:cNvSpPr txBox="1"/>
            <p:nvPr/>
          </p:nvSpPr>
          <p:spPr>
            <a:xfrm>
              <a:off x="-706832" y="-169856"/>
              <a:ext cx="10585200" cy="1206600"/>
            </a:xfrm>
            <a:prstGeom prst="rect">
              <a:avLst/>
            </a:prstGeom>
            <a:noFill/>
            <a:ln>
              <a:noFill/>
            </a:ln>
          </p:spPr>
          <p:txBody>
            <a:bodyPr anchorCtr="0" anchor="t" bIns="0" lIns="0" spcFirstLastPara="1" rIns="0" wrap="square" tIns="0">
              <a:noAutofit/>
            </a:bodyPr>
            <a:lstStyle/>
            <a:p>
              <a:pPr indent="0" lvl="0" marL="0" marR="0" rtl="0" algn="just">
                <a:lnSpc>
                  <a:spcPct val="142000"/>
                </a:lnSpc>
                <a:spcBef>
                  <a:spcPts val="0"/>
                </a:spcBef>
                <a:spcAft>
                  <a:spcPts val="0"/>
                </a:spcAft>
                <a:buNone/>
              </a:pPr>
              <a:r>
                <a:rPr lang="en-US" sz="2600">
                  <a:solidFill>
                    <a:srgbClr val="F8F4EB"/>
                  </a:solidFill>
                  <a:latin typeface="Roboto"/>
                  <a:ea typeface="Roboto"/>
                  <a:cs typeface="Roboto"/>
                  <a:sym typeface="Roboto"/>
                </a:rPr>
                <a:t>These people have high chances of getting contaminated due to their surrounding hygiene. </a:t>
              </a:r>
              <a:endParaRPr sz="2600">
                <a:solidFill>
                  <a:srgbClr val="F8F4EB"/>
                </a:solidFill>
                <a:latin typeface="Roboto"/>
                <a:ea typeface="Roboto"/>
                <a:cs typeface="Roboto"/>
                <a:sym typeface="Roboto"/>
              </a:endParaRPr>
            </a:p>
            <a:p>
              <a:pPr indent="0" lvl="0" marL="0" marR="0" rtl="0" algn="just">
                <a:lnSpc>
                  <a:spcPct val="142000"/>
                </a:lnSpc>
                <a:spcBef>
                  <a:spcPts val="0"/>
                </a:spcBef>
                <a:spcAft>
                  <a:spcPts val="0"/>
                </a:spcAft>
                <a:buNone/>
              </a:pPr>
              <a:r>
                <a:rPr lang="en-US" sz="2600">
                  <a:solidFill>
                    <a:srgbClr val="F8F4EB"/>
                  </a:solidFill>
                  <a:latin typeface="Roboto"/>
                  <a:ea typeface="Roboto"/>
                  <a:cs typeface="Roboto"/>
                  <a:sym typeface="Roboto"/>
                </a:rPr>
                <a:t>We are encouraging citizens to report such cases in our Application. This information is shared with the Local Authorities/NGOs, to provide them residence. </a:t>
              </a:r>
              <a:endParaRPr/>
            </a:p>
          </p:txBody>
        </p:sp>
      </p:grpSp>
      <p:grpSp>
        <p:nvGrpSpPr>
          <p:cNvPr id="327" name="Google Shape;327;p22"/>
          <p:cNvGrpSpPr/>
          <p:nvPr/>
        </p:nvGrpSpPr>
        <p:grpSpPr>
          <a:xfrm>
            <a:off x="1028700" y="3955688"/>
            <a:ext cx="7638525" cy="1643783"/>
            <a:chOff x="0" y="-1583750"/>
            <a:chExt cx="10184700" cy="2191711"/>
          </a:xfrm>
        </p:grpSpPr>
        <p:sp>
          <p:nvSpPr>
            <p:cNvPr id="328" name="Google Shape;328;p22"/>
            <p:cNvSpPr txBox="1"/>
            <p:nvPr/>
          </p:nvSpPr>
          <p:spPr>
            <a:xfrm>
              <a:off x="0" y="-1583750"/>
              <a:ext cx="10184700" cy="10719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4300">
                  <a:solidFill>
                    <a:srgbClr val="E8DBE6"/>
                  </a:solidFill>
                  <a:latin typeface="Spartan"/>
                  <a:ea typeface="Spartan"/>
                  <a:cs typeface="Spartan"/>
                  <a:sym typeface="Spartan"/>
                </a:rPr>
                <a:t>The Poor &amp; Middle Class</a:t>
              </a:r>
              <a:endParaRPr sz="4300"/>
            </a:p>
          </p:txBody>
        </p:sp>
        <p:sp>
          <p:nvSpPr>
            <p:cNvPr id="329" name="Google Shape;329;p22"/>
            <p:cNvSpPr txBox="1"/>
            <p:nvPr/>
          </p:nvSpPr>
          <p:spPr>
            <a:xfrm>
              <a:off x="94200" y="24461"/>
              <a:ext cx="9260400" cy="583500"/>
            </a:xfrm>
            <a:prstGeom prst="rect">
              <a:avLst/>
            </a:prstGeom>
            <a:noFill/>
            <a:ln>
              <a:noFill/>
            </a:ln>
          </p:spPr>
          <p:txBody>
            <a:bodyPr anchorCtr="0" anchor="t" bIns="0" lIns="0" spcFirstLastPara="1" rIns="0" wrap="square" tIns="0">
              <a:noAutofit/>
            </a:bodyPr>
            <a:lstStyle/>
            <a:p>
              <a:pPr indent="0" lvl="0" marL="0" rtl="0" algn="just">
                <a:lnSpc>
                  <a:spcPct val="142000"/>
                </a:lnSpc>
                <a:spcBef>
                  <a:spcPts val="0"/>
                </a:spcBef>
                <a:spcAft>
                  <a:spcPts val="0"/>
                </a:spcAft>
                <a:buNone/>
              </a:pPr>
              <a:r>
                <a:rPr lang="en-US" sz="2600">
                  <a:solidFill>
                    <a:srgbClr val="F8F4EB"/>
                  </a:solidFill>
                  <a:latin typeface="Roboto"/>
                  <a:ea typeface="Roboto"/>
                  <a:cs typeface="Roboto"/>
                  <a:sym typeface="Roboto"/>
                </a:rPr>
                <a:t>The Daily Wage Workers are the most affected due to the lock-down situation. </a:t>
              </a:r>
              <a:endParaRPr sz="2600">
                <a:solidFill>
                  <a:srgbClr val="F8F4EB"/>
                </a:solidFill>
                <a:latin typeface="Roboto"/>
                <a:ea typeface="Roboto"/>
                <a:cs typeface="Roboto"/>
                <a:sym typeface="Roboto"/>
              </a:endParaRPr>
            </a:p>
            <a:p>
              <a:pPr indent="0" lvl="0" marL="0" rtl="0" algn="just">
                <a:lnSpc>
                  <a:spcPct val="142000"/>
                </a:lnSpc>
                <a:spcBef>
                  <a:spcPts val="0"/>
                </a:spcBef>
                <a:spcAft>
                  <a:spcPts val="0"/>
                </a:spcAft>
                <a:buClr>
                  <a:schemeClr val="dk1"/>
                </a:buClr>
                <a:buFont typeface="Arial"/>
                <a:buNone/>
              </a:pPr>
              <a:r>
                <a:rPr lang="en-US" sz="2600">
                  <a:solidFill>
                    <a:srgbClr val="F8F4EB"/>
                  </a:solidFill>
                  <a:latin typeface="Roboto"/>
                  <a:ea typeface="Roboto"/>
                  <a:cs typeface="Roboto"/>
                  <a:sym typeface="Roboto"/>
                </a:rPr>
                <a:t>We are taking the </a:t>
              </a:r>
              <a:r>
                <a:rPr lang="en-US" sz="2600">
                  <a:solidFill>
                    <a:srgbClr val="F8F4EB"/>
                  </a:solidFill>
                  <a:latin typeface="Roboto"/>
                  <a:ea typeface="Roboto"/>
                  <a:cs typeface="Roboto"/>
                  <a:sym typeface="Roboto"/>
                </a:rPr>
                <a:t>opportunity</a:t>
              </a:r>
              <a:r>
                <a:rPr lang="en-US" sz="2600">
                  <a:solidFill>
                    <a:srgbClr val="F8F4EB"/>
                  </a:solidFill>
                  <a:latin typeface="Roboto"/>
                  <a:ea typeface="Roboto"/>
                  <a:cs typeface="Roboto"/>
                  <a:sym typeface="Roboto"/>
                </a:rPr>
                <a:t> of providing them food at low cost considering their economic condition.</a:t>
              </a:r>
              <a:endParaRPr/>
            </a:p>
          </p:txBody>
        </p:sp>
      </p:grpSp>
      <p:pic>
        <p:nvPicPr>
          <p:cNvPr id="330" name="Google Shape;330;p22"/>
          <p:cNvPicPr preferRelativeResize="0"/>
          <p:nvPr/>
        </p:nvPicPr>
        <p:blipFill rotWithShape="1">
          <a:blip r:embed="rId7">
            <a:alphaModFix/>
          </a:blip>
          <a:srcRect b="0" l="0" r="0" t="0"/>
          <a:stretch/>
        </p:blipFill>
        <p:spPr>
          <a:xfrm>
            <a:off x="12375842" y="769943"/>
            <a:ext cx="2205059" cy="164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4699"/>
        </a:solidFill>
      </p:bgPr>
    </p:bg>
    <p:spTree>
      <p:nvGrpSpPr>
        <p:cNvPr id="334" name="Shape 334"/>
        <p:cNvGrpSpPr/>
        <p:nvPr/>
      </p:nvGrpSpPr>
      <p:grpSpPr>
        <a:xfrm>
          <a:off x="0" y="0"/>
          <a:ext cx="0" cy="0"/>
          <a:chOff x="0" y="0"/>
          <a:chExt cx="0" cy="0"/>
        </a:xfrm>
      </p:grpSpPr>
      <p:pic>
        <p:nvPicPr>
          <p:cNvPr id="335" name="Google Shape;335;p23"/>
          <p:cNvPicPr preferRelativeResize="0"/>
          <p:nvPr/>
        </p:nvPicPr>
        <p:blipFill rotWithShape="1">
          <a:blip r:embed="rId3">
            <a:alphaModFix/>
          </a:blip>
          <a:srcRect b="0" l="0" r="0" t="0"/>
          <a:stretch/>
        </p:blipFill>
        <p:spPr>
          <a:xfrm rot="-5400000">
            <a:off x="-1247065" y="4493976"/>
            <a:ext cx="4988260" cy="2494130"/>
          </a:xfrm>
          <a:prstGeom prst="rect">
            <a:avLst/>
          </a:prstGeom>
          <a:noFill/>
          <a:ln>
            <a:noFill/>
          </a:ln>
        </p:spPr>
      </p:pic>
      <p:sp>
        <p:nvSpPr>
          <p:cNvPr id="336" name="Google Shape;336;p23"/>
          <p:cNvSpPr/>
          <p:nvPr/>
        </p:nvSpPr>
        <p:spPr>
          <a:xfrm>
            <a:off x="1310536" y="4204969"/>
            <a:ext cx="5044789" cy="4771496"/>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marR="0" rtl="0" algn="ctr">
              <a:lnSpc>
                <a:spcPct val="141960"/>
              </a:lnSpc>
              <a:spcBef>
                <a:spcPts val="0"/>
              </a:spcBef>
              <a:spcAft>
                <a:spcPts val="0"/>
              </a:spcAft>
              <a:buClr>
                <a:srgbClr val="000000"/>
              </a:buClr>
              <a:buFont typeface="Arial"/>
              <a:buNone/>
            </a:pPr>
            <a:r>
              <a:t/>
            </a:r>
            <a:endParaRPr sz="2500">
              <a:solidFill>
                <a:srgbClr val="34499A"/>
              </a:solidFill>
              <a:latin typeface="Roboto"/>
              <a:ea typeface="Roboto"/>
              <a:cs typeface="Roboto"/>
              <a:sym typeface="Roboto"/>
            </a:endParaRPr>
          </a:p>
        </p:txBody>
      </p:sp>
      <p:sp>
        <p:nvSpPr>
          <p:cNvPr id="337" name="Google Shape;337;p23"/>
          <p:cNvSpPr/>
          <p:nvPr/>
        </p:nvSpPr>
        <p:spPr>
          <a:xfrm>
            <a:off x="6621605" y="4204969"/>
            <a:ext cx="5044789" cy="4771496"/>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23"/>
          <p:cNvPicPr preferRelativeResize="0"/>
          <p:nvPr/>
        </p:nvPicPr>
        <p:blipFill rotWithShape="1">
          <a:blip r:embed="rId4">
            <a:alphaModFix/>
          </a:blip>
          <a:srcRect b="50600" l="0" r="0" t="0"/>
          <a:stretch/>
        </p:blipFill>
        <p:spPr>
          <a:xfrm rot="-5400000">
            <a:off x="14184004" y="2847974"/>
            <a:ext cx="5494003" cy="2713989"/>
          </a:xfrm>
          <a:prstGeom prst="rect">
            <a:avLst/>
          </a:prstGeom>
          <a:noFill/>
          <a:ln>
            <a:noFill/>
          </a:ln>
        </p:spPr>
      </p:pic>
      <p:sp>
        <p:nvSpPr>
          <p:cNvPr id="339" name="Google Shape;339;p23"/>
          <p:cNvSpPr/>
          <p:nvPr/>
        </p:nvSpPr>
        <p:spPr>
          <a:xfrm>
            <a:off x="11932675" y="4204969"/>
            <a:ext cx="5044789" cy="4771496"/>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txBox="1"/>
          <p:nvPr/>
        </p:nvSpPr>
        <p:spPr>
          <a:xfrm>
            <a:off x="1484825" y="4849175"/>
            <a:ext cx="4696200" cy="2641200"/>
          </a:xfrm>
          <a:prstGeom prst="rect">
            <a:avLst/>
          </a:prstGeom>
          <a:noFill/>
          <a:ln>
            <a:noFill/>
          </a:ln>
        </p:spPr>
        <p:txBody>
          <a:bodyPr anchorCtr="0" anchor="t" bIns="0" lIns="0" spcFirstLastPara="1" rIns="0" wrap="square" tIns="0">
            <a:noAutofit/>
          </a:bodyPr>
          <a:lstStyle/>
          <a:p>
            <a:pPr indent="0" lvl="0" marL="0" marR="0" rtl="0" algn="ctr">
              <a:lnSpc>
                <a:spcPct val="141960"/>
              </a:lnSpc>
              <a:spcBef>
                <a:spcPts val="0"/>
              </a:spcBef>
              <a:spcAft>
                <a:spcPts val="0"/>
              </a:spcAft>
              <a:buNone/>
            </a:pPr>
            <a:r>
              <a:rPr b="1" lang="en-US" sz="3000">
                <a:solidFill>
                  <a:srgbClr val="34499A"/>
                </a:solidFill>
                <a:latin typeface="Roboto"/>
                <a:ea typeface="Roboto"/>
                <a:cs typeface="Roboto"/>
                <a:sym typeface="Roboto"/>
              </a:rPr>
              <a:t>Interstitial &amp; Admob ads from Google </a:t>
            </a:r>
            <a:endParaRPr b="1" sz="3000">
              <a:solidFill>
                <a:srgbClr val="34499A"/>
              </a:solidFill>
              <a:latin typeface="Roboto"/>
              <a:ea typeface="Roboto"/>
              <a:cs typeface="Roboto"/>
              <a:sym typeface="Roboto"/>
            </a:endParaRPr>
          </a:p>
          <a:p>
            <a:pPr indent="0" lvl="0" marL="0" marR="0" rtl="0" algn="ctr">
              <a:lnSpc>
                <a:spcPct val="141960"/>
              </a:lnSpc>
              <a:spcBef>
                <a:spcPts val="0"/>
              </a:spcBef>
              <a:spcAft>
                <a:spcPts val="0"/>
              </a:spcAft>
              <a:buNone/>
            </a:pPr>
            <a:r>
              <a:rPr lang="en-US" sz="3000">
                <a:solidFill>
                  <a:srgbClr val="34499A"/>
                </a:solidFill>
                <a:latin typeface="Roboto"/>
                <a:ea typeface="Roboto"/>
                <a:cs typeface="Roboto"/>
                <a:sym typeface="Roboto"/>
              </a:rPr>
              <a:t> Daily active users</a:t>
            </a:r>
            <a:endParaRPr sz="3000">
              <a:solidFill>
                <a:srgbClr val="34499A"/>
              </a:solidFill>
              <a:latin typeface="Roboto"/>
              <a:ea typeface="Roboto"/>
              <a:cs typeface="Roboto"/>
              <a:sym typeface="Roboto"/>
            </a:endParaRPr>
          </a:p>
          <a:p>
            <a:pPr indent="0" lvl="0" marL="0" marR="0" rtl="0" algn="ctr">
              <a:lnSpc>
                <a:spcPct val="141960"/>
              </a:lnSpc>
              <a:spcBef>
                <a:spcPts val="0"/>
              </a:spcBef>
              <a:spcAft>
                <a:spcPts val="0"/>
              </a:spcAft>
              <a:buNone/>
            </a:pPr>
            <a:r>
              <a:rPr lang="en-US" sz="3000">
                <a:solidFill>
                  <a:srgbClr val="34499A"/>
                </a:solidFill>
                <a:latin typeface="Roboto"/>
                <a:ea typeface="Roboto"/>
                <a:cs typeface="Roboto"/>
                <a:sym typeface="Roboto"/>
              </a:rPr>
              <a:t> User Retention</a:t>
            </a:r>
            <a:endParaRPr sz="3000">
              <a:solidFill>
                <a:srgbClr val="34499A"/>
              </a:solidFill>
              <a:latin typeface="Roboto"/>
              <a:ea typeface="Roboto"/>
              <a:cs typeface="Roboto"/>
              <a:sym typeface="Roboto"/>
            </a:endParaRPr>
          </a:p>
          <a:p>
            <a:pPr indent="0" lvl="0" marL="0" marR="0" rtl="0" algn="ctr">
              <a:lnSpc>
                <a:spcPct val="141960"/>
              </a:lnSpc>
              <a:spcBef>
                <a:spcPts val="0"/>
              </a:spcBef>
              <a:spcAft>
                <a:spcPts val="0"/>
              </a:spcAft>
              <a:buNone/>
            </a:pPr>
            <a:r>
              <a:rPr lang="en-US" sz="3000">
                <a:solidFill>
                  <a:srgbClr val="34499A"/>
                </a:solidFill>
                <a:latin typeface="Roboto"/>
                <a:ea typeface="Roboto"/>
                <a:cs typeface="Roboto"/>
                <a:sym typeface="Roboto"/>
              </a:rPr>
              <a:t>Location of Users</a:t>
            </a:r>
            <a:endParaRPr sz="3000">
              <a:solidFill>
                <a:srgbClr val="34499A"/>
              </a:solidFill>
              <a:latin typeface="Roboto"/>
              <a:ea typeface="Roboto"/>
              <a:cs typeface="Roboto"/>
              <a:sym typeface="Roboto"/>
            </a:endParaRPr>
          </a:p>
        </p:txBody>
      </p:sp>
      <p:sp>
        <p:nvSpPr>
          <p:cNvPr id="341" name="Google Shape;341;p23"/>
          <p:cNvSpPr txBox="1"/>
          <p:nvPr/>
        </p:nvSpPr>
        <p:spPr>
          <a:xfrm>
            <a:off x="7003050" y="4696775"/>
            <a:ext cx="4211400" cy="2420100"/>
          </a:xfrm>
          <a:prstGeom prst="rect">
            <a:avLst/>
          </a:prstGeom>
          <a:noFill/>
          <a:ln>
            <a:noFill/>
          </a:ln>
        </p:spPr>
        <p:txBody>
          <a:bodyPr anchorCtr="0" anchor="t" bIns="0" lIns="0" spcFirstLastPara="1" rIns="0" wrap="square" tIns="0">
            <a:noAutofit/>
          </a:bodyPr>
          <a:lstStyle/>
          <a:p>
            <a:pPr indent="0" lvl="0" marL="0" marR="0" rtl="0" algn="ctr">
              <a:lnSpc>
                <a:spcPct val="142000"/>
              </a:lnSpc>
              <a:spcBef>
                <a:spcPts val="0"/>
              </a:spcBef>
              <a:spcAft>
                <a:spcPts val="0"/>
              </a:spcAft>
              <a:buNone/>
            </a:pPr>
            <a:r>
              <a:rPr b="1" lang="en-US" sz="3000">
                <a:solidFill>
                  <a:srgbClr val="34499A"/>
                </a:solidFill>
                <a:latin typeface="Roboto"/>
                <a:ea typeface="Roboto"/>
                <a:cs typeface="Roboto"/>
                <a:sym typeface="Roboto"/>
              </a:rPr>
              <a:t>Incentive </a:t>
            </a:r>
            <a:r>
              <a:rPr b="1" lang="en-US" sz="3000">
                <a:solidFill>
                  <a:srgbClr val="34499A"/>
                </a:solidFill>
                <a:latin typeface="Roboto"/>
                <a:ea typeface="Roboto"/>
                <a:cs typeface="Roboto"/>
                <a:sym typeface="Roboto"/>
              </a:rPr>
              <a:t>per head </a:t>
            </a:r>
            <a:r>
              <a:rPr b="1" lang="en-US" sz="3000">
                <a:solidFill>
                  <a:srgbClr val="34499A"/>
                </a:solidFill>
                <a:latin typeface="Roboto"/>
                <a:ea typeface="Roboto"/>
                <a:cs typeface="Roboto"/>
                <a:sym typeface="Roboto"/>
              </a:rPr>
              <a:t>from Distributors</a:t>
            </a:r>
            <a:endParaRPr b="1" sz="3000">
              <a:solidFill>
                <a:srgbClr val="34499A"/>
              </a:solidFill>
              <a:latin typeface="Roboto"/>
              <a:ea typeface="Roboto"/>
              <a:cs typeface="Roboto"/>
              <a:sym typeface="Roboto"/>
            </a:endParaRPr>
          </a:p>
          <a:p>
            <a:pPr indent="0" lvl="0" marL="0" marR="0" rtl="0" algn="ctr">
              <a:lnSpc>
                <a:spcPct val="142000"/>
              </a:lnSpc>
              <a:spcBef>
                <a:spcPts val="0"/>
              </a:spcBef>
              <a:spcAft>
                <a:spcPts val="0"/>
              </a:spcAft>
              <a:buNone/>
            </a:pPr>
            <a:r>
              <a:rPr lang="en-US" sz="2600">
                <a:solidFill>
                  <a:srgbClr val="34499A"/>
                </a:solidFill>
                <a:latin typeface="Roboto"/>
                <a:ea typeface="Roboto"/>
                <a:cs typeface="Roboto"/>
                <a:sym typeface="Roboto"/>
              </a:rPr>
              <a:t>Connecting medium between the Customers &amp; Distributors.</a:t>
            </a:r>
            <a:endParaRPr sz="2600">
              <a:solidFill>
                <a:srgbClr val="34499A"/>
              </a:solidFill>
              <a:latin typeface="Roboto"/>
              <a:ea typeface="Roboto"/>
              <a:cs typeface="Roboto"/>
              <a:sym typeface="Roboto"/>
            </a:endParaRPr>
          </a:p>
          <a:p>
            <a:pPr indent="0" lvl="0" marL="0" marR="0" rtl="0" algn="ctr">
              <a:lnSpc>
                <a:spcPct val="142000"/>
              </a:lnSpc>
              <a:spcBef>
                <a:spcPts val="0"/>
              </a:spcBef>
              <a:spcAft>
                <a:spcPts val="0"/>
              </a:spcAft>
              <a:buNone/>
            </a:pPr>
            <a:r>
              <a:rPr lang="en-US" sz="2600">
                <a:solidFill>
                  <a:srgbClr val="34499A"/>
                </a:solidFill>
                <a:latin typeface="Roboto"/>
                <a:ea typeface="Roboto"/>
                <a:cs typeface="Roboto"/>
                <a:sym typeface="Roboto"/>
              </a:rPr>
              <a:t>Our app can fasten and channelize the distribution.</a:t>
            </a:r>
            <a:endParaRPr sz="2600">
              <a:solidFill>
                <a:srgbClr val="34499A"/>
              </a:solidFill>
              <a:latin typeface="Roboto"/>
              <a:ea typeface="Roboto"/>
              <a:cs typeface="Roboto"/>
              <a:sym typeface="Roboto"/>
            </a:endParaRPr>
          </a:p>
        </p:txBody>
      </p:sp>
      <p:sp>
        <p:nvSpPr>
          <p:cNvPr id="342" name="Google Shape;342;p23"/>
          <p:cNvSpPr txBox="1"/>
          <p:nvPr/>
        </p:nvSpPr>
        <p:spPr>
          <a:xfrm>
            <a:off x="12106975" y="4867900"/>
            <a:ext cx="4696200" cy="2420100"/>
          </a:xfrm>
          <a:prstGeom prst="rect">
            <a:avLst/>
          </a:prstGeom>
          <a:noFill/>
          <a:ln>
            <a:noFill/>
          </a:ln>
        </p:spPr>
        <p:txBody>
          <a:bodyPr anchorCtr="0" anchor="t" bIns="0" lIns="0" spcFirstLastPara="1" rIns="0" wrap="square" tIns="0">
            <a:noAutofit/>
          </a:bodyPr>
          <a:lstStyle/>
          <a:p>
            <a:pPr indent="0" lvl="0" marL="0" marR="0" rtl="0" algn="ctr">
              <a:lnSpc>
                <a:spcPct val="142000"/>
              </a:lnSpc>
              <a:spcBef>
                <a:spcPts val="0"/>
              </a:spcBef>
              <a:spcAft>
                <a:spcPts val="0"/>
              </a:spcAft>
              <a:buNone/>
            </a:pPr>
            <a:r>
              <a:rPr b="1" lang="en-US" sz="3000">
                <a:solidFill>
                  <a:srgbClr val="34499A"/>
                </a:solidFill>
                <a:latin typeface="Roboto"/>
                <a:ea typeface="Roboto"/>
                <a:cs typeface="Roboto"/>
                <a:sym typeface="Roboto"/>
              </a:rPr>
              <a:t>APIs for Analytics</a:t>
            </a:r>
            <a:r>
              <a:rPr lang="en-US" sz="3000">
                <a:solidFill>
                  <a:srgbClr val="34499A"/>
                </a:solidFill>
                <a:latin typeface="Roboto"/>
                <a:ea typeface="Roboto"/>
                <a:cs typeface="Roboto"/>
                <a:sym typeface="Roboto"/>
              </a:rPr>
              <a:t> </a:t>
            </a:r>
            <a:endParaRPr sz="3000">
              <a:solidFill>
                <a:srgbClr val="34499A"/>
              </a:solidFill>
              <a:latin typeface="Roboto"/>
              <a:ea typeface="Roboto"/>
              <a:cs typeface="Roboto"/>
              <a:sym typeface="Roboto"/>
            </a:endParaRPr>
          </a:p>
          <a:p>
            <a:pPr indent="0" lvl="0" marL="0" marR="0" rtl="0" algn="ctr">
              <a:lnSpc>
                <a:spcPct val="142000"/>
              </a:lnSpc>
              <a:spcBef>
                <a:spcPts val="0"/>
              </a:spcBef>
              <a:spcAft>
                <a:spcPts val="0"/>
              </a:spcAft>
              <a:buNone/>
            </a:pPr>
            <a:r>
              <a:rPr lang="en-US" sz="2700">
                <a:solidFill>
                  <a:srgbClr val="34499A"/>
                </a:solidFill>
                <a:latin typeface="Roboto"/>
                <a:ea typeface="Roboto"/>
                <a:cs typeface="Roboto"/>
                <a:sym typeface="Roboto"/>
              </a:rPr>
              <a:t>Data after proper </a:t>
            </a:r>
            <a:r>
              <a:rPr b="1" lang="en-US" sz="2700">
                <a:solidFill>
                  <a:srgbClr val="34499A"/>
                </a:solidFill>
                <a:latin typeface="Roboto"/>
                <a:ea typeface="Roboto"/>
                <a:cs typeface="Roboto"/>
                <a:sym typeface="Roboto"/>
              </a:rPr>
              <a:t>Masking of sensitive information</a:t>
            </a:r>
            <a:r>
              <a:rPr lang="en-US" sz="2700">
                <a:solidFill>
                  <a:srgbClr val="34499A"/>
                </a:solidFill>
                <a:latin typeface="Roboto"/>
                <a:ea typeface="Roboto"/>
                <a:cs typeface="Roboto"/>
                <a:sym typeface="Roboto"/>
              </a:rPr>
              <a:t>, can be used by Analytic companies.</a:t>
            </a:r>
            <a:endParaRPr sz="2700">
              <a:solidFill>
                <a:srgbClr val="34499A"/>
              </a:solidFill>
              <a:latin typeface="Roboto"/>
              <a:ea typeface="Roboto"/>
              <a:cs typeface="Roboto"/>
              <a:sym typeface="Roboto"/>
            </a:endParaRPr>
          </a:p>
          <a:p>
            <a:pPr indent="0" lvl="0" marL="0" marR="0" rtl="0" algn="ctr">
              <a:lnSpc>
                <a:spcPct val="142000"/>
              </a:lnSpc>
              <a:spcBef>
                <a:spcPts val="0"/>
              </a:spcBef>
              <a:spcAft>
                <a:spcPts val="0"/>
              </a:spcAft>
              <a:buNone/>
            </a:pPr>
            <a:r>
              <a:rPr lang="en-US" sz="2700">
                <a:solidFill>
                  <a:srgbClr val="34499A"/>
                </a:solidFill>
                <a:latin typeface="Roboto"/>
                <a:ea typeface="Roboto"/>
                <a:cs typeface="Roboto"/>
                <a:sym typeface="Roboto"/>
              </a:rPr>
              <a:t>A highly profitable model in the time of Data Monetization.</a:t>
            </a:r>
            <a:endParaRPr sz="2700">
              <a:solidFill>
                <a:srgbClr val="34499A"/>
              </a:solidFill>
              <a:latin typeface="Roboto"/>
              <a:ea typeface="Roboto"/>
              <a:cs typeface="Roboto"/>
              <a:sym typeface="Roboto"/>
            </a:endParaRPr>
          </a:p>
        </p:txBody>
      </p:sp>
      <p:sp>
        <p:nvSpPr>
          <p:cNvPr id="343" name="Google Shape;343;p23"/>
          <p:cNvSpPr txBox="1"/>
          <p:nvPr/>
        </p:nvSpPr>
        <p:spPr>
          <a:xfrm>
            <a:off x="3837292" y="1648029"/>
            <a:ext cx="10613400" cy="8019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6000">
                <a:solidFill>
                  <a:srgbClr val="F8F4EB"/>
                </a:solidFill>
                <a:latin typeface="Spartan"/>
                <a:ea typeface="Spartan"/>
                <a:cs typeface="Spartan"/>
                <a:sym typeface="Spartan"/>
              </a:rPr>
              <a:t>REVENUE MODEL</a:t>
            </a:r>
            <a:endParaRPr sz="6000"/>
          </a:p>
        </p:txBody>
      </p:sp>
      <p:pic>
        <p:nvPicPr>
          <p:cNvPr id="344" name="Google Shape;344;p23"/>
          <p:cNvPicPr preferRelativeResize="0"/>
          <p:nvPr/>
        </p:nvPicPr>
        <p:blipFill rotWithShape="1">
          <a:blip r:embed="rId5">
            <a:alphaModFix/>
          </a:blip>
          <a:srcRect b="0" l="0" r="0" t="0"/>
          <a:stretch/>
        </p:blipFill>
        <p:spPr>
          <a:xfrm>
            <a:off x="2685377" y="1185152"/>
            <a:ext cx="2008950" cy="172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4699"/>
        </a:solidFill>
      </p:bgPr>
    </p:bg>
    <p:spTree>
      <p:nvGrpSpPr>
        <p:cNvPr id="348" name="Shape 348"/>
        <p:cNvGrpSpPr/>
        <p:nvPr/>
      </p:nvGrpSpPr>
      <p:grpSpPr>
        <a:xfrm>
          <a:off x="0" y="0"/>
          <a:ext cx="0" cy="0"/>
          <a:chOff x="0" y="0"/>
          <a:chExt cx="0" cy="0"/>
        </a:xfrm>
      </p:grpSpPr>
      <p:sp>
        <p:nvSpPr>
          <p:cNvPr id="349" name="Google Shape;349;p24"/>
          <p:cNvSpPr/>
          <p:nvPr/>
        </p:nvSpPr>
        <p:spPr>
          <a:xfrm>
            <a:off x="15463408" y="8973201"/>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F8F4EB">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24"/>
          <p:cNvPicPr preferRelativeResize="0"/>
          <p:nvPr/>
        </p:nvPicPr>
        <p:blipFill rotWithShape="1">
          <a:blip r:embed="rId3">
            <a:alphaModFix/>
          </a:blip>
          <a:srcRect b="0" l="0" r="0" t="0"/>
          <a:stretch/>
        </p:blipFill>
        <p:spPr>
          <a:xfrm>
            <a:off x="16358183" y="9056427"/>
            <a:ext cx="775800" cy="775800"/>
          </a:xfrm>
          <a:prstGeom prst="rect">
            <a:avLst/>
          </a:prstGeom>
          <a:noFill/>
          <a:ln>
            <a:noFill/>
          </a:ln>
        </p:spPr>
      </p:pic>
      <p:pic>
        <p:nvPicPr>
          <p:cNvPr id="351" name="Google Shape;351;p24"/>
          <p:cNvPicPr preferRelativeResize="0"/>
          <p:nvPr/>
        </p:nvPicPr>
        <p:blipFill rotWithShape="1">
          <a:blip r:embed="rId4">
            <a:alphaModFix/>
          </a:blip>
          <a:srcRect b="0" l="0" r="0" t="0"/>
          <a:stretch/>
        </p:blipFill>
        <p:spPr>
          <a:xfrm>
            <a:off x="16473613" y="9171882"/>
            <a:ext cx="544916" cy="544916"/>
          </a:xfrm>
          <a:prstGeom prst="rect">
            <a:avLst/>
          </a:prstGeom>
          <a:noFill/>
          <a:ln>
            <a:noFill/>
          </a:ln>
        </p:spPr>
      </p:pic>
      <p:pic>
        <p:nvPicPr>
          <p:cNvPr id="352" name="Google Shape;352;p24"/>
          <p:cNvPicPr preferRelativeResize="0"/>
          <p:nvPr/>
        </p:nvPicPr>
        <p:blipFill rotWithShape="1">
          <a:blip r:embed="rId5">
            <a:alphaModFix/>
          </a:blip>
          <a:srcRect b="0" l="0" r="0" t="0"/>
          <a:stretch/>
        </p:blipFill>
        <p:spPr>
          <a:xfrm>
            <a:off x="864138" y="9308727"/>
            <a:ext cx="755975" cy="755975"/>
          </a:xfrm>
          <a:prstGeom prst="rect">
            <a:avLst/>
          </a:prstGeom>
          <a:noFill/>
          <a:ln>
            <a:noFill/>
          </a:ln>
        </p:spPr>
      </p:pic>
      <p:pic>
        <p:nvPicPr>
          <p:cNvPr id="353" name="Google Shape;353;p24"/>
          <p:cNvPicPr preferRelativeResize="0"/>
          <p:nvPr/>
        </p:nvPicPr>
        <p:blipFill rotWithShape="1">
          <a:blip r:embed="rId6">
            <a:alphaModFix/>
          </a:blip>
          <a:srcRect b="0" l="0" r="0" t="0"/>
          <a:stretch/>
        </p:blipFill>
        <p:spPr>
          <a:xfrm rot="10800000">
            <a:off x="2498862" y="9508565"/>
            <a:ext cx="1556869" cy="778435"/>
          </a:xfrm>
          <a:prstGeom prst="rect">
            <a:avLst/>
          </a:prstGeom>
          <a:noFill/>
          <a:ln>
            <a:noFill/>
          </a:ln>
        </p:spPr>
      </p:pic>
      <p:grpSp>
        <p:nvGrpSpPr>
          <p:cNvPr id="354" name="Google Shape;354;p24"/>
          <p:cNvGrpSpPr/>
          <p:nvPr/>
        </p:nvGrpSpPr>
        <p:grpSpPr>
          <a:xfrm>
            <a:off x="864148" y="1194050"/>
            <a:ext cx="14968247" cy="8057656"/>
            <a:chOff x="-8995684" y="-2790035"/>
            <a:chExt cx="17425200" cy="3590756"/>
          </a:xfrm>
        </p:grpSpPr>
        <p:sp>
          <p:nvSpPr>
            <p:cNvPr id="355" name="Google Shape;355;p24"/>
            <p:cNvSpPr txBox="1"/>
            <p:nvPr/>
          </p:nvSpPr>
          <p:spPr>
            <a:xfrm>
              <a:off x="-8995684" y="-2790035"/>
              <a:ext cx="17425200" cy="1058400"/>
            </a:xfrm>
            <a:prstGeom prst="rect">
              <a:avLst/>
            </a:prstGeom>
            <a:noFill/>
            <a:ln>
              <a:noFill/>
            </a:ln>
          </p:spPr>
          <p:txBody>
            <a:bodyPr anchorCtr="0" anchor="t" bIns="0" lIns="0" spcFirstLastPara="1" rIns="0" wrap="square" tIns="0">
              <a:noAutofit/>
            </a:bodyPr>
            <a:lstStyle/>
            <a:p>
              <a:pPr indent="0" lvl="0" marL="0" marR="0" rtl="0" algn="l">
                <a:lnSpc>
                  <a:spcPct val="130026"/>
                </a:lnSpc>
                <a:spcBef>
                  <a:spcPts val="0"/>
                </a:spcBef>
                <a:spcAft>
                  <a:spcPts val="0"/>
                </a:spcAft>
                <a:buNone/>
              </a:pPr>
              <a:r>
                <a:rPr lang="en-US" sz="4999">
                  <a:solidFill>
                    <a:srgbClr val="F8F4EB"/>
                  </a:solidFill>
                  <a:latin typeface="Spartan"/>
                  <a:ea typeface="Spartan"/>
                  <a:cs typeface="Spartan"/>
                  <a:sym typeface="Spartan"/>
                </a:rPr>
                <a:t>Phase 2: </a:t>
              </a:r>
              <a:r>
                <a:rPr b="1" lang="en-US" sz="4999">
                  <a:solidFill>
                    <a:srgbClr val="FFFF00"/>
                  </a:solidFill>
                  <a:latin typeface="Spartan"/>
                  <a:ea typeface="Spartan"/>
                  <a:cs typeface="Spartan"/>
                  <a:sym typeface="Spartan"/>
                </a:rPr>
                <a:t>COVID</a:t>
              </a:r>
              <a:r>
                <a:rPr b="1" lang="en-US" sz="4999">
                  <a:solidFill>
                    <a:srgbClr val="FFFF00"/>
                  </a:solidFill>
                  <a:latin typeface="Spartan"/>
                  <a:ea typeface="Spartan"/>
                  <a:cs typeface="Spartan"/>
                  <a:sym typeface="Spartan"/>
                </a:rPr>
                <a:t>-</a:t>
              </a:r>
              <a:r>
                <a:rPr b="1" lang="en-US" sz="4999">
                  <a:solidFill>
                    <a:srgbClr val="FFFF00"/>
                  </a:solidFill>
                  <a:latin typeface="Spartan"/>
                  <a:ea typeface="Spartan"/>
                  <a:cs typeface="Spartan"/>
                  <a:sym typeface="Spartan"/>
                </a:rPr>
                <a:t>H</a:t>
              </a:r>
              <a:r>
                <a:rPr b="1" lang="en-US" sz="4999">
                  <a:solidFill>
                    <a:srgbClr val="FFFF00"/>
                  </a:solidFill>
                  <a:latin typeface="Spartan"/>
                  <a:ea typeface="Spartan"/>
                  <a:cs typeface="Spartan"/>
                  <a:sym typeface="Spartan"/>
                </a:rPr>
                <a:t>EALTHCARE</a:t>
              </a:r>
              <a:r>
                <a:rPr b="1" lang="en-US" sz="4999">
                  <a:solidFill>
                    <a:srgbClr val="FFFF00"/>
                  </a:solidFill>
                  <a:latin typeface="Spartan"/>
                  <a:ea typeface="Spartan"/>
                  <a:cs typeface="Spartan"/>
                  <a:sym typeface="Spartan"/>
                </a:rPr>
                <a:t>+</a:t>
              </a:r>
              <a:endParaRPr b="1" sz="4999">
                <a:solidFill>
                  <a:srgbClr val="FFFF00"/>
                </a:solidFill>
                <a:latin typeface="Spartan"/>
                <a:ea typeface="Spartan"/>
                <a:cs typeface="Spartan"/>
                <a:sym typeface="Spartan"/>
              </a:endParaRPr>
            </a:p>
            <a:p>
              <a:pPr indent="0" lvl="0" marL="0" marR="0" rtl="0" algn="l">
                <a:lnSpc>
                  <a:spcPct val="130026"/>
                </a:lnSpc>
                <a:spcBef>
                  <a:spcPts val="0"/>
                </a:spcBef>
                <a:spcAft>
                  <a:spcPts val="0"/>
                </a:spcAft>
                <a:buNone/>
              </a:pPr>
              <a:r>
                <a:rPr lang="en-US" sz="4999">
                  <a:solidFill>
                    <a:srgbClr val="F8F4EB"/>
                  </a:solidFill>
                  <a:latin typeface="Spartan"/>
                  <a:ea typeface="Spartan"/>
                  <a:cs typeface="Spartan"/>
                  <a:sym typeface="Spartan"/>
                </a:rPr>
                <a:t>(Towards Social Welfare)</a:t>
              </a:r>
              <a:endParaRPr sz="4999">
                <a:solidFill>
                  <a:srgbClr val="F8F4EB"/>
                </a:solidFill>
                <a:latin typeface="Spartan"/>
                <a:ea typeface="Spartan"/>
                <a:cs typeface="Spartan"/>
                <a:sym typeface="Spartan"/>
              </a:endParaRPr>
            </a:p>
          </p:txBody>
        </p:sp>
        <p:sp>
          <p:nvSpPr>
            <p:cNvPr id="356" name="Google Shape;356;p24"/>
            <p:cNvSpPr txBox="1"/>
            <p:nvPr/>
          </p:nvSpPr>
          <p:spPr>
            <a:xfrm>
              <a:off x="-8995682" y="-1960780"/>
              <a:ext cx="15089700" cy="27615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The</a:t>
              </a:r>
              <a:r>
                <a:rPr b="1" lang="en-US" sz="3000">
                  <a:solidFill>
                    <a:srgbClr val="F8F4EB"/>
                  </a:solidFill>
                  <a:latin typeface="Roboto"/>
                  <a:ea typeface="Roboto"/>
                  <a:cs typeface="Roboto"/>
                  <a:sym typeface="Roboto"/>
                </a:rPr>
                <a:t> </a:t>
              </a:r>
              <a:r>
                <a:rPr b="1" lang="en-US" sz="3000">
                  <a:solidFill>
                    <a:srgbClr val="FFE599"/>
                  </a:solidFill>
                  <a:latin typeface="Roboto"/>
                  <a:ea typeface="Roboto"/>
                  <a:cs typeface="Roboto"/>
                  <a:sym typeface="Roboto"/>
                </a:rPr>
                <a:t>Revenue earned</a:t>
              </a:r>
              <a:r>
                <a:rPr b="1" lang="en-US" sz="3000">
                  <a:solidFill>
                    <a:srgbClr val="F8F4EB"/>
                  </a:solidFill>
                  <a:latin typeface="Roboto"/>
                  <a:ea typeface="Roboto"/>
                  <a:cs typeface="Roboto"/>
                  <a:sym typeface="Roboto"/>
                </a:rPr>
                <a:t> </a:t>
              </a:r>
              <a:r>
                <a:rPr lang="en-US" sz="3000">
                  <a:solidFill>
                    <a:srgbClr val="F8F4EB"/>
                  </a:solidFill>
                  <a:latin typeface="Roboto"/>
                  <a:ea typeface="Roboto"/>
                  <a:cs typeface="Roboto"/>
                  <a:sym typeface="Roboto"/>
                </a:rPr>
                <a:t>to be used towards social welfare as </a:t>
              </a:r>
              <a:r>
                <a:rPr b="1" lang="en-US" sz="3000">
                  <a:solidFill>
                    <a:srgbClr val="FFFF00"/>
                  </a:solidFill>
                  <a:latin typeface="Roboto"/>
                  <a:ea typeface="Roboto"/>
                  <a:cs typeface="Roboto"/>
                  <a:sym typeface="Roboto"/>
                </a:rPr>
                <a:t>COVID</a:t>
              </a:r>
              <a:r>
                <a:rPr b="1" lang="en-US" sz="3000">
                  <a:solidFill>
                    <a:srgbClr val="FFFF00"/>
                  </a:solidFill>
                  <a:latin typeface="Roboto"/>
                  <a:ea typeface="Roboto"/>
                  <a:cs typeface="Roboto"/>
                  <a:sym typeface="Roboto"/>
                </a:rPr>
                <a:t> Healthcare</a:t>
              </a:r>
              <a:r>
                <a:rPr b="1" lang="en-US" sz="3000">
                  <a:solidFill>
                    <a:srgbClr val="FFFF00"/>
                  </a:solidFill>
                  <a:latin typeface="Roboto"/>
                  <a:ea typeface="Roboto"/>
                  <a:cs typeface="Roboto"/>
                  <a:sym typeface="Roboto"/>
                </a:rPr>
                <a:t>+</a:t>
              </a:r>
              <a:r>
                <a:rPr lang="en-US" sz="3000">
                  <a:solidFill>
                    <a:srgbClr val="F8F4EB"/>
                  </a:solidFill>
                  <a:latin typeface="Roboto"/>
                  <a:ea typeface="Roboto"/>
                  <a:cs typeface="Roboto"/>
                  <a:sym typeface="Roboto"/>
                </a:rPr>
                <a:t> in Phase 2 of business model as </a:t>
              </a:r>
              <a:r>
                <a:rPr b="1" lang="en-US" sz="3000">
                  <a:solidFill>
                    <a:srgbClr val="FFFF00"/>
                  </a:solidFill>
                  <a:latin typeface="Roboto"/>
                  <a:ea typeface="Roboto"/>
                  <a:cs typeface="Roboto"/>
                  <a:sym typeface="Roboto"/>
                </a:rPr>
                <a:t>Social Responsibility</a:t>
              </a:r>
              <a:r>
                <a:rPr lang="en-US" sz="3000">
                  <a:solidFill>
                    <a:srgbClr val="F8F4EB"/>
                  </a:solidFill>
                  <a:latin typeface="Roboto"/>
                  <a:ea typeface="Roboto"/>
                  <a:cs typeface="Roboto"/>
                  <a:sym typeface="Roboto"/>
                </a:rPr>
                <a:t>.</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Here the implementation caters the target market </a:t>
              </a:r>
              <a:r>
                <a:rPr lang="en-US" sz="3000">
                  <a:solidFill>
                    <a:srgbClr val="FFE599"/>
                  </a:solidFill>
                  <a:latin typeface="Roboto"/>
                  <a:ea typeface="Roboto"/>
                  <a:cs typeface="Roboto"/>
                  <a:sym typeface="Roboto"/>
                </a:rPr>
                <a:t>Rural India.</a:t>
              </a:r>
              <a:endParaRPr sz="3000">
                <a:solidFill>
                  <a:srgbClr val="FFE599"/>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FE599"/>
                  </a:solidFill>
                  <a:latin typeface="Roboto"/>
                  <a:ea typeface="Roboto"/>
                  <a:cs typeface="Roboto"/>
                  <a:sym typeface="Roboto"/>
                </a:rPr>
                <a:t>In house treatment</a:t>
              </a:r>
              <a:r>
                <a:rPr lang="en-US" sz="3000">
                  <a:solidFill>
                    <a:srgbClr val="F8F4EB"/>
                  </a:solidFill>
                  <a:latin typeface="Roboto"/>
                  <a:ea typeface="Roboto"/>
                  <a:cs typeface="Roboto"/>
                  <a:sym typeface="Roboto"/>
                </a:rPr>
                <a:t> to be provided to COVID positive cases where healthcare facilities aren’t available.</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FFF00"/>
                  </a:solidFill>
                  <a:latin typeface="Roboto"/>
                  <a:ea typeface="Roboto"/>
                  <a:cs typeface="Roboto"/>
                  <a:sym typeface="Roboto"/>
                </a:rPr>
                <a:t>ASHA (Accredited Social Health Activist)</a:t>
              </a:r>
              <a:r>
                <a:rPr lang="en-US" sz="3000">
                  <a:solidFill>
                    <a:srgbClr val="F8F4EB"/>
                  </a:solidFill>
                  <a:latin typeface="Roboto"/>
                  <a:ea typeface="Roboto"/>
                  <a:cs typeface="Roboto"/>
                  <a:sym typeface="Roboto"/>
                </a:rPr>
                <a:t> workers to be trained, to provide </a:t>
              </a:r>
              <a:r>
                <a:rPr lang="en-US" sz="3000">
                  <a:solidFill>
                    <a:srgbClr val="FFE599"/>
                  </a:solidFill>
                  <a:latin typeface="Roboto"/>
                  <a:ea typeface="Roboto"/>
                  <a:cs typeface="Roboto"/>
                  <a:sym typeface="Roboto"/>
                </a:rPr>
                <a:t>AT-Home Patient Triaging</a:t>
              </a:r>
              <a:r>
                <a:rPr lang="en-US" sz="3000">
                  <a:solidFill>
                    <a:srgbClr val="F8F4EB"/>
                  </a:solidFill>
                  <a:latin typeface="Roboto"/>
                  <a:ea typeface="Roboto"/>
                  <a:cs typeface="Roboto"/>
                  <a:sym typeface="Roboto"/>
                </a:rPr>
                <a:t>, to the COVID Positive cases in Rural India.</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COVID-19 spread to be periodically monitored.</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p:txBody>
        </p:sp>
      </p:grpSp>
      <p:pic>
        <p:nvPicPr>
          <p:cNvPr id="357" name="Google Shape;357;p24"/>
          <p:cNvPicPr preferRelativeResize="0"/>
          <p:nvPr/>
        </p:nvPicPr>
        <p:blipFill>
          <a:blip r:embed="rId7">
            <a:alphaModFix/>
          </a:blip>
          <a:stretch>
            <a:fillRect/>
          </a:stretch>
        </p:blipFill>
        <p:spPr>
          <a:xfrm>
            <a:off x="13935998" y="1030426"/>
            <a:ext cx="3821475" cy="7722575"/>
          </a:xfrm>
          <a:prstGeom prst="rect">
            <a:avLst/>
          </a:prstGeom>
          <a:noFill/>
          <a:ln>
            <a:noFill/>
          </a:ln>
        </p:spPr>
      </p:pic>
      <p:pic>
        <p:nvPicPr>
          <p:cNvPr id="358" name="Google Shape;358;p24"/>
          <p:cNvPicPr preferRelativeResize="0"/>
          <p:nvPr/>
        </p:nvPicPr>
        <p:blipFill>
          <a:blip r:embed="rId8">
            <a:alphaModFix/>
          </a:blip>
          <a:stretch>
            <a:fillRect/>
          </a:stretch>
        </p:blipFill>
        <p:spPr>
          <a:xfrm>
            <a:off x="15483918" y="5778525"/>
            <a:ext cx="725626" cy="725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362" name="Shape 362"/>
        <p:cNvGrpSpPr/>
        <p:nvPr/>
      </p:nvGrpSpPr>
      <p:grpSpPr>
        <a:xfrm>
          <a:off x="0" y="0"/>
          <a:ext cx="0" cy="0"/>
          <a:chOff x="0" y="0"/>
          <a:chExt cx="0" cy="0"/>
        </a:xfrm>
      </p:grpSpPr>
      <p:sp>
        <p:nvSpPr>
          <p:cNvPr id="363" name="Google Shape;363;p25"/>
          <p:cNvSpPr txBox="1"/>
          <p:nvPr/>
        </p:nvSpPr>
        <p:spPr>
          <a:xfrm>
            <a:off x="476725" y="971550"/>
            <a:ext cx="14876700" cy="8166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5000">
                <a:solidFill>
                  <a:srgbClr val="454699"/>
                </a:solidFill>
                <a:latin typeface="Spartan"/>
                <a:ea typeface="Spartan"/>
                <a:cs typeface="Spartan"/>
                <a:sym typeface="Spartan"/>
              </a:rPr>
              <a:t>Phase 2: The Implementation</a:t>
            </a:r>
            <a:endParaRPr/>
          </a:p>
        </p:txBody>
      </p:sp>
      <p:pic>
        <p:nvPicPr>
          <p:cNvPr id="364" name="Google Shape;364;p25"/>
          <p:cNvPicPr preferRelativeResize="0"/>
          <p:nvPr/>
        </p:nvPicPr>
        <p:blipFill rotWithShape="1">
          <a:blip r:embed="rId3">
            <a:alphaModFix/>
          </a:blip>
          <a:srcRect b="0" l="0" r="0" t="0"/>
          <a:stretch/>
        </p:blipFill>
        <p:spPr>
          <a:xfrm rot="-5400000">
            <a:off x="-1113501" y="4103747"/>
            <a:ext cx="4454005" cy="2227003"/>
          </a:xfrm>
          <a:prstGeom prst="rect">
            <a:avLst/>
          </a:prstGeom>
          <a:noFill/>
          <a:ln>
            <a:noFill/>
          </a:ln>
        </p:spPr>
      </p:pic>
      <p:sp>
        <p:nvSpPr>
          <p:cNvPr id="365" name="Google Shape;365;p25"/>
          <p:cNvSpPr/>
          <p:nvPr/>
        </p:nvSpPr>
        <p:spPr>
          <a:xfrm>
            <a:off x="2455600"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5"/>
          <p:cNvPicPr preferRelativeResize="0"/>
          <p:nvPr/>
        </p:nvPicPr>
        <p:blipFill rotWithShape="1">
          <a:blip r:embed="rId4">
            <a:alphaModFix/>
          </a:blip>
          <a:srcRect b="0" l="0" r="0" t="0"/>
          <a:stretch/>
        </p:blipFill>
        <p:spPr>
          <a:xfrm rot="-5400000">
            <a:off x="16310558" y="0"/>
            <a:ext cx="1977442" cy="1977442"/>
          </a:xfrm>
          <a:prstGeom prst="rect">
            <a:avLst/>
          </a:prstGeom>
          <a:noFill/>
          <a:ln>
            <a:noFill/>
          </a:ln>
        </p:spPr>
      </p:pic>
      <p:sp>
        <p:nvSpPr>
          <p:cNvPr id="367" name="Google Shape;367;p25"/>
          <p:cNvSpPr/>
          <p:nvPr/>
        </p:nvSpPr>
        <p:spPr>
          <a:xfrm>
            <a:off x="6209086"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25"/>
          <p:cNvPicPr preferRelativeResize="0"/>
          <p:nvPr/>
        </p:nvPicPr>
        <p:blipFill rotWithShape="1">
          <a:blip r:embed="rId5">
            <a:alphaModFix/>
          </a:blip>
          <a:srcRect b="0" l="0" r="0" t="0"/>
          <a:stretch/>
        </p:blipFill>
        <p:spPr>
          <a:xfrm rot="-5400000">
            <a:off x="15593131" y="7592131"/>
            <a:ext cx="2694869" cy="2694869"/>
          </a:xfrm>
          <a:prstGeom prst="rect">
            <a:avLst/>
          </a:prstGeom>
          <a:noFill/>
          <a:ln>
            <a:noFill/>
          </a:ln>
        </p:spPr>
      </p:pic>
      <p:sp>
        <p:nvSpPr>
          <p:cNvPr id="369" name="Google Shape;369;p25"/>
          <p:cNvSpPr/>
          <p:nvPr/>
        </p:nvSpPr>
        <p:spPr>
          <a:xfrm>
            <a:off x="9962573"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txBox="1"/>
          <p:nvPr/>
        </p:nvSpPr>
        <p:spPr>
          <a:xfrm>
            <a:off x="2832475" y="2840749"/>
            <a:ext cx="2697300" cy="287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STAGE 1:</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Clr>
                <a:schemeClr val="dk1"/>
              </a:buClr>
              <a:buSzPts val="1100"/>
              <a:buFont typeface="Arial"/>
              <a:buNone/>
            </a:pPr>
            <a:r>
              <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Building components of the system (apps, bots, educational material)</a:t>
            </a:r>
            <a:endParaRPr b="1" sz="2000">
              <a:solidFill>
                <a:srgbClr val="34499A"/>
              </a:solidFill>
              <a:latin typeface="Spartan"/>
              <a:ea typeface="Spartan"/>
              <a:cs typeface="Spartan"/>
              <a:sym typeface="Spartan"/>
            </a:endParaRPr>
          </a:p>
          <a:p>
            <a:pPr indent="0" lvl="0" marL="0" marR="0" rtl="0" algn="ctr">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sp>
        <p:nvSpPr>
          <p:cNvPr id="371" name="Google Shape;371;p25"/>
          <p:cNvSpPr txBox="1"/>
          <p:nvPr/>
        </p:nvSpPr>
        <p:spPr>
          <a:xfrm>
            <a:off x="6566425" y="2665850"/>
            <a:ext cx="2697300" cy="3195900"/>
          </a:xfrm>
          <a:prstGeom prst="rect">
            <a:avLst/>
          </a:prstGeom>
          <a:noFill/>
          <a:ln>
            <a:noFill/>
          </a:ln>
        </p:spPr>
        <p:txBody>
          <a:bodyPr anchorCtr="0" anchor="t" bIns="0" lIns="0" spcFirstLastPara="1" rIns="0" wrap="square" tIns="0">
            <a:noAutofit/>
          </a:bodyPr>
          <a:lstStyle/>
          <a:p>
            <a:pPr indent="0" lvl="0" marL="0" rtl="0" algn="l">
              <a:lnSpc>
                <a:spcPct val="130008"/>
              </a:lnSpc>
              <a:spcBef>
                <a:spcPts val="0"/>
              </a:spcBef>
              <a:spcAft>
                <a:spcPts val="0"/>
              </a:spcAft>
              <a:buClr>
                <a:schemeClr val="dk1"/>
              </a:buClr>
              <a:buFont typeface="Arial"/>
              <a:buNone/>
            </a:pPr>
            <a:r>
              <a:rPr b="1" lang="en-US" sz="1900">
                <a:solidFill>
                  <a:srgbClr val="34499A"/>
                </a:solidFill>
                <a:latin typeface="Spartan"/>
                <a:ea typeface="Spartan"/>
                <a:cs typeface="Spartan"/>
                <a:sym typeface="Spartan"/>
              </a:rPr>
              <a:t>          STAGE 2:</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rPr b="1" lang="en-US" sz="1900">
                <a:solidFill>
                  <a:srgbClr val="34499A"/>
                </a:solidFill>
                <a:latin typeface="Spartan"/>
                <a:ea typeface="Spartan"/>
                <a:cs typeface="Spartan"/>
                <a:sym typeface="Spartan"/>
              </a:rPr>
              <a:t>Contact Stakeholders (government,phone service providers)</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rPr b="1" lang="en-US" sz="1900">
                <a:solidFill>
                  <a:srgbClr val="34499A"/>
                </a:solidFill>
                <a:latin typeface="Spartan"/>
                <a:ea typeface="Spartan"/>
                <a:cs typeface="Spartan"/>
                <a:sym typeface="Spartan"/>
              </a:rPr>
              <a:t>Linking with Aadhar Database.</a:t>
            </a:r>
            <a:endParaRPr b="1" sz="1900">
              <a:solidFill>
                <a:srgbClr val="34499A"/>
              </a:solidFill>
              <a:latin typeface="Spartan"/>
              <a:ea typeface="Spartan"/>
              <a:cs typeface="Spartan"/>
              <a:sym typeface="Spartan"/>
            </a:endParaRPr>
          </a:p>
        </p:txBody>
      </p:sp>
      <p:sp>
        <p:nvSpPr>
          <p:cNvPr id="372" name="Google Shape;372;p25"/>
          <p:cNvSpPr txBox="1"/>
          <p:nvPr/>
        </p:nvSpPr>
        <p:spPr>
          <a:xfrm>
            <a:off x="10442859" y="2909447"/>
            <a:ext cx="2508000" cy="2556300"/>
          </a:xfrm>
          <a:prstGeom prst="rect">
            <a:avLst/>
          </a:prstGeom>
          <a:noFill/>
          <a:ln>
            <a:noFill/>
          </a:ln>
        </p:spPr>
        <p:txBody>
          <a:bodyPr anchorCtr="0" anchor="t" bIns="0" lIns="0" spcFirstLastPara="1" rIns="0" wrap="square" tIns="0">
            <a:noAutofit/>
          </a:bodyPr>
          <a:lstStyle/>
          <a:p>
            <a:pPr indent="0" lvl="0" marL="0" rtl="0" algn="ctr">
              <a:lnSpc>
                <a:spcPct val="130008"/>
              </a:lnSpc>
              <a:spcBef>
                <a:spcPts val="0"/>
              </a:spcBef>
              <a:spcAft>
                <a:spcPts val="0"/>
              </a:spcAft>
              <a:buClr>
                <a:schemeClr val="dk1"/>
              </a:buClr>
              <a:buFont typeface="Arial"/>
              <a:buNone/>
            </a:pPr>
            <a:r>
              <a:rPr b="1" lang="en-US" sz="2000">
                <a:solidFill>
                  <a:srgbClr val="34499A"/>
                </a:solidFill>
                <a:latin typeface="Spartan"/>
                <a:ea typeface="Spartan"/>
                <a:cs typeface="Spartan"/>
                <a:sym typeface="Spartan"/>
              </a:rPr>
              <a:t>STAGE 3:</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rPr b="1" lang="en-US" sz="2000">
                <a:solidFill>
                  <a:srgbClr val="34499A"/>
                </a:solidFill>
                <a:latin typeface="Spartan"/>
                <a:ea typeface="Spartan"/>
                <a:cs typeface="Spartan"/>
                <a:sym typeface="Spartan"/>
              </a:rPr>
              <a:t>Dissemination of plan to public (via TV,radio.etc) and training of ASHA Workers.</a:t>
            </a:r>
            <a:endParaRPr b="1" sz="2000">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373" name="Google Shape;373;p25"/>
          <p:cNvGrpSpPr/>
          <p:nvPr/>
        </p:nvGrpSpPr>
        <p:grpSpPr>
          <a:xfrm rot="-5400000">
            <a:off x="9367833" y="2466894"/>
            <a:ext cx="860710" cy="998875"/>
            <a:chOff x="0" y="0"/>
            <a:chExt cx="1715587" cy="1984257"/>
          </a:xfrm>
        </p:grpSpPr>
        <p:pic>
          <p:nvPicPr>
            <p:cNvPr id="374" name="Google Shape;374;p25"/>
            <p:cNvPicPr preferRelativeResize="0"/>
            <p:nvPr/>
          </p:nvPicPr>
          <p:blipFill rotWithShape="1">
            <a:blip r:embed="rId6">
              <a:alphaModFix/>
            </a:blip>
            <a:srcRect b="0" l="0" r="0" t="0"/>
            <a:stretch/>
          </p:blipFill>
          <p:spPr>
            <a:xfrm rot="-5400000">
              <a:off x="0" y="0"/>
              <a:ext cx="1339276" cy="1339276"/>
            </a:xfrm>
            <a:prstGeom prst="rect">
              <a:avLst/>
            </a:prstGeom>
            <a:noFill/>
            <a:ln>
              <a:noFill/>
            </a:ln>
          </p:spPr>
        </p:pic>
        <p:pic>
          <p:nvPicPr>
            <p:cNvPr id="375" name="Google Shape;375;p25"/>
            <p:cNvPicPr preferRelativeResize="0"/>
            <p:nvPr/>
          </p:nvPicPr>
          <p:blipFill rotWithShape="1">
            <a:blip r:embed="rId7">
              <a:alphaModFix/>
            </a:blip>
            <a:srcRect b="0" l="0" r="0" t="0"/>
            <a:stretch/>
          </p:blipFill>
          <p:spPr>
            <a:xfrm rot="-2700000">
              <a:off x="549177" y="820266"/>
              <a:ext cx="967703" cy="962864"/>
            </a:xfrm>
            <a:prstGeom prst="rect">
              <a:avLst/>
            </a:prstGeom>
            <a:noFill/>
            <a:ln>
              <a:noFill/>
            </a:ln>
          </p:spPr>
        </p:pic>
      </p:grpSp>
      <p:grpSp>
        <p:nvGrpSpPr>
          <p:cNvPr id="376" name="Google Shape;376;p25"/>
          <p:cNvGrpSpPr/>
          <p:nvPr/>
        </p:nvGrpSpPr>
        <p:grpSpPr>
          <a:xfrm>
            <a:off x="5551575" y="4872890"/>
            <a:ext cx="979251" cy="855416"/>
            <a:chOff x="0" y="0"/>
            <a:chExt cx="1945274" cy="1705036"/>
          </a:xfrm>
        </p:grpSpPr>
        <p:pic>
          <p:nvPicPr>
            <p:cNvPr id="377" name="Google Shape;377;p25"/>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378" name="Google Shape;378;p25"/>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379" name="Google Shape;379;p25"/>
          <p:cNvSpPr/>
          <p:nvPr/>
        </p:nvSpPr>
        <p:spPr>
          <a:xfrm>
            <a:off x="14006735" y="2535973"/>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txBox="1"/>
          <p:nvPr/>
        </p:nvSpPr>
        <p:spPr>
          <a:xfrm>
            <a:off x="14238474" y="2991482"/>
            <a:ext cx="2981100" cy="2620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STAGE 4:</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Beta Test on target village.</a:t>
            </a:r>
            <a:endParaRPr b="1" sz="2000">
              <a:solidFill>
                <a:srgbClr val="34499A"/>
              </a:solidFill>
              <a:latin typeface="Spartan"/>
              <a:ea typeface="Spartan"/>
              <a:cs typeface="Spartan"/>
              <a:sym typeface="Spartan"/>
            </a:endParaRPr>
          </a:p>
          <a:p>
            <a:pPr indent="0" lvl="0" marL="0" rtl="0" algn="l">
              <a:lnSpc>
                <a:spcPct val="130008"/>
              </a:lnSpc>
              <a:spcBef>
                <a:spcPts val="0"/>
              </a:spcBef>
              <a:spcAft>
                <a:spcPts val="0"/>
              </a:spcAft>
              <a:buClr>
                <a:schemeClr val="dk1"/>
              </a:buClr>
              <a:buFont typeface="Arial"/>
              <a:buNone/>
            </a:pPr>
            <a:r>
              <a:t/>
            </a:r>
            <a:endParaRPr b="1" sz="3499">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3499">
              <a:solidFill>
                <a:srgbClr val="34499A"/>
              </a:solidFill>
              <a:latin typeface="Spartan"/>
              <a:ea typeface="Spartan"/>
              <a:cs typeface="Spartan"/>
              <a:sym typeface="Spartan"/>
            </a:endParaRPr>
          </a:p>
        </p:txBody>
      </p:sp>
      <p:grpSp>
        <p:nvGrpSpPr>
          <p:cNvPr id="381" name="Google Shape;381;p25"/>
          <p:cNvGrpSpPr/>
          <p:nvPr/>
        </p:nvGrpSpPr>
        <p:grpSpPr>
          <a:xfrm>
            <a:off x="13347325" y="3987788"/>
            <a:ext cx="979251" cy="855416"/>
            <a:chOff x="0" y="0"/>
            <a:chExt cx="1945274" cy="1705036"/>
          </a:xfrm>
        </p:grpSpPr>
        <p:pic>
          <p:nvPicPr>
            <p:cNvPr id="382" name="Google Shape;382;p25"/>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383" name="Google Shape;383;p25"/>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384" name="Google Shape;384;p25"/>
          <p:cNvSpPr/>
          <p:nvPr/>
        </p:nvSpPr>
        <p:spPr>
          <a:xfrm>
            <a:off x="6209086" y="6739450"/>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9962573" y="6739450"/>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txBox="1"/>
          <p:nvPr/>
        </p:nvSpPr>
        <p:spPr>
          <a:xfrm>
            <a:off x="6566425" y="6869625"/>
            <a:ext cx="2697300" cy="3195900"/>
          </a:xfrm>
          <a:prstGeom prst="rect">
            <a:avLst/>
          </a:prstGeom>
          <a:noFill/>
          <a:ln>
            <a:noFill/>
          </a:ln>
        </p:spPr>
        <p:txBody>
          <a:bodyPr anchorCtr="0" anchor="t" bIns="0" lIns="0" spcFirstLastPara="1" rIns="0" wrap="square" tIns="0">
            <a:noAutofit/>
          </a:bodyPr>
          <a:lstStyle/>
          <a:p>
            <a:pPr indent="0" lvl="0" marL="0" rtl="0" algn="ctr">
              <a:lnSpc>
                <a:spcPct val="130008"/>
              </a:lnSpc>
              <a:spcBef>
                <a:spcPts val="0"/>
              </a:spcBef>
              <a:spcAft>
                <a:spcPts val="0"/>
              </a:spcAft>
              <a:buNone/>
            </a:pPr>
            <a:r>
              <a:rPr b="1" lang="en-US" sz="1900">
                <a:solidFill>
                  <a:srgbClr val="34499A"/>
                </a:solidFill>
                <a:latin typeface="Spartan"/>
                <a:ea typeface="Spartan"/>
                <a:cs typeface="Spartan"/>
                <a:sym typeface="Spartan"/>
              </a:rPr>
              <a:t>STAGE 7:</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rPr b="1" lang="en-US" sz="1900">
                <a:solidFill>
                  <a:srgbClr val="34499A"/>
                </a:solidFill>
                <a:latin typeface="Spartan"/>
                <a:ea typeface="Spartan"/>
                <a:cs typeface="Spartan"/>
                <a:sym typeface="Spartan"/>
              </a:rPr>
              <a:t>Periodically monitor for community spread of COVID-19 in India.</a:t>
            </a:r>
            <a:endParaRPr b="1" sz="1900">
              <a:solidFill>
                <a:srgbClr val="34499A"/>
              </a:solidFill>
              <a:latin typeface="Spartan"/>
              <a:ea typeface="Spartan"/>
              <a:cs typeface="Spartan"/>
              <a:sym typeface="Spartan"/>
            </a:endParaRPr>
          </a:p>
        </p:txBody>
      </p:sp>
      <p:sp>
        <p:nvSpPr>
          <p:cNvPr id="387" name="Google Shape;387;p25"/>
          <p:cNvSpPr txBox="1"/>
          <p:nvPr/>
        </p:nvSpPr>
        <p:spPr>
          <a:xfrm>
            <a:off x="10442859" y="7113222"/>
            <a:ext cx="2508000" cy="2556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STAGE 6:</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Modify and scale system for urban areas.</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t/>
            </a:r>
            <a:endParaRPr b="1" sz="2000">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388" name="Google Shape;388;p25"/>
          <p:cNvGrpSpPr/>
          <p:nvPr/>
        </p:nvGrpSpPr>
        <p:grpSpPr>
          <a:xfrm rot="1738884">
            <a:off x="14932533" y="5736315"/>
            <a:ext cx="860758" cy="998756"/>
            <a:chOff x="0" y="0"/>
            <a:chExt cx="1715587" cy="1984257"/>
          </a:xfrm>
        </p:grpSpPr>
        <p:pic>
          <p:nvPicPr>
            <p:cNvPr id="389" name="Google Shape;389;p25"/>
            <p:cNvPicPr preferRelativeResize="0"/>
            <p:nvPr/>
          </p:nvPicPr>
          <p:blipFill rotWithShape="1">
            <a:blip r:embed="rId6">
              <a:alphaModFix/>
            </a:blip>
            <a:srcRect b="0" l="0" r="0" t="0"/>
            <a:stretch/>
          </p:blipFill>
          <p:spPr>
            <a:xfrm rot="-5400000">
              <a:off x="0" y="0"/>
              <a:ext cx="1339276" cy="1339276"/>
            </a:xfrm>
            <a:prstGeom prst="rect">
              <a:avLst/>
            </a:prstGeom>
            <a:noFill/>
            <a:ln>
              <a:noFill/>
            </a:ln>
          </p:spPr>
        </p:pic>
        <p:pic>
          <p:nvPicPr>
            <p:cNvPr id="390" name="Google Shape;390;p25"/>
            <p:cNvPicPr preferRelativeResize="0"/>
            <p:nvPr/>
          </p:nvPicPr>
          <p:blipFill rotWithShape="1">
            <a:blip r:embed="rId7">
              <a:alphaModFix/>
            </a:blip>
            <a:srcRect b="0" l="0" r="0" t="0"/>
            <a:stretch/>
          </p:blipFill>
          <p:spPr>
            <a:xfrm rot="-2700000">
              <a:off x="549177" y="820266"/>
              <a:ext cx="967703" cy="962864"/>
            </a:xfrm>
            <a:prstGeom prst="rect">
              <a:avLst/>
            </a:prstGeom>
            <a:noFill/>
            <a:ln>
              <a:noFill/>
            </a:ln>
          </p:spPr>
        </p:pic>
      </p:grpSp>
      <p:grpSp>
        <p:nvGrpSpPr>
          <p:cNvPr id="391" name="Google Shape;391;p25"/>
          <p:cNvGrpSpPr/>
          <p:nvPr/>
        </p:nvGrpSpPr>
        <p:grpSpPr>
          <a:xfrm rot="9029198">
            <a:off x="9308536" y="8511842"/>
            <a:ext cx="979297" cy="855458"/>
            <a:chOff x="0" y="0"/>
            <a:chExt cx="1945274" cy="1705036"/>
          </a:xfrm>
        </p:grpSpPr>
        <p:pic>
          <p:nvPicPr>
            <p:cNvPr id="392" name="Google Shape;392;p25"/>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393" name="Google Shape;393;p25"/>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394" name="Google Shape;394;p25"/>
          <p:cNvSpPr/>
          <p:nvPr/>
        </p:nvSpPr>
        <p:spPr>
          <a:xfrm>
            <a:off x="14006735" y="6739748"/>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txBox="1"/>
          <p:nvPr/>
        </p:nvSpPr>
        <p:spPr>
          <a:xfrm>
            <a:off x="14238474" y="7042857"/>
            <a:ext cx="2981100" cy="2620500"/>
          </a:xfrm>
          <a:prstGeom prst="rect">
            <a:avLst/>
          </a:prstGeom>
          <a:noFill/>
          <a:ln>
            <a:noFill/>
          </a:ln>
        </p:spPr>
        <p:txBody>
          <a:bodyPr anchorCtr="0" anchor="t" bIns="0" lIns="0" spcFirstLastPara="1" rIns="0" wrap="square" tIns="0">
            <a:noAutofit/>
          </a:bodyPr>
          <a:lstStyle/>
          <a:p>
            <a:pPr indent="0" lvl="0" marL="0" rtl="0" algn="l">
              <a:lnSpc>
                <a:spcPct val="130008"/>
              </a:lnSpc>
              <a:spcBef>
                <a:spcPts val="0"/>
              </a:spcBef>
              <a:spcAft>
                <a:spcPts val="0"/>
              </a:spcAft>
              <a:buNone/>
            </a:pPr>
            <a:r>
              <a:rPr b="1" lang="en-US" sz="2000">
                <a:solidFill>
                  <a:srgbClr val="34499A"/>
                </a:solidFill>
                <a:latin typeface="Spartan"/>
                <a:ea typeface="Spartan"/>
                <a:cs typeface="Spartan"/>
                <a:sym typeface="Spartan"/>
              </a:rPr>
              <a:t>             STAGE 5:</a:t>
            </a:r>
            <a:endParaRPr b="1" sz="2000">
              <a:solidFill>
                <a:srgbClr val="34499A"/>
              </a:solidFill>
              <a:latin typeface="Spartan"/>
              <a:ea typeface="Spartan"/>
              <a:cs typeface="Spartan"/>
              <a:sym typeface="Spartan"/>
            </a:endParaRPr>
          </a:p>
          <a:p>
            <a:pPr indent="0" lvl="0" marL="0" rtl="0" algn="l">
              <a:lnSpc>
                <a:spcPct val="130008"/>
              </a:lnSpc>
              <a:spcBef>
                <a:spcPts val="0"/>
              </a:spcBef>
              <a:spcAft>
                <a:spcPts val="0"/>
              </a:spcAft>
              <a:buNone/>
            </a:pPr>
            <a:r>
              <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rPr b="1" lang="en-US" sz="2000">
                <a:solidFill>
                  <a:srgbClr val="34499A"/>
                </a:solidFill>
                <a:latin typeface="Spartan"/>
                <a:ea typeface="Spartan"/>
                <a:cs typeface="Spartan"/>
                <a:sym typeface="Spartan"/>
              </a:rPr>
              <a:t>Initiate system in other rural areas.</a:t>
            </a:r>
            <a:endParaRPr b="1" sz="2000">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3499">
              <a:solidFill>
                <a:srgbClr val="34499A"/>
              </a:solidFill>
              <a:latin typeface="Spartan"/>
              <a:ea typeface="Spartan"/>
              <a:cs typeface="Spartan"/>
              <a:sym typeface="Spartan"/>
            </a:endParaRPr>
          </a:p>
        </p:txBody>
      </p:sp>
      <p:grpSp>
        <p:nvGrpSpPr>
          <p:cNvPr id="396" name="Google Shape;396;p25"/>
          <p:cNvGrpSpPr/>
          <p:nvPr/>
        </p:nvGrpSpPr>
        <p:grpSpPr>
          <a:xfrm rot="10065013">
            <a:off x="13105071" y="6975187"/>
            <a:ext cx="979174" cy="855437"/>
            <a:chOff x="0" y="0"/>
            <a:chExt cx="1945274" cy="1705036"/>
          </a:xfrm>
        </p:grpSpPr>
        <p:pic>
          <p:nvPicPr>
            <p:cNvPr id="397" name="Google Shape;397;p25"/>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398" name="Google Shape;398;p25"/>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399" name="Google Shape;399;p25"/>
          <p:cNvSpPr txBox="1"/>
          <p:nvPr/>
        </p:nvSpPr>
        <p:spPr>
          <a:xfrm>
            <a:off x="391675" y="8593363"/>
            <a:ext cx="5475900" cy="6924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99">
                <a:solidFill>
                  <a:srgbClr val="20124D"/>
                </a:solidFill>
                <a:latin typeface="Spartan"/>
                <a:ea typeface="Spartan"/>
                <a:cs typeface="Spartan"/>
                <a:sym typeface="Spartan"/>
              </a:rPr>
              <a:t>COVID-HEALTHCARE+</a:t>
            </a:r>
            <a:endParaRPr b="1" sz="3399">
              <a:solidFill>
                <a:srgbClr val="20124D"/>
              </a:solidFill>
              <a:latin typeface="Spartan"/>
              <a:ea typeface="Spartan"/>
              <a:cs typeface="Spartan"/>
              <a:sym typeface="Spartan"/>
            </a:endParaRPr>
          </a:p>
        </p:txBody>
      </p:sp>
      <p:pic>
        <p:nvPicPr>
          <p:cNvPr id="400" name="Google Shape;400;p25"/>
          <p:cNvPicPr preferRelativeResize="0"/>
          <p:nvPr/>
        </p:nvPicPr>
        <p:blipFill>
          <a:blip r:embed="rId9">
            <a:alphaModFix/>
          </a:blip>
          <a:stretch>
            <a:fillRect/>
          </a:stretch>
        </p:blipFill>
        <p:spPr>
          <a:xfrm>
            <a:off x="2672425" y="7592125"/>
            <a:ext cx="91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BB56"/>
        </a:solidFill>
      </p:bgPr>
    </p:bg>
    <p:spTree>
      <p:nvGrpSpPr>
        <p:cNvPr id="404" name="Shape 404"/>
        <p:cNvGrpSpPr/>
        <p:nvPr/>
      </p:nvGrpSpPr>
      <p:grpSpPr>
        <a:xfrm>
          <a:off x="0" y="0"/>
          <a:ext cx="0" cy="0"/>
          <a:chOff x="0" y="0"/>
          <a:chExt cx="0" cy="0"/>
        </a:xfrm>
      </p:grpSpPr>
      <p:sp>
        <p:nvSpPr>
          <p:cNvPr id="405" name="Google Shape;405;p26"/>
          <p:cNvSpPr/>
          <p:nvPr/>
        </p:nvSpPr>
        <p:spPr>
          <a:xfrm>
            <a:off x="0" y="0"/>
            <a:ext cx="7059300" cy="10287000"/>
          </a:xfrm>
          <a:prstGeom prst="rect">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txBox="1"/>
          <p:nvPr/>
        </p:nvSpPr>
        <p:spPr>
          <a:xfrm>
            <a:off x="382800" y="4457125"/>
            <a:ext cx="6293700" cy="21015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5000">
                <a:solidFill>
                  <a:srgbClr val="454699"/>
                </a:solidFill>
                <a:latin typeface="Spartan"/>
                <a:ea typeface="Spartan"/>
                <a:cs typeface="Spartan"/>
                <a:sym typeface="Spartan"/>
              </a:rPr>
              <a:t>Meet </a:t>
            </a:r>
            <a:r>
              <a:rPr b="1" i="0" lang="en-US" sz="5000" u="none" cap="none" strike="noStrike">
                <a:solidFill>
                  <a:srgbClr val="454699"/>
                </a:solidFill>
                <a:latin typeface="Spartan"/>
                <a:ea typeface="Spartan"/>
                <a:cs typeface="Spartan"/>
                <a:sym typeface="Spartan"/>
              </a:rPr>
              <a:t>The Tea</a:t>
            </a:r>
            <a:r>
              <a:rPr b="1" lang="en-US" sz="5000">
                <a:solidFill>
                  <a:srgbClr val="454699"/>
                </a:solidFill>
                <a:latin typeface="Spartan"/>
                <a:ea typeface="Spartan"/>
                <a:cs typeface="Spartan"/>
                <a:sym typeface="Spartan"/>
              </a:rPr>
              <a:t>m:</a:t>
            </a:r>
            <a:endParaRPr b="1" sz="5000">
              <a:solidFill>
                <a:srgbClr val="454699"/>
              </a:solidFill>
              <a:latin typeface="Spartan"/>
              <a:ea typeface="Spartan"/>
              <a:cs typeface="Spartan"/>
              <a:sym typeface="Spartan"/>
            </a:endParaRPr>
          </a:p>
          <a:p>
            <a:pPr indent="0" lvl="0" marL="0" marR="0" rtl="0" algn="l">
              <a:lnSpc>
                <a:spcPct val="130000"/>
              </a:lnSpc>
              <a:spcBef>
                <a:spcPts val="0"/>
              </a:spcBef>
              <a:spcAft>
                <a:spcPts val="0"/>
              </a:spcAft>
              <a:buNone/>
            </a:pPr>
            <a:r>
              <a:rPr i="1" lang="en-US" sz="2400">
                <a:latin typeface="Roboto"/>
                <a:ea typeface="Roboto"/>
                <a:cs typeface="Roboto"/>
                <a:sym typeface="Roboto"/>
              </a:rPr>
              <a:t>“Life is not a problem to be solved, but a reality to be experienced.”</a:t>
            </a:r>
            <a:endParaRPr i="1" sz="2400">
              <a:latin typeface="Roboto"/>
              <a:ea typeface="Roboto"/>
              <a:cs typeface="Roboto"/>
              <a:sym typeface="Roboto"/>
            </a:endParaRPr>
          </a:p>
          <a:p>
            <a:pPr indent="0" lvl="0" marL="0" marR="0" rtl="0" algn="l">
              <a:lnSpc>
                <a:spcPct val="130000"/>
              </a:lnSpc>
              <a:spcBef>
                <a:spcPts val="0"/>
              </a:spcBef>
              <a:spcAft>
                <a:spcPts val="0"/>
              </a:spcAft>
              <a:buNone/>
            </a:pPr>
            <a:r>
              <a:t/>
            </a:r>
            <a:endParaRPr b="1" sz="5000">
              <a:solidFill>
                <a:srgbClr val="454699"/>
              </a:solidFill>
              <a:latin typeface="Spartan"/>
              <a:ea typeface="Spartan"/>
              <a:cs typeface="Spartan"/>
              <a:sym typeface="Spartan"/>
            </a:endParaRPr>
          </a:p>
          <a:p>
            <a:pPr indent="0" lvl="0" marL="0" rtl="0" algn="ctr">
              <a:spcBef>
                <a:spcPts val="0"/>
              </a:spcBef>
              <a:spcAft>
                <a:spcPts val="0"/>
              </a:spcAft>
              <a:buNone/>
            </a:pPr>
            <a:r>
              <a:t/>
            </a:r>
            <a:endParaRPr b="1" sz="5000">
              <a:solidFill>
                <a:srgbClr val="454699"/>
              </a:solidFill>
              <a:latin typeface="Spartan"/>
              <a:ea typeface="Spartan"/>
              <a:cs typeface="Spartan"/>
              <a:sym typeface="Spartan"/>
            </a:endParaRPr>
          </a:p>
          <a:p>
            <a:pPr indent="0" lvl="0" marL="0" marR="0" rtl="0" algn="l">
              <a:lnSpc>
                <a:spcPct val="130000"/>
              </a:lnSpc>
              <a:spcBef>
                <a:spcPts val="400"/>
              </a:spcBef>
              <a:spcAft>
                <a:spcPts val="0"/>
              </a:spcAft>
              <a:buNone/>
            </a:pPr>
            <a:r>
              <a:t/>
            </a:r>
            <a:endParaRPr b="1" sz="5000">
              <a:solidFill>
                <a:srgbClr val="454699"/>
              </a:solidFill>
              <a:latin typeface="Spartan"/>
              <a:ea typeface="Spartan"/>
              <a:cs typeface="Spartan"/>
              <a:sym typeface="Spartan"/>
            </a:endParaRPr>
          </a:p>
        </p:txBody>
      </p:sp>
      <p:pic>
        <p:nvPicPr>
          <p:cNvPr id="407" name="Google Shape;407;p26"/>
          <p:cNvPicPr preferRelativeResize="0"/>
          <p:nvPr/>
        </p:nvPicPr>
        <p:blipFill rotWithShape="1">
          <a:blip r:embed="rId3">
            <a:alphaModFix/>
          </a:blip>
          <a:srcRect b="0" l="0" r="0" t="0"/>
          <a:stretch/>
        </p:blipFill>
        <p:spPr>
          <a:xfrm rot="10800000">
            <a:off x="0" y="0"/>
            <a:ext cx="2101414" cy="2101414"/>
          </a:xfrm>
          <a:prstGeom prst="rect">
            <a:avLst/>
          </a:prstGeom>
          <a:noFill/>
          <a:ln>
            <a:noFill/>
          </a:ln>
        </p:spPr>
      </p:pic>
      <p:pic>
        <p:nvPicPr>
          <p:cNvPr id="408" name="Google Shape;408;p26"/>
          <p:cNvPicPr preferRelativeResize="0"/>
          <p:nvPr/>
        </p:nvPicPr>
        <p:blipFill rotWithShape="1">
          <a:blip r:embed="rId4">
            <a:alphaModFix/>
          </a:blip>
          <a:srcRect b="0" l="0" r="0" t="0"/>
          <a:stretch/>
        </p:blipFill>
        <p:spPr>
          <a:xfrm>
            <a:off x="1050707" y="8532571"/>
            <a:ext cx="835719" cy="835719"/>
          </a:xfrm>
          <a:prstGeom prst="rect">
            <a:avLst/>
          </a:prstGeom>
          <a:noFill/>
          <a:ln>
            <a:noFill/>
          </a:ln>
        </p:spPr>
      </p:pic>
      <p:sp>
        <p:nvSpPr>
          <p:cNvPr id="409" name="Google Shape;409;p26"/>
          <p:cNvSpPr/>
          <p:nvPr/>
        </p:nvSpPr>
        <p:spPr>
          <a:xfrm>
            <a:off x="16023233" y="9009401"/>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6"/>
          <p:cNvGrpSpPr/>
          <p:nvPr/>
        </p:nvGrpSpPr>
        <p:grpSpPr>
          <a:xfrm>
            <a:off x="16973158" y="9092565"/>
            <a:ext cx="775800" cy="775800"/>
            <a:chOff x="0" y="0"/>
            <a:chExt cx="1034400" cy="1034400"/>
          </a:xfrm>
        </p:grpSpPr>
        <p:pic>
          <p:nvPicPr>
            <p:cNvPr id="411" name="Google Shape;411;p26"/>
            <p:cNvPicPr preferRelativeResize="0"/>
            <p:nvPr/>
          </p:nvPicPr>
          <p:blipFill rotWithShape="1">
            <a:blip r:embed="rId4">
              <a:alphaModFix/>
            </a:blip>
            <a:srcRect b="0" l="0" r="0" t="0"/>
            <a:stretch/>
          </p:blipFill>
          <p:spPr>
            <a:xfrm>
              <a:off x="0" y="0"/>
              <a:ext cx="1034400" cy="1034400"/>
            </a:xfrm>
            <a:prstGeom prst="rect">
              <a:avLst/>
            </a:prstGeom>
            <a:noFill/>
            <a:ln>
              <a:noFill/>
            </a:ln>
          </p:spPr>
        </p:pic>
        <p:pic>
          <p:nvPicPr>
            <p:cNvPr id="412" name="Google Shape;412;p26"/>
            <p:cNvPicPr preferRelativeResize="0"/>
            <p:nvPr/>
          </p:nvPicPr>
          <p:blipFill rotWithShape="1">
            <a:blip r:embed="rId5">
              <a:alphaModFix/>
            </a:blip>
            <a:srcRect b="0" l="0" r="0" t="0"/>
            <a:stretch/>
          </p:blipFill>
          <p:spPr>
            <a:xfrm>
              <a:off x="153923" y="153923"/>
              <a:ext cx="726554" cy="726554"/>
            </a:xfrm>
            <a:prstGeom prst="rect">
              <a:avLst/>
            </a:prstGeom>
            <a:noFill/>
            <a:ln>
              <a:noFill/>
            </a:ln>
          </p:spPr>
        </p:pic>
      </p:grpSp>
      <p:pic>
        <p:nvPicPr>
          <p:cNvPr id="413" name="Google Shape;413;p26"/>
          <p:cNvPicPr preferRelativeResize="0"/>
          <p:nvPr/>
        </p:nvPicPr>
        <p:blipFill rotWithShape="1">
          <a:blip r:embed="rId6">
            <a:alphaModFix/>
          </a:blip>
          <a:srcRect b="0" l="0" r="0" t="0"/>
          <a:stretch/>
        </p:blipFill>
        <p:spPr>
          <a:xfrm rot="5400000">
            <a:off x="7059329" y="0"/>
            <a:ext cx="3022748" cy="3022748"/>
          </a:xfrm>
          <a:prstGeom prst="rect">
            <a:avLst/>
          </a:prstGeom>
          <a:noFill/>
          <a:ln>
            <a:noFill/>
          </a:ln>
        </p:spPr>
      </p:pic>
      <p:grpSp>
        <p:nvGrpSpPr>
          <p:cNvPr id="414" name="Google Shape;414;p26"/>
          <p:cNvGrpSpPr/>
          <p:nvPr/>
        </p:nvGrpSpPr>
        <p:grpSpPr>
          <a:xfrm>
            <a:off x="11610900" y="4244966"/>
            <a:ext cx="5946075" cy="968228"/>
            <a:chOff x="-396977" y="-1147310"/>
            <a:chExt cx="7928100" cy="1619924"/>
          </a:xfrm>
        </p:grpSpPr>
        <p:sp>
          <p:nvSpPr>
            <p:cNvPr id="415" name="Google Shape;415;p26"/>
            <p:cNvSpPr txBox="1"/>
            <p:nvPr/>
          </p:nvSpPr>
          <p:spPr>
            <a:xfrm>
              <a:off x="-396967" y="-1147310"/>
              <a:ext cx="7134300" cy="5955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Vedant Shrivastava</a:t>
              </a:r>
              <a:endParaRPr/>
            </a:p>
          </p:txBody>
        </p:sp>
        <p:sp>
          <p:nvSpPr>
            <p:cNvPr id="416" name="Google Shape;416;p26"/>
            <p:cNvSpPr txBox="1"/>
            <p:nvPr/>
          </p:nvSpPr>
          <p:spPr>
            <a:xfrm>
              <a:off x="-396977" y="-90787"/>
              <a:ext cx="7928100" cy="563400"/>
            </a:xfrm>
            <a:prstGeom prst="rect">
              <a:avLst/>
            </a:prstGeom>
            <a:noFill/>
            <a:ln>
              <a:noFill/>
            </a:ln>
          </p:spPr>
          <p:txBody>
            <a:bodyPr anchorCtr="0" anchor="t" bIns="0" lIns="0" spcFirstLastPara="1" rIns="0" wrap="square" tIns="0">
              <a:noAutofit/>
            </a:bodyPr>
            <a:lstStyle/>
            <a:p>
              <a:pPr indent="0" lvl="0" marL="0" rtl="0" algn="l">
                <a:lnSpc>
                  <a:spcPct val="142016"/>
                </a:lnSpc>
                <a:spcBef>
                  <a:spcPts val="0"/>
                </a:spcBef>
                <a:spcAft>
                  <a:spcPts val="0"/>
                </a:spcAft>
                <a:buNone/>
              </a:pPr>
              <a:r>
                <a:rPr lang="en-US" sz="2499">
                  <a:solidFill>
                    <a:srgbClr val="34499A"/>
                  </a:solidFill>
                  <a:latin typeface="Roboto"/>
                  <a:ea typeface="Roboto"/>
                  <a:cs typeface="Roboto"/>
                  <a:sym typeface="Roboto"/>
                </a:rPr>
                <a:t>Stanford Scholar | Rust-lang Developer at Mozilla | Cloud Architect | ML/DL Enthusiast | Web Developer | UI-UX | Writer</a:t>
              </a:r>
              <a:endParaRPr sz="2499">
                <a:solidFill>
                  <a:srgbClr val="34499A"/>
                </a:solidFill>
                <a:latin typeface="Roboto"/>
                <a:ea typeface="Roboto"/>
                <a:cs typeface="Roboto"/>
                <a:sym typeface="Roboto"/>
              </a:endParaRPr>
            </a:p>
            <a:p>
              <a:pPr indent="0" lvl="0" marL="0" rtl="0" algn="l">
                <a:lnSpc>
                  <a:spcPct val="142016"/>
                </a:lnSpc>
                <a:spcBef>
                  <a:spcPts val="0"/>
                </a:spcBef>
                <a:spcAft>
                  <a:spcPts val="0"/>
                </a:spcAft>
                <a:buNone/>
              </a:pPr>
              <a:r>
                <a:t/>
              </a:r>
              <a:endParaRPr sz="2499">
                <a:solidFill>
                  <a:srgbClr val="34499A"/>
                </a:solidFill>
                <a:latin typeface="Roboto"/>
                <a:ea typeface="Roboto"/>
                <a:cs typeface="Roboto"/>
                <a:sym typeface="Roboto"/>
              </a:endParaRPr>
            </a:p>
            <a:p>
              <a:pPr indent="0" lvl="0" marL="0" rtl="0" algn="l">
                <a:lnSpc>
                  <a:spcPct val="142016"/>
                </a:lnSpc>
                <a:spcBef>
                  <a:spcPts val="0"/>
                </a:spcBef>
                <a:spcAft>
                  <a:spcPts val="0"/>
                </a:spcAft>
                <a:buNone/>
              </a:pPr>
              <a:r>
                <a:t/>
              </a:r>
              <a:endParaRPr sz="2499">
                <a:solidFill>
                  <a:srgbClr val="34499A"/>
                </a:solidFill>
                <a:latin typeface="Roboto"/>
                <a:ea typeface="Roboto"/>
                <a:cs typeface="Roboto"/>
                <a:sym typeface="Roboto"/>
              </a:endParaRPr>
            </a:p>
          </p:txBody>
        </p:sp>
      </p:grpSp>
      <p:sp>
        <p:nvSpPr>
          <p:cNvPr id="417" name="Google Shape;417;p26"/>
          <p:cNvSpPr/>
          <p:nvPr/>
        </p:nvSpPr>
        <p:spPr>
          <a:xfrm>
            <a:off x="8734385" y="3908305"/>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6"/>
          <p:cNvGrpSpPr/>
          <p:nvPr/>
        </p:nvGrpSpPr>
        <p:grpSpPr>
          <a:xfrm>
            <a:off x="11526184" y="1145159"/>
            <a:ext cx="6293784" cy="2591416"/>
            <a:chOff x="-340790" y="-974175"/>
            <a:chExt cx="7342258" cy="3455221"/>
          </a:xfrm>
        </p:grpSpPr>
        <p:sp>
          <p:nvSpPr>
            <p:cNvPr id="419" name="Google Shape;419;p26"/>
            <p:cNvSpPr txBox="1"/>
            <p:nvPr/>
          </p:nvSpPr>
          <p:spPr>
            <a:xfrm>
              <a:off x="-340790" y="-974175"/>
              <a:ext cx="7134300" cy="5955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Anmol Sinha</a:t>
              </a:r>
              <a:endParaRPr/>
            </a:p>
          </p:txBody>
        </p:sp>
        <p:sp>
          <p:nvSpPr>
            <p:cNvPr id="420" name="Google Shape;420;p26"/>
            <p:cNvSpPr txBox="1"/>
            <p:nvPr/>
          </p:nvSpPr>
          <p:spPr>
            <a:xfrm>
              <a:off x="-300232" y="-276554"/>
              <a:ext cx="7301700" cy="2757600"/>
            </a:xfrm>
            <a:prstGeom prst="rect">
              <a:avLst/>
            </a:prstGeom>
            <a:noFill/>
            <a:ln>
              <a:noFill/>
            </a:ln>
          </p:spPr>
          <p:txBody>
            <a:bodyPr anchorCtr="0" anchor="t" bIns="0" lIns="0" spcFirstLastPara="1" rIns="0" wrap="square" tIns="0">
              <a:noAutofit/>
            </a:bodyPr>
            <a:lstStyle/>
            <a:p>
              <a:pPr indent="0" lvl="0" marL="0" marR="0" rtl="0" algn="l">
                <a:lnSpc>
                  <a:spcPct val="142016"/>
                </a:lnSpc>
                <a:spcBef>
                  <a:spcPts val="0"/>
                </a:spcBef>
                <a:spcAft>
                  <a:spcPts val="0"/>
                </a:spcAft>
                <a:buNone/>
              </a:pPr>
              <a:r>
                <a:rPr lang="en-US" sz="2499">
                  <a:solidFill>
                    <a:srgbClr val="34499A"/>
                  </a:solidFill>
                  <a:latin typeface="Roboto"/>
                  <a:ea typeface="Roboto"/>
                  <a:cs typeface="Roboto"/>
                  <a:sym typeface="Roboto"/>
                </a:rPr>
                <a:t>Deep Learning Enthusiast | Data Science/Big Data Developer | Ethical Hacker </a:t>
              </a:r>
              <a:r>
                <a:rPr lang="en-US" sz="2499">
                  <a:solidFill>
                    <a:srgbClr val="34499A"/>
                  </a:solidFill>
                  <a:latin typeface="Roboto"/>
                  <a:ea typeface="Roboto"/>
                  <a:cs typeface="Roboto"/>
                  <a:sym typeface="Roboto"/>
                </a:rPr>
                <a:t>|</a:t>
              </a:r>
              <a:r>
                <a:rPr lang="en-US" sz="2499">
                  <a:solidFill>
                    <a:srgbClr val="34499A"/>
                  </a:solidFill>
                  <a:latin typeface="Roboto"/>
                  <a:ea typeface="Roboto"/>
                  <a:cs typeface="Roboto"/>
                  <a:sym typeface="Roboto"/>
                </a:rPr>
                <a:t> Python Developer | DevOps/MLOps | Competitive Programmer | Bug-Bounty hunter</a:t>
              </a:r>
              <a:endParaRPr sz="2499">
                <a:solidFill>
                  <a:srgbClr val="34499A"/>
                </a:solidFill>
                <a:latin typeface="Roboto"/>
                <a:ea typeface="Roboto"/>
                <a:cs typeface="Roboto"/>
                <a:sym typeface="Roboto"/>
              </a:endParaRPr>
            </a:p>
          </p:txBody>
        </p:sp>
      </p:grpSp>
      <p:pic>
        <p:nvPicPr>
          <p:cNvPr id="421" name="Google Shape;421;p26"/>
          <p:cNvPicPr preferRelativeResize="0"/>
          <p:nvPr/>
        </p:nvPicPr>
        <p:blipFill rotWithShape="1">
          <a:blip r:embed="rId7">
            <a:alphaModFix/>
          </a:blip>
          <a:srcRect b="0" l="0" r="0" t="0"/>
          <a:stretch/>
        </p:blipFill>
        <p:spPr>
          <a:xfrm rot="10800000">
            <a:off x="9880456" y="9452842"/>
            <a:ext cx="1668315" cy="834158"/>
          </a:xfrm>
          <a:prstGeom prst="rect">
            <a:avLst/>
          </a:prstGeom>
          <a:noFill/>
          <a:ln>
            <a:noFill/>
          </a:ln>
        </p:spPr>
      </p:pic>
      <p:sp>
        <p:nvSpPr>
          <p:cNvPr id="422" name="Google Shape;422;p26"/>
          <p:cNvSpPr/>
          <p:nvPr/>
        </p:nvSpPr>
        <p:spPr>
          <a:xfrm>
            <a:off x="8736610" y="6855468"/>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6"/>
          <p:cNvGrpSpPr/>
          <p:nvPr/>
        </p:nvGrpSpPr>
        <p:grpSpPr>
          <a:xfrm>
            <a:off x="11756182" y="7147212"/>
            <a:ext cx="5350725" cy="891027"/>
            <a:chOff x="0" y="9525"/>
            <a:chExt cx="7134300" cy="1188036"/>
          </a:xfrm>
        </p:grpSpPr>
        <p:sp>
          <p:nvSpPr>
            <p:cNvPr id="424" name="Google Shape;424;p26"/>
            <p:cNvSpPr txBox="1"/>
            <p:nvPr/>
          </p:nvSpPr>
          <p:spPr>
            <a:xfrm>
              <a:off x="0" y="9525"/>
              <a:ext cx="7134300" cy="5955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Akshay Nanda</a:t>
              </a:r>
              <a:endParaRPr/>
            </a:p>
          </p:txBody>
        </p:sp>
        <p:sp>
          <p:nvSpPr>
            <p:cNvPr id="425" name="Google Shape;425;p26"/>
            <p:cNvSpPr txBox="1"/>
            <p:nvPr/>
          </p:nvSpPr>
          <p:spPr>
            <a:xfrm>
              <a:off x="0" y="634161"/>
              <a:ext cx="7134300" cy="563400"/>
            </a:xfrm>
            <a:prstGeom prst="rect">
              <a:avLst/>
            </a:prstGeom>
            <a:noFill/>
            <a:ln>
              <a:noFill/>
            </a:ln>
          </p:spPr>
          <p:txBody>
            <a:bodyPr anchorCtr="0" anchor="t" bIns="0" lIns="0" spcFirstLastPara="1" rIns="0" wrap="square" tIns="0">
              <a:noAutofit/>
            </a:bodyPr>
            <a:lstStyle/>
            <a:p>
              <a:pPr indent="0" lvl="0" marL="0" marR="0" rtl="0" algn="l">
                <a:lnSpc>
                  <a:spcPct val="142016"/>
                </a:lnSpc>
                <a:spcBef>
                  <a:spcPts val="0"/>
                </a:spcBef>
                <a:spcAft>
                  <a:spcPts val="0"/>
                </a:spcAft>
                <a:buNone/>
              </a:pPr>
              <a:r>
                <a:rPr lang="en-US" sz="2499">
                  <a:solidFill>
                    <a:srgbClr val="34499A"/>
                  </a:solidFill>
                  <a:latin typeface="Roboto"/>
                  <a:ea typeface="Roboto"/>
                  <a:cs typeface="Roboto"/>
                  <a:sym typeface="Roboto"/>
                </a:rPr>
                <a:t>Python developer | JAVA developer | Competitive programmer | Data Science | Competitive programmer</a:t>
              </a:r>
              <a:endParaRPr/>
            </a:p>
          </p:txBody>
        </p:sp>
      </p:grpSp>
      <p:pic>
        <p:nvPicPr>
          <p:cNvPr id="426" name="Google Shape;426;p26"/>
          <p:cNvPicPr preferRelativeResize="0"/>
          <p:nvPr/>
        </p:nvPicPr>
        <p:blipFill rotWithShape="1">
          <a:blip r:embed="rId8">
            <a:alphaModFix/>
          </a:blip>
          <a:srcRect b="22251" l="0" r="0" t="0"/>
          <a:stretch/>
        </p:blipFill>
        <p:spPr>
          <a:xfrm>
            <a:off x="9011211" y="4273875"/>
            <a:ext cx="1514528" cy="1463401"/>
          </a:xfrm>
          <a:prstGeom prst="rect">
            <a:avLst/>
          </a:prstGeom>
          <a:noFill/>
          <a:ln>
            <a:noFill/>
          </a:ln>
        </p:spPr>
      </p:pic>
      <p:grpSp>
        <p:nvGrpSpPr>
          <p:cNvPr id="427" name="Google Shape;427;p26"/>
          <p:cNvGrpSpPr/>
          <p:nvPr/>
        </p:nvGrpSpPr>
        <p:grpSpPr>
          <a:xfrm>
            <a:off x="8846210" y="1334171"/>
            <a:ext cx="2063750" cy="2063750"/>
            <a:chOff x="8846210" y="1334171"/>
            <a:chExt cx="2063750" cy="2063750"/>
          </a:xfrm>
        </p:grpSpPr>
        <p:sp>
          <p:nvSpPr>
            <p:cNvPr id="428" name="Google Shape;428;p26"/>
            <p:cNvSpPr/>
            <p:nvPr/>
          </p:nvSpPr>
          <p:spPr>
            <a:xfrm>
              <a:off x="8846210" y="1334171"/>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26"/>
            <p:cNvPicPr preferRelativeResize="0"/>
            <p:nvPr/>
          </p:nvPicPr>
          <p:blipFill>
            <a:blip r:embed="rId9">
              <a:alphaModFix/>
            </a:blip>
            <a:stretch>
              <a:fillRect/>
            </a:stretch>
          </p:blipFill>
          <p:spPr>
            <a:xfrm>
              <a:off x="9123038" y="1668372"/>
              <a:ext cx="1514549" cy="1516829"/>
            </a:xfrm>
            <a:prstGeom prst="rect">
              <a:avLst/>
            </a:prstGeom>
            <a:noFill/>
            <a:ln>
              <a:noFill/>
            </a:ln>
          </p:spPr>
        </p:pic>
      </p:grpSp>
      <p:pic>
        <p:nvPicPr>
          <p:cNvPr id="430" name="Google Shape;430;p26"/>
          <p:cNvPicPr preferRelativeResize="0"/>
          <p:nvPr/>
        </p:nvPicPr>
        <p:blipFill>
          <a:blip r:embed="rId10">
            <a:alphaModFix/>
          </a:blip>
          <a:stretch>
            <a:fillRect/>
          </a:stretch>
        </p:blipFill>
        <p:spPr>
          <a:xfrm rot="5400000">
            <a:off x="8915884" y="7242515"/>
            <a:ext cx="1597981" cy="1407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8F4EB"/>
        </a:solidFill>
      </p:bgPr>
    </p:bg>
    <p:spTree>
      <p:nvGrpSpPr>
        <p:cNvPr id="434" name="Shape 434"/>
        <p:cNvGrpSpPr/>
        <p:nvPr/>
      </p:nvGrpSpPr>
      <p:grpSpPr>
        <a:xfrm>
          <a:off x="0" y="0"/>
          <a:ext cx="0" cy="0"/>
          <a:chOff x="0" y="0"/>
          <a:chExt cx="0" cy="0"/>
        </a:xfrm>
      </p:grpSpPr>
      <p:pic>
        <p:nvPicPr>
          <p:cNvPr id="435" name="Google Shape;435;p27"/>
          <p:cNvPicPr preferRelativeResize="0"/>
          <p:nvPr/>
        </p:nvPicPr>
        <p:blipFill rotWithShape="1">
          <a:blip r:embed="rId3">
            <a:alphaModFix/>
          </a:blip>
          <a:srcRect b="0" l="0" r="0" t="0"/>
          <a:stretch/>
        </p:blipFill>
        <p:spPr>
          <a:xfrm rot="10800000">
            <a:off x="0" y="0"/>
            <a:ext cx="1701713" cy="1701713"/>
          </a:xfrm>
          <a:prstGeom prst="rect">
            <a:avLst/>
          </a:prstGeom>
          <a:noFill/>
          <a:ln>
            <a:noFill/>
          </a:ln>
        </p:spPr>
      </p:pic>
      <p:pic>
        <p:nvPicPr>
          <p:cNvPr id="436" name="Google Shape;436;p27"/>
          <p:cNvPicPr preferRelativeResize="0"/>
          <p:nvPr/>
        </p:nvPicPr>
        <p:blipFill rotWithShape="1">
          <a:blip r:embed="rId4">
            <a:alphaModFix/>
          </a:blip>
          <a:srcRect b="0" l="0" r="0" t="0"/>
          <a:stretch/>
        </p:blipFill>
        <p:spPr>
          <a:xfrm rot="5400000">
            <a:off x="13279180" y="1906354"/>
            <a:ext cx="6678426" cy="3339213"/>
          </a:xfrm>
          <a:prstGeom prst="rect">
            <a:avLst/>
          </a:prstGeom>
          <a:noFill/>
          <a:ln>
            <a:noFill/>
          </a:ln>
        </p:spPr>
      </p:pic>
      <p:sp>
        <p:nvSpPr>
          <p:cNvPr id="437" name="Google Shape;437;p27"/>
          <p:cNvSpPr/>
          <p:nvPr/>
        </p:nvSpPr>
        <p:spPr>
          <a:xfrm>
            <a:off x="0" y="7151921"/>
            <a:ext cx="18288000" cy="3135000"/>
          </a:xfrm>
          <a:prstGeom prst="rect">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8" name="Google Shape;438;p27"/>
          <p:cNvPicPr preferRelativeResize="0"/>
          <p:nvPr/>
        </p:nvPicPr>
        <p:blipFill rotWithShape="1">
          <a:blip r:embed="rId5">
            <a:alphaModFix/>
          </a:blip>
          <a:srcRect b="0" l="0" r="0" t="0"/>
          <a:stretch/>
        </p:blipFill>
        <p:spPr>
          <a:xfrm rot="5400000">
            <a:off x="0" y="5577036"/>
            <a:ext cx="1574884" cy="1574884"/>
          </a:xfrm>
          <a:prstGeom prst="rect">
            <a:avLst/>
          </a:prstGeom>
          <a:noFill/>
          <a:ln>
            <a:noFill/>
          </a:ln>
        </p:spPr>
      </p:pic>
      <p:sp>
        <p:nvSpPr>
          <p:cNvPr id="439" name="Google Shape;439;p27"/>
          <p:cNvSpPr txBox="1"/>
          <p:nvPr/>
        </p:nvSpPr>
        <p:spPr>
          <a:xfrm>
            <a:off x="1028700" y="7935995"/>
            <a:ext cx="5467500" cy="14907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TEAM:  BiNARY</a:t>
            </a:r>
            <a:endParaRPr sz="3600">
              <a:solidFill>
                <a:srgbClr val="F8F4EB"/>
              </a:solidFill>
              <a:latin typeface="Montserrat SemiBold"/>
              <a:ea typeface="Montserrat SemiBold"/>
              <a:cs typeface="Montserrat SemiBold"/>
              <a:sym typeface="Montserrat SemiBold"/>
            </a:endParaRPr>
          </a:p>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THEME:  HEALTHCARE</a:t>
            </a:r>
            <a:endParaRPr b="1" sz="3600">
              <a:solidFill>
                <a:srgbClr val="F8F4EB"/>
              </a:solidFill>
              <a:latin typeface="Comfortaa"/>
              <a:ea typeface="Comfortaa"/>
              <a:cs typeface="Comfortaa"/>
              <a:sym typeface="Comfortaa"/>
            </a:endParaRPr>
          </a:p>
        </p:txBody>
      </p:sp>
      <p:sp>
        <p:nvSpPr>
          <p:cNvPr id="440" name="Google Shape;440;p27"/>
          <p:cNvSpPr txBox="1"/>
          <p:nvPr/>
        </p:nvSpPr>
        <p:spPr>
          <a:xfrm>
            <a:off x="3484150" y="2721413"/>
            <a:ext cx="129849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0">
                <a:solidFill>
                  <a:srgbClr val="454699"/>
                </a:solidFill>
                <a:latin typeface="Spartan"/>
                <a:ea typeface="Spartan"/>
                <a:cs typeface="Spartan"/>
                <a:sym typeface="Spartan"/>
              </a:rPr>
              <a:t>THANK YOU!</a:t>
            </a:r>
            <a:endParaRPr b="1" sz="10000">
              <a:solidFill>
                <a:srgbClr val="454699"/>
              </a:solidFill>
              <a:latin typeface="Spartan"/>
              <a:ea typeface="Spartan"/>
              <a:cs typeface="Spartan"/>
              <a:sym typeface="Spartan"/>
            </a:endParaRPr>
          </a:p>
        </p:txBody>
      </p:sp>
      <p:sp>
        <p:nvSpPr>
          <p:cNvPr id="441" name="Google Shape;441;p27"/>
          <p:cNvSpPr/>
          <p:nvPr/>
        </p:nvSpPr>
        <p:spPr>
          <a:xfrm>
            <a:off x="7435700" y="7685925"/>
            <a:ext cx="10482831"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txBox="1"/>
          <p:nvPr/>
        </p:nvSpPr>
        <p:spPr>
          <a:xfrm>
            <a:off x="8309525" y="7826500"/>
            <a:ext cx="8541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rgbClr val="F8F4EB"/>
                </a:solidFill>
                <a:latin typeface="Comfortaa"/>
                <a:ea typeface="Comfortaa"/>
                <a:cs typeface="Comfortaa"/>
                <a:sym typeface="Comfortaa"/>
              </a:rPr>
              <a:t>Visit our Site:  </a:t>
            </a:r>
            <a:r>
              <a:rPr b="1" lang="en-US" sz="3300" u="sng">
                <a:solidFill>
                  <a:srgbClr val="FFFFFF"/>
                </a:solidFill>
                <a:latin typeface="Comfortaa"/>
                <a:ea typeface="Comfortaa"/>
                <a:cs typeface="Comfortaa"/>
                <a:sym typeface="Comfortaa"/>
                <a:hlinkClick r:id="rId6"/>
              </a:rPr>
              <a:t>https://bit.ly/covid-pds</a:t>
            </a:r>
            <a:endParaRPr sz="1100">
              <a:solidFill>
                <a:srgbClr val="FFFFFF"/>
              </a:solidFill>
              <a:latin typeface="Calibri"/>
              <a:ea typeface="Calibri"/>
              <a:cs typeface="Calibri"/>
              <a:sym typeface="Calibri"/>
            </a:endParaRPr>
          </a:p>
        </p:txBody>
      </p:sp>
      <p:sp>
        <p:nvSpPr>
          <p:cNvPr id="443" name="Google Shape;443;p27"/>
          <p:cNvSpPr/>
          <p:nvPr/>
        </p:nvSpPr>
        <p:spPr>
          <a:xfrm>
            <a:off x="7435700" y="8905125"/>
            <a:ext cx="10482831"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txBox="1"/>
          <p:nvPr/>
        </p:nvSpPr>
        <p:spPr>
          <a:xfrm>
            <a:off x="7827075" y="9045700"/>
            <a:ext cx="9867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rgbClr val="F8F4EB"/>
                </a:solidFill>
                <a:latin typeface="Comfortaa"/>
                <a:ea typeface="Comfortaa"/>
                <a:cs typeface="Comfortaa"/>
                <a:sym typeface="Comfortaa"/>
              </a:rPr>
              <a:t>Download App</a:t>
            </a:r>
            <a:r>
              <a:rPr b="1" lang="en-US" sz="3300">
                <a:solidFill>
                  <a:srgbClr val="F8F4EB"/>
                </a:solidFill>
                <a:latin typeface="Comfortaa"/>
                <a:ea typeface="Comfortaa"/>
                <a:cs typeface="Comfortaa"/>
                <a:sym typeface="Comfortaa"/>
              </a:rPr>
              <a:t>:</a:t>
            </a:r>
            <a:r>
              <a:rPr b="1" lang="en-US" sz="3300">
                <a:solidFill>
                  <a:srgbClr val="FFFFFF"/>
                </a:solidFill>
                <a:latin typeface="Comfortaa"/>
                <a:ea typeface="Comfortaa"/>
                <a:cs typeface="Comfortaa"/>
                <a:sym typeface="Comfortaa"/>
              </a:rPr>
              <a:t>  </a:t>
            </a:r>
            <a:r>
              <a:rPr b="1" lang="en-US" sz="3300" u="sng">
                <a:solidFill>
                  <a:srgbClr val="FFFFFF"/>
                </a:solidFill>
                <a:latin typeface="Comfortaa"/>
                <a:ea typeface="Comfortaa"/>
                <a:cs typeface="Comfortaa"/>
                <a:sym typeface="Comfortaa"/>
                <a:hlinkClick r:id="rId7"/>
              </a:rPr>
              <a:t>https://bit.ly/covid-pds-apk</a:t>
            </a:r>
            <a:endParaRPr sz="11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39" name="Shape 139"/>
        <p:cNvGrpSpPr/>
        <p:nvPr/>
      </p:nvGrpSpPr>
      <p:grpSpPr>
        <a:xfrm>
          <a:off x="0" y="0"/>
          <a:ext cx="0" cy="0"/>
          <a:chOff x="0" y="0"/>
          <a:chExt cx="0" cy="0"/>
        </a:xfrm>
      </p:grpSpPr>
      <p:sp>
        <p:nvSpPr>
          <p:cNvPr id="140" name="Google Shape;140;p14"/>
          <p:cNvSpPr/>
          <p:nvPr/>
        </p:nvSpPr>
        <p:spPr>
          <a:xfrm>
            <a:off x="16073422" y="8949926"/>
            <a:ext cx="1919059" cy="105408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4"/>
          <p:cNvGrpSpPr/>
          <p:nvPr/>
        </p:nvGrpSpPr>
        <p:grpSpPr>
          <a:xfrm>
            <a:off x="17069250" y="9042941"/>
            <a:ext cx="813349" cy="867655"/>
            <a:chOff x="0" y="0"/>
            <a:chExt cx="1034400" cy="1034400"/>
          </a:xfrm>
        </p:grpSpPr>
        <p:pic>
          <p:nvPicPr>
            <p:cNvPr id="142" name="Google Shape;142;p14"/>
            <p:cNvPicPr preferRelativeResize="0"/>
            <p:nvPr/>
          </p:nvPicPr>
          <p:blipFill rotWithShape="1">
            <a:blip r:embed="rId3">
              <a:alphaModFix/>
            </a:blip>
            <a:srcRect b="0" l="0" r="0" t="0"/>
            <a:stretch/>
          </p:blipFill>
          <p:spPr>
            <a:xfrm>
              <a:off x="0" y="0"/>
              <a:ext cx="1034400" cy="1034400"/>
            </a:xfrm>
            <a:prstGeom prst="rect">
              <a:avLst/>
            </a:prstGeom>
            <a:noFill/>
            <a:ln>
              <a:noFill/>
            </a:ln>
          </p:spPr>
        </p:pic>
        <p:pic>
          <p:nvPicPr>
            <p:cNvPr id="143" name="Google Shape;143;p14"/>
            <p:cNvPicPr preferRelativeResize="0"/>
            <p:nvPr/>
          </p:nvPicPr>
          <p:blipFill rotWithShape="1">
            <a:blip r:embed="rId4">
              <a:alphaModFix/>
            </a:blip>
            <a:srcRect b="0" l="0" r="0" t="0"/>
            <a:stretch/>
          </p:blipFill>
          <p:spPr>
            <a:xfrm>
              <a:off x="153923" y="153923"/>
              <a:ext cx="726554" cy="726554"/>
            </a:xfrm>
            <a:prstGeom prst="rect">
              <a:avLst/>
            </a:prstGeom>
            <a:noFill/>
            <a:ln>
              <a:noFill/>
            </a:ln>
          </p:spPr>
        </p:pic>
      </p:grpSp>
      <p:pic>
        <p:nvPicPr>
          <p:cNvPr id="144" name="Google Shape;144;p14"/>
          <p:cNvPicPr preferRelativeResize="0"/>
          <p:nvPr/>
        </p:nvPicPr>
        <p:blipFill rotWithShape="1">
          <a:blip r:embed="rId5">
            <a:alphaModFix/>
          </a:blip>
          <a:srcRect b="0" l="0" r="0" t="0"/>
          <a:stretch/>
        </p:blipFill>
        <p:spPr>
          <a:xfrm rot="10800000">
            <a:off x="16828775" y="0"/>
            <a:ext cx="1459225" cy="1459225"/>
          </a:xfrm>
          <a:prstGeom prst="rect">
            <a:avLst/>
          </a:prstGeom>
          <a:noFill/>
          <a:ln>
            <a:noFill/>
          </a:ln>
        </p:spPr>
      </p:pic>
      <p:pic>
        <p:nvPicPr>
          <p:cNvPr id="145" name="Google Shape;145;p14"/>
          <p:cNvPicPr preferRelativeResize="0"/>
          <p:nvPr/>
        </p:nvPicPr>
        <p:blipFill rotWithShape="1">
          <a:blip r:embed="rId6">
            <a:alphaModFix/>
          </a:blip>
          <a:srcRect b="0" l="0" r="0" t="0"/>
          <a:stretch/>
        </p:blipFill>
        <p:spPr>
          <a:xfrm rot="5400000">
            <a:off x="0" y="9233219"/>
            <a:ext cx="1053769" cy="1053769"/>
          </a:xfrm>
          <a:prstGeom prst="rect">
            <a:avLst/>
          </a:prstGeom>
          <a:noFill/>
          <a:ln>
            <a:noFill/>
          </a:ln>
        </p:spPr>
      </p:pic>
      <p:grpSp>
        <p:nvGrpSpPr>
          <p:cNvPr id="146" name="Google Shape;146;p14"/>
          <p:cNvGrpSpPr/>
          <p:nvPr/>
        </p:nvGrpSpPr>
        <p:grpSpPr>
          <a:xfrm>
            <a:off x="596270" y="3110043"/>
            <a:ext cx="15896164" cy="5162784"/>
            <a:chOff x="-13962860" y="1053941"/>
            <a:chExt cx="21194885" cy="2124078"/>
          </a:xfrm>
        </p:grpSpPr>
        <p:sp>
          <p:nvSpPr>
            <p:cNvPr id="147" name="Google Shape;147;p14"/>
            <p:cNvSpPr txBox="1"/>
            <p:nvPr/>
          </p:nvSpPr>
          <p:spPr>
            <a:xfrm>
              <a:off x="-13962860" y="1053941"/>
              <a:ext cx="12367500" cy="16599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i="0" lang="en-US" sz="8000" u="none" cap="none" strike="noStrike">
                  <a:solidFill>
                    <a:srgbClr val="454699"/>
                  </a:solidFill>
                  <a:latin typeface="Spartan"/>
                  <a:ea typeface="Spartan"/>
                  <a:cs typeface="Spartan"/>
                  <a:sym typeface="Spartan"/>
                </a:rPr>
                <a:t>PROBLE</a:t>
              </a:r>
              <a:r>
                <a:rPr b="1" lang="en-US" sz="8000">
                  <a:solidFill>
                    <a:srgbClr val="454699"/>
                  </a:solidFill>
                  <a:latin typeface="Spartan"/>
                  <a:ea typeface="Spartan"/>
                  <a:cs typeface="Spartan"/>
                  <a:sym typeface="Spartan"/>
                </a:rPr>
                <a:t>M STATEMENT</a:t>
              </a:r>
              <a:endParaRPr/>
            </a:p>
          </p:txBody>
        </p:sp>
        <p:sp>
          <p:nvSpPr>
            <p:cNvPr id="148" name="Google Shape;148;p14"/>
            <p:cNvSpPr txBox="1"/>
            <p:nvPr/>
          </p:nvSpPr>
          <p:spPr>
            <a:xfrm>
              <a:off x="0" y="1980130"/>
              <a:ext cx="7232025" cy="1197889"/>
            </a:xfrm>
            <a:prstGeom prst="rect">
              <a:avLst/>
            </a:prstGeom>
            <a:noFill/>
            <a:ln>
              <a:noFill/>
            </a:ln>
          </p:spPr>
          <p:txBody>
            <a:bodyPr anchorCtr="0" anchor="t" bIns="0" lIns="0" spcFirstLastPara="1" rIns="0" wrap="square" tIns="0">
              <a:noAutofit/>
            </a:bodyPr>
            <a:lstStyle/>
            <a:p>
              <a:pPr indent="0" lvl="0" marL="0" marR="0" rtl="0" algn="r">
                <a:lnSpc>
                  <a:spcPct val="142000"/>
                </a:lnSpc>
                <a:spcBef>
                  <a:spcPts val="0"/>
                </a:spcBef>
                <a:spcAft>
                  <a:spcPts val="0"/>
                </a:spcAft>
                <a:buNone/>
              </a:pPr>
              <a:r>
                <a:rPr b="0" i="0" lang="en-US" sz="2600" u="none" cap="none" strike="noStrike">
                  <a:solidFill>
                    <a:srgbClr val="454699"/>
                  </a:solidFill>
                  <a:latin typeface="Roboto"/>
                  <a:ea typeface="Roboto"/>
                  <a:cs typeface="Roboto"/>
                  <a:sym typeface="Roboto"/>
                </a:rPr>
                <a:t>.</a:t>
              </a:r>
              <a:endParaRPr/>
            </a:p>
          </p:txBody>
        </p:sp>
      </p:grpSp>
      <p:sp>
        <p:nvSpPr>
          <p:cNvPr id="149" name="Google Shape;149;p14"/>
          <p:cNvSpPr/>
          <p:nvPr/>
        </p:nvSpPr>
        <p:spPr>
          <a:xfrm>
            <a:off x="8024450" y="905700"/>
            <a:ext cx="8728658" cy="8650307"/>
          </a:xfrm>
          <a:custGeom>
            <a:rect b="b" l="l" r="r" t="t"/>
            <a:pathLst>
              <a:path extrusionOk="0" h="2527482" w="2744861">
                <a:moveTo>
                  <a:pt x="2620401" y="2527481"/>
                </a:moveTo>
                <a:lnTo>
                  <a:pt x="124460" y="2527481"/>
                </a:lnTo>
                <a:cubicBezTo>
                  <a:pt x="55880" y="2527481"/>
                  <a:pt x="0" y="2471601"/>
                  <a:pt x="0" y="2403021"/>
                </a:cubicBezTo>
                <a:lnTo>
                  <a:pt x="0" y="124460"/>
                </a:lnTo>
                <a:cubicBezTo>
                  <a:pt x="0" y="55880"/>
                  <a:pt x="55880" y="0"/>
                  <a:pt x="124460" y="0"/>
                </a:cubicBezTo>
                <a:lnTo>
                  <a:pt x="2620401" y="0"/>
                </a:lnTo>
                <a:cubicBezTo>
                  <a:pt x="2688981" y="0"/>
                  <a:pt x="2744861" y="55880"/>
                  <a:pt x="2744861" y="124460"/>
                </a:cubicBezTo>
                <a:lnTo>
                  <a:pt x="2744861" y="2403022"/>
                </a:lnTo>
                <a:cubicBezTo>
                  <a:pt x="2744861" y="2471601"/>
                  <a:pt x="2688981" y="2527482"/>
                  <a:pt x="2620401" y="2527482"/>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txBox="1"/>
          <p:nvPr/>
        </p:nvSpPr>
        <p:spPr>
          <a:xfrm>
            <a:off x="8562725" y="1885125"/>
            <a:ext cx="7652100" cy="7059900"/>
          </a:xfrm>
          <a:prstGeom prst="rect">
            <a:avLst/>
          </a:prstGeom>
          <a:noFill/>
          <a:ln>
            <a:noFill/>
          </a:ln>
        </p:spPr>
        <p:txBody>
          <a:bodyPr anchorCtr="0" anchor="t" bIns="0" lIns="0" spcFirstLastPara="1" rIns="0" wrap="square" tIns="0">
            <a:noAutofit/>
          </a:bodyPr>
          <a:lstStyle/>
          <a:p>
            <a:pPr indent="0" lvl="0" marL="0" marR="0" rtl="0" algn="just">
              <a:lnSpc>
                <a:spcPct val="142000"/>
              </a:lnSpc>
              <a:spcBef>
                <a:spcPts val="0"/>
              </a:spcBef>
              <a:spcAft>
                <a:spcPts val="0"/>
              </a:spcAft>
              <a:buNone/>
            </a:pPr>
            <a:r>
              <a:rPr lang="en-US" sz="4500">
                <a:solidFill>
                  <a:srgbClr val="454699"/>
                </a:solidFill>
                <a:latin typeface="Merriweather"/>
                <a:ea typeface="Merriweather"/>
                <a:cs typeface="Merriweather"/>
                <a:sym typeface="Merriweather"/>
              </a:rPr>
              <a:t>“Due to COVID-19, a huge number of people in our country are with no food and shelter. How can you use technology to help the authorities solve this problem ?”</a:t>
            </a:r>
            <a:endParaRPr sz="4500">
              <a:solidFill>
                <a:srgbClr val="454699"/>
              </a:solidFill>
              <a:latin typeface="Merriweather"/>
              <a:ea typeface="Merriweather"/>
              <a:cs typeface="Merriweather"/>
              <a:sym typeface="Merriweather"/>
            </a:endParaRPr>
          </a:p>
        </p:txBody>
      </p:sp>
      <p:pic>
        <p:nvPicPr>
          <p:cNvPr id="151" name="Google Shape;151;p14"/>
          <p:cNvPicPr preferRelativeResize="0"/>
          <p:nvPr/>
        </p:nvPicPr>
        <p:blipFill rotWithShape="1">
          <a:blip r:embed="rId7">
            <a:alphaModFix/>
          </a:blip>
          <a:srcRect b="0" l="0" r="0" t="0"/>
          <a:stretch/>
        </p:blipFill>
        <p:spPr>
          <a:xfrm>
            <a:off x="2702048" y="6484104"/>
            <a:ext cx="1730182" cy="178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BB56"/>
        </a:solidFill>
      </p:bgPr>
    </p:bg>
    <p:spTree>
      <p:nvGrpSpPr>
        <p:cNvPr id="155" name="Shape 155"/>
        <p:cNvGrpSpPr/>
        <p:nvPr/>
      </p:nvGrpSpPr>
      <p:grpSpPr>
        <a:xfrm>
          <a:off x="0" y="0"/>
          <a:ext cx="0" cy="0"/>
          <a:chOff x="0" y="0"/>
          <a:chExt cx="0" cy="0"/>
        </a:xfrm>
      </p:grpSpPr>
      <p:pic>
        <p:nvPicPr>
          <p:cNvPr id="156" name="Google Shape;156;p15"/>
          <p:cNvPicPr preferRelativeResize="0"/>
          <p:nvPr/>
        </p:nvPicPr>
        <p:blipFill rotWithShape="1">
          <a:blip r:embed="rId3">
            <a:alphaModFix/>
          </a:blip>
          <a:srcRect b="0" l="0" r="0" t="0"/>
          <a:stretch/>
        </p:blipFill>
        <p:spPr>
          <a:xfrm rot="-5400000">
            <a:off x="-1247065" y="4493975"/>
            <a:ext cx="4988261" cy="2494131"/>
          </a:xfrm>
          <a:prstGeom prst="rect">
            <a:avLst/>
          </a:prstGeom>
          <a:noFill/>
          <a:ln>
            <a:noFill/>
          </a:ln>
        </p:spPr>
      </p:pic>
      <p:sp>
        <p:nvSpPr>
          <p:cNvPr id="157" name="Google Shape;157;p15"/>
          <p:cNvSpPr/>
          <p:nvPr/>
        </p:nvSpPr>
        <p:spPr>
          <a:xfrm>
            <a:off x="1084200" y="3013626"/>
            <a:ext cx="5044867" cy="5967234"/>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marR="0" rtl="0" algn="ctr">
              <a:lnSpc>
                <a:spcPct val="141960"/>
              </a:lnSpc>
              <a:spcBef>
                <a:spcPts val="0"/>
              </a:spcBef>
              <a:spcAft>
                <a:spcPts val="0"/>
              </a:spcAft>
              <a:buNone/>
            </a:pPr>
            <a:r>
              <a:t/>
            </a:r>
            <a:endParaRPr sz="2500">
              <a:solidFill>
                <a:srgbClr val="34499A"/>
              </a:solidFill>
              <a:latin typeface="Roboto"/>
              <a:ea typeface="Roboto"/>
              <a:cs typeface="Roboto"/>
              <a:sym typeface="Roboto"/>
            </a:endParaRPr>
          </a:p>
        </p:txBody>
      </p:sp>
      <p:sp>
        <p:nvSpPr>
          <p:cNvPr id="158" name="Google Shape;158;p15"/>
          <p:cNvSpPr/>
          <p:nvPr/>
        </p:nvSpPr>
        <p:spPr>
          <a:xfrm>
            <a:off x="6748000" y="3013626"/>
            <a:ext cx="5044867" cy="5967234"/>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5"/>
          <p:cNvPicPr preferRelativeResize="0"/>
          <p:nvPr/>
        </p:nvPicPr>
        <p:blipFill rotWithShape="1">
          <a:blip r:embed="rId4">
            <a:alphaModFix/>
          </a:blip>
          <a:srcRect b="50600" l="0" r="0" t="0"/>
          <a:stretch/>
        </p:blipFill>
        <p:spPr>
          <a:xfrm rot="-5400000">
            <a:off x="14184004" y="2847974"/>
            <a:ext cx="5494003" cy="2713990"/>
          </a:xfrm>
          <a:prstGeom prst="rect">
            <a:avLst/>
          </a:prstGeom>
          <a:noFill/>
          <a:ln>
            <a:noFill/>
          </a:ln>
        </p:spPr>
      </p:pic>
      <p:sp>
        <p:nvSpPr>
          <p:cNvPr id="160" name="Google Shape;160;p15"/>
          <p:cNvSpPr/>
          <p:nvPr/>
        </p:nvSpPr>
        <p:spPr>
          <a:xfrm>
            <a:off x="12237475" y="3013626"/>
            <a:ext cx="5044867" cy="5967234"/>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txBox="1"/>
          <p:nvPr/>
        </p:nvSpPr>
        <p:spPr>
          <a:xfrm>
            <a:off x="1379900" y="3657600"/>
            <a:ext cx="4390800" cy="4845300"/>
          </a:xfrm>
          <a:prstGeom prst="rect">
            <a:avLst/>
          </a:prstGeom>
          <a:noFill/>
          <a:ln>
            <a:noFill/>
          </a:ln>
        </p:spPr>
        <p:txBody>
          <a:bodyPr anchorCtr="0" anchor="t" bIns="0" lIns="0" spcFirstLastPara="1" rIns="0" wrap="square" tIns="0">
            <a:noAutofit/>
          </a:bodyPr>
          <a:lstStyle/>
          <a:p>
            <a:pPr indent="0" lvl="0" marL="0" marR="0" rtl="0" algn="ctr">
              <a:lnSpc>
                <a:spcPct val="141960"/>
              </a:lnSpc>
              <a:spcBef>
                <a:spcPts val="0"/>
              </a:spcBef>
              <a:spcAft>
                <a:spcPts val="0"/>
              </a:spcAft>
              <a:buNone/>
            </a:pPr>
            <a:r>
              <a:rPr lang="en-US" sz="2500">
                <a:solidFill>
                  <a:srgbClr val="34499A"/>
                </a:solidFill>
                <a:latin typeface="Montserrat Medium"/>
                <a:ea typeface="Montserrat Medium"/>
                <a:cs typeface="Montserrat Medium"/>
                <a:sym typeface="Montserrat Medium"/>
              </a:rPr>
              <a:t>The government has given contracts to reputed vendors for distribution of daily eatables and ration among the people who are suffering, during the lockdown, at SUBSIDIZED RATES according to their income.</a:t>
            </a:r>
            <a:endParaRPr sz="2500">
              <a:solidFill>
                <a:srgbClr val="34499A"/>
              </a:solidFill>
              <a:latin typeface="Montserrat Medium"/>
              <a:ea typeface="Montserrat Medium"/>
              <a:cs typeface="Montserrat Medium"/>
              <a:sym typeface="Montserrat Medium"/>
            </a:endParaRPr>
          </a:p>
        </p:txBody>
      </p:sp>
      <p:sp>
        <p:nvSpPr>
          <p:cNvPr id="162" name="Google Shape;162;p15"/>
          <p:cNvSpPr txBox="1"/>
          <p:nvPr/>
        </p:nvSpPr>
        <p:spPr>
          <a:xfrm>
            <a:off x="7049649" y="3268875"/>
            <a:ext cx="4480500" cy="3026100"/>
          </a:xfrm>
          <a:prstGeom prst="rect">
            <a:avLst/>
          </a:prstGeom>
          <a:noFill/>
          <a:ln>
            <a:noFill/>
          </a:ln>
        </p:spPr>
        <p:txBody>
          <a:bodyPr anchorCtr="0" anchor="t" bIns="0" lIns="0" spcFirstLastPara="1" rIns="0" wrap="square" tIns="0">
            <a:noAutofit/>
          </a:bodyPr>
          <a:lstStyle/>
          <a:p>
            <a:pPr indent="0" lvl="0" marL="0" marR="0" rtl="0" algn="ctr">
              <a:lnSpc>
                <a:spcPct val="142000"/>
              </a:lnSpc>
              <a:spcBef>
                <a:spcPts val="0"/>
              </a:spcBef>
              <a:spcAft>
                <a:spcPts val="0"/>
              </a:spcAft>
              <a:buNone/>
            </a:pPr>
            <a:r>
              <a:rPr lang="en-US" sz="2400">
                <a:solidFill>
                  <a:srgbClr val="34499A"/>
                </a:solidFill>
                <a:latin typeface="Montserrat Medium"/>
                <a:ea typeface="Montserrat Medium"/>
                <a:cs typeface="Montserrat Medium"/>
                <a:sym typeface="Montserrat Medium"/>
              </a:rPr>
              <a:t>The vendors have set up their distribution points throughout the country, but are facing problems in management during distribution, as there are a few workforce available at every distribution point to cater the entire locality, which leads to violation of Social Distancing rule.</a:t>
            </a:r>
            <a:endParaRPr sz="2400">
              <a:solidFill>
                <a:srgbClr val="34499A"/>
              </a:solidFill>
              <a:latin typeface="Montserrat Medium"/>
              <a:ea typeface="Montserrat Medium"/>
              <a:cs typeface="Montserrat Medium"/>
              <a:sym typeface="Montserrat Medium"/>
            </a:endParaRPr>
          </a:p>
        </p:txBody>
      </p:sp>
      <p:sp>
        <p:nvSpPr>
          <p:cNvPr id="163" name="Google Shape;163;p15"/>
          <p:cNvSpPr txBox="1"/>
          <p:nvPr/>
        </p:nvSpPr>
        <p:spPr>
          <a:xfrm>
            <a:off x="12411775" y="3345075"/>
            <a:ext cx="4696200" cy="3447900"/>
          </a:xfrm>
          <a:prstGeom prst="rect">
            <a:avLst/>
          </a:prstGeom>
          <a:noFill/>
          <a:ln>
            <a:noFill/>
          </a:ln>
        </p:spPr>
        <p:txBody>
          <a:bodyPr anchorCtr="0" anchor="t" bIns="0" lIns="0" spcFirstLastPara="1" rIns="0" wrap="square" tIns="0">
            <a:noAutofit/>
          </a:bodyPr>
          <a:lstStyle/>
          <a:p>
            <a:pPr indent="0" lvl="0" marL="0" marR="0" rtl="0" algn="ctr">
              <a:lnSpc>
                <a:spcPct val="142000"/>
              </a:lnSpc>
              <a:spcBef>
                <a:spcPts val="0"/>
              </a:spcBef>
              <a:spcAft>
                <a:spcPts val="0"/>
              </a:spcAft>
              <a:buNone/>
            </a:pPr>
            <a:r>
              <a:rPr lang="en-US" sz="2300">
                <a:solidFill>
                  <a:srgbClr val="34499A"/>
                </a:solidFill>
                <a:latin typeface="Montserrat Medium"/>
                <a:ea typeface="Montserrat Medium"/>
                <a:cs typeface="Montserrat Medium"/>
                <a:sym typeface="Montserrat Medium"/>
              </a:rPr>
              <a:t>The government has arranged quarters for the homeless people, as they are at a high risk of getting contaminated. But there is no medium at present, to connect them together due to the technological barrier. The citizens are helping the NGOs to locate such people, but at a slow rate.</a:t>
            </a:r>
            <a:endParaRPr sz="2300">
              <a:solidFill>
                <a:srgbClr val="34499A"/>
              </a:solidFill>
              <a:latin typeface="Montserrat Medium"/>
              <a:ea typeface="Montserrat Medium"/>
              <a:cs typeface="Montserrat Medium"/>
              <a:sym typeface="Montserrat Medium"/>
            </a:endParaRPr>
          </a:p>
        </p:txBody>
      </p:sp>
      <p:sp>
        <p:nvSpPr>
          <p:cNvPr id="164" name="Google Shape;164;p15"/>
          <p:cNvSpPr txBox="1"/>
          <p:nvPr/>
        </p:nvSpPr>
        <p:spPr>
          <a:xfrm>
            <a:off x="2494125" y="1190825"/>
            <a:ext cx="13383600" cy="121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5000">
                <a:solidFill>
                  <a:srgbClr val="34499A"/>
                </a:solidFill>
                <a:latin typeface="Spartan"/>
                <a:ea typeface="Spartan"/>
                <a:cs typeface="Spartan"/>
                <a:sym typeface="Spartan"/>
              </a:rPr>
              <a:t>CURRENT SCENARIO</a:t>
            </a:r>
            <a:endParaRPr>
              <a:solidFill>
                <a:srgbClr val="34499A"/>
              </a:solidFill>
            </a:endParaRPr>
          </a:p>
        </p:txBody>
      </p:sp>
      <p:grpSp>
        <p:nvGrpSpPr>
          <p:cNvPr id="165" name="Google Shape;165;p15"/>
          <p:cNvGrpSpPr/>
          <p:nvPr/>
        </p:nvGrpSpPr>
        <p:grpSpPr>
          <a:xfrm>
            <a:off x="5914975" y="7947815"/>
            <a:ext cx="979251" cy="855416"/>
            <a:chOff x="0" y="0"/>
            <a:chExt cx="1945274" cy="1705036"/>
          </a:xfrm>
        </p:grpSpPr>
        <p:pic>
          <p:nvPicPr>
            <p:cNvPr id="166" name="Google Shape;166;p15"/>
            <p:cNvPicPr preferRelativeResize="0"/>
            <p:nvPr/>
          </p:nvPicPr>
          <p:blipFill rotWithShape="1">
            <a:blip r:embed="rId5">
              <a:alphaModFix/>
            </a:blip>
            <a:srcRect b="0" l="0" r="0" t="0"/>
            <a:stretch/>
          </p:blipFill>
          <p:spPr>
            <a:xfrm>
              <a:off x="0" y="0"/>
              <a:ext cx="1339276" cy="1339276"/>
            </a:xfrm>
            <a:prstGeom prst="rect">
              <a:avLst/>
            </a:prstGeom>
            <a:noFill/>
            <a:ln>
              <a:noFill/>
            </a:ln>
          </p:spPr>
        </p:pic>
        <p:pic>
          <p:nvPicPr>
            <p:cNvPr id="167" name="Google Shape;167;p15"/>
            <p:cNvPicPr preferRelativeResize="0"/>
            <p:nvPr/>
          </p:nvPicPr>
          <p:blipFill rotWithShape="1">
            <a:blip r:embed="rId6">
              <a:alphaModFix/>
            </a:blip>
            <a:srcRect b="0" l="0" r="0" t="0"/>
            <a:stretch/>
          </p:blipFill>
          <p:spPr>
            <a:xfrm rot="-8100000">
              <a:off x="778864" y="541045"/>
              <a:ext cx="967703" cy="962864"/>
            </a:xfrm>
            <a:prstGeom prst="rect">
              <a:avLst/>
            </a:prstGeom>
            <a:noFill/>
            <a:ln>
              <a:noFill/>
            </a:ln>
          </p:spPr>
        </p:pic>
      </p:grpSp>
      <p:grpSp>
        <p:nvGrpSpPr>
          <p:cNvPr id="168" name="Google Shape;168;p15"/>
          <p:cNvGrpSpPr/>
          <p:nvPr/>
        </p:nvGrpSpPr>
        <p:grpSpPr>
          <a:xfrm rot="-5400000">
            <a:off x="11481983" y="2929569"/>
            <a:ext cx="860710" cy="998875"/>
            <a:chOff x="0" y="0"/>
            <a:chExt cx="1715587" cy="1984257"/>
          </a:xfrm>
        </p:grpSpPr>
        <p:pic>
          <p:nvPicPr>
            <p:cNvPr id="169" name="Google Shape;169;p15"/>
            <p:cNvPicPr preferRelativeResize="0"/>
            <p:nvPr/>
          </p:nvPicPr>
          <p:blipFill rotWithShape="1">
            <a:blip r:embed="rId7">
              <a:alphaModFix/>
            </a:blip>
            <a:srcRect b="0" l="0" r="0" t="0"/>
            <a:stretch/>
          </p:blipFill>
          <p:spPr>
            <a:xfrm rot="-5400000">
              <a:off x="0" y="0"/>
              <a:ext cx="1339276" cy="1339276"/>
            </a:xfrm>
            <a:prstGeom prst="rect">
              <a:avLst/>
            </a:prstGeom>
            <a:noFill/>
            <a:ln>
              <a:noFill/>
            </a:ln>
          </p:spPr>
        </p:pic>
        <p:pic>
          <p:nvPicPr>
            <p:cNvPr id="170" name="Google Shape;170;p15"/>
            <p:cNvPicPr preferRelativeResize="0"/>
            <p:nvPr/>
          </p:nvPicPr>
          <p:blipFill rotWithShape="1">
            <a:blip r:embed="rId6">
              <a:alphaModFix/>
            </a:blip>
            <a:srcRect b="0" l="0" r="0" t="0"/>
            <a:stretch/>
          </p:blipFill>
          <p:spPr>
            <a:xfrm rot="-2700000">
              <a:off x="549177" y="820266"/>
              <a:ext cx="967703" cy="962864"/>
            </a:xfrm>
            <a:prstGeom prst="rect">
              <a:avLst/>
            </a:prstGeom>
            <a:noFill/>
            <a:ln>
              <a:noFill/>
            </a:ln>
          </p:spPr>
        </p:pic>
      </p:grpSp>
      <p:pic>
        <p:nvPicPr>
          <p:cNvPr id="171" name="Google Shape;171;p15"/>
          <p:cNvPicPr preferRelativeResize="0"/>
          <p:nvPr/>
        </p:nvPicPr>
        <p:blipFill rotWithShape="1">
          <a:blip r:embed="rId8">
            <a:alphaModFix/>
          </a:blip>
          <a:srcRect b="0" l="0" r="0" t="0"/>
          <a:stretch/>
        </p:blipFill>
        <p:spPr>
          <a:xfrm>
            <a:off x="1672854" y="493856"/>
            <a:ext cx="2154187" cy="215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75" name="Shape 175"/>
        <p:cNvGrpSpPr/>
        <p:nvPr/>
      </p:nvGrpSpPr>
      <p:grpSpPr>
        <a:xfrm>
          <a:off x="0" y="0"/>
          <a:ext cx="0" cy="0"/>
          <a:chOff x="0" y="0"/>
          <a:chExt cx="0" cy="0"/>
        </a:xfrm>
      </p:grpSpPr>
      <p:pic>
        <p:nvPicPr>
          <p:cNvPr id="176" name="Google Shape;176;p16"/>
          <p:cNvPicPr preferRelativeResize="0"/>
          <p:nvPr/>
        </p:nvPicPr>
        <p:blipFill rotWithShape="1">
          <a:blip r:embed="rId3">
            <a:alphaModFix/>
          </a:blip>
          <a:srcRect b="0" l="0" r="0" t="0"/>
          <a:stretch/>
        </p:blipFill>
        <p:spPr>
          <a:xfrm rot="10800000">
            <a:off x="11740600" y="9154700"/>
            <a:ext cx="2462776" cy="1168525"/>
          </a:xfrm>
          <a:prstGeom prst="rect">
            <a:avLst/>
          </a:prstGeom>
          <a:noFill/>
          <a:ln>
            <a:noFill/>
          </a:ln>
        </p:spPr>
      </p:pic>
      <p:sp>
        <p:nvSpPr>
          <p:cNvPr id="177" name="Google Shape;177;p16"/>
          <p:cNvSpPr/>
          <p:nvPr/>
        </p:nvSpPr>
        <p:spPr>
          <a:xfrm>
            <a:off x="15408258" y="8366451"/>
            <a:ext cx="1831140" cy="942126"/>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6"/>
          <p:cNvGrpSpPr/>
          <p:nvPr/>
        </p:nvGrpSpPr>
        <p:grpSpPr>
          <a:xfrm>
            <a:off x="16358183" y="8449615"/>
            <a:ext cx="775800" cy="775800"/>
            <a:chOff x="0" y="0"/>
            <a:chExt cx="1034400" cy="1034400"/>
          </a:xfrm>
        </p:grpSpPr>
        <p:pic>
          <p:nvPicPr>
            <p:cNvPr id="179" name="Google Shape;179;p16"/>
            <p:cNvPicPr preferRelativeResize="0"/>
            <p:nvPr/>
          </p:nvPicPr>
          <p:blipFill rotWithShape="1">
            <a:blip r:embed="rId4">
              <a:alphaModFix/>
            </a:blip>
            <a:srcRect b="0" l="0" r="0" t="0"/>
            <a:stretch/>
          </p:blipFill>
          <p:spPr>
            <a:xfrm>
              <a:off x="0" y="0"/>
              <a:ext cx="1034400" cy="1034400"/>
            </a:xfrm>
            <a:prstGeom prst="rect">
              <a:avLst/>
            </a:prstGeom>
            <a:noFill/>
            <a:ln>
              <a:noFill/>
            </a:ln>
          </p:spPr>
        </p:pic>
        <p:pic>
          <p:nvPicPr>
            <p:cNvPr id="180" name="Google Shape;180;p16"/>
            <p:cNvPicPr preferRelativeResize="0"/>
            <p:nvPr/>
          </p:nvPicPr>
          <p:blipFill rotWithShape="1">
            <a:blip r:embed="rId5">
              <a:alphaModFix/>
            </a:blip>
            <a:srcRect b="0" l="0" r="0" t="0"/>
            <a:stretch/>
          </p:blipFill>
          <p:spPr>
            <a:xfrm>
              <a:off x="153923" y="153923"/>
              <a:ext cx="726554" cy="726554"/>
            </a:xfrm>
            <a:prstGeom prst="rect">
              <a:avLst/>
            </a:prstGeom>
            <a:noFill/>
            <a:ln>
              <a:noFill/>
            </a:ln>
          </p:spPr>
        </p:pic>
      </p:grpSp>
      <p:pic>
        <p:nvPicPr>
          <p:cNvPr id="181" name="Google Shape;181;p16"/>
          <p:cNvPicPr preferRelativeResize="0"/>
          <p:nvPr/>
        </p:nvPicPr>
        <p:blipFill rotWithShape="1">
          <a:blip r:embed="rId6">
            <a:alphaModFix/>
          </a:blip>
          <a:srcRect b="0" l="0" r="0" t="0"/>
          <a:stretch/>
        </p:blipFill>
        <p:spPr>
          <a:xfrm rot="10800000">
            <a:off x="16828775" y="0"/>
            <a:ext cx="1459225" cy="1459225"/>
          </a:xfrm>
          <a:prstGeom prst="rect">
            <a:avLst/>
          </a:prstGeom>
          <a:noFill/>
          <a:ln>
            <a:noFill/>
          </a:ln>
        </p:spPr>
      </p:pic>
      <p:pic>
        <p:nvPicPr>
          <p:cNvPr id="182" name="Google Shape;182;p16"/>
          <p:cNvPicPr preferRelativeResize="0"/>
          <p:nvPr/>
        </p:nvPicPr>
        <p:blipFill rotWithShape="1">
          <a:blip r:embed="rId7">
            <a:alphaModFix/>
          </a:blip>
          <a:srcRect b="0" l="0" r="0" t="0"/>
          <a:stretch/>
        </p:blipFill>
        <p:spPr>
          <a:xfrm rot="5400000">
            <a:off x="0" y="9233231"/>
            <a:ext cx="1053769" cy="1053769"/>
          </a:xfrm>
          <a:prstGeom prst="rect">
            <a:avLst/>
          </a:prstGeom>
          <a:noFill/>
          <a:ln>
            <a:noFill/>
          </a:ln>
        </p:spPr>
      </p:pic>
      <p:sp>
        <p:nvSpPr>
          <p:cNvPr id="183" name="Google Shape;183;p16"/>
          <p:cNvSpPr txBox="1"/>
          <p:nvPr/>
        </p:nvSpPr>
        <p:spPr>
          <a:xfrm>
            <a:off x="11404765" y="1028706"/>
            <a:ext cx="5424000" cy="2515200"/>
          </a:xfrm>
          <a:prstGeom prst="rect">
            <a:avLst/>
          </a:prstGeom>
          <a:noFill/>
          <a:ln>
            <a:noFill/>
          </a:ln>
        </p:spPr>
        <p:txBody>
          <a:bodyPr anchorCtr="0" anchor="t" bIns="0" lIns="0" spcFirstLastPara="1" rIns="0" wrap="square" tIns="0">
            <a:noAutofit/>
          </a:bodyPr>
          <a:lstStyle/>
          <a:p>
            <a:pPr indent="0" lvl="0" marL="0" marR="0" rtl="0" algn="r">
              <a:lnSpc>
                <a:spcPct val="126000"/>
              </a:lnSpc>
              <a:spcBef>
                <a:spcPts val="0"/>
              </a:spcBef>
              <a:spcAft>
                <a:spcPts val="0"/>
              </a:spcAft>
              <a:buNone/>
            </a:pPr>
            <a:r>
              <a:rPr b="1" lang="en-US" sz="8000">
                <a:solidFill>
                  <a:srgbClr val="F3F3F3"/>
                </a:solidFill>
                <a:latin typeface="Spartan"/>
                <a:ea typeface="Spartan"/>
                <a:cs typeface="Spartan"/>
                <a:sym typeface="Spartan"/>
              </a:rPr>
              <a:t>The Solution </a:t>
            </a:r>
            <a:endParaRPr b="1" sz="8000">
              <a:solidFill>
                <a:srgbClr val="F3F3F3"/>
              </a:solidFill>
              <a:latin typeface="Spartan"/>
              <a:ea typeface="Spartan"/>
              <a:cs typeface="Spartan"/>
              <a:sym typeface="Spartan"/>
            </a:endParaRPr>
          </a:p>
          <a:p>
            <a:pPr indent="0" lvl="0" marL="0" marR="0" rtl="0" algn="r">
              <a:lnSpc>
                <a:spcPct val="126000"/>
              </a:lnSpc>
              <a:spcBef>
                <a:spcPts val="0"/>
              </a:spcBef>
              <a:spcAft>
                <a:spcPts val="0"/>
              </a:spcAft>
              <a:buNone/>
            </a:pPr>
            <a:r>
              <a:rPr b="1" lang="en-US" sz="8000">
                <a:solidFill>
                  <a:srgbClr val="F3F3F3"/>
                </a:solidFill>
                <a:latin typeface="Spartan"/>
                <a:ea typeface="Spartan"/>
                <a:cs typeface="Spartan"/>
                <a:sym typeface="Spartan"/>
              </a:rPr>
              <a:t>&amp; </a:t>
            </a:r>
            <a:endParaRPr b="1" sz="8000">
              <a:solidFill>
                <a:srgbClr val="F3F3F3"/>
              </a:solidFill>
              <a:latin typeface="Spartan"/>
              <a:ea typeface="Spartan"/>
              <a:cs typeface="Spartan"/>
              <a:sym typeface="Spartan"/>
            </a:endParaRPr>
          </a:p>
          <a:p>
            <a:pPr indent="0" lvl="0" marL="0" marR="0" rtl="0" algn="r">
              <a:lnSpc>
                <a:spcPct val="126000"/>
              </a:lnSpc>
              <a:spcBef>
                <a:spcPts val="0"/>
              </a:spcBef>
              <a:spcAft>
                <a:spcPts val="0"/>
              </a:spcAft>
              <a:buNone/>
            </a:pPr>
            <a:r>
              <a:rPr b="1" lang="en-US" sz="8000">
                <a:solidFill>
                  <a:srgbClr val="F3F3F3"/>
                </a:solidFill>
                <a:latin typeface="Spartan"/>
                <a:ea typeface="Spartan"/>
                <a:cs typeface="Spartan"/>
                <a:sym typeface="Spartan"/>
              </a:rPr>
              <a:t>Business Model</a:t>
            </a:r>
            <a:endParaRPr b="1" sz="8000">
              <a:solidFill>
                <a:srgbClr val="F3F3F3"/>
              </a:solidFill>
              <a:latin typeface="Spartan"/>
              <a:ea typeface="Spartan"/>
              <a:cs typeface="Spartan"/>
              <a:sym typeface="Spartan"/>
            </a:endParaRPr>
          </a:p>
        </p:txBody>
      </p:sp>
      <p:sp>
        <p:nvSpPr>
          <p:cNvPr id="184" name="Google Shape;184;p16"/>
          <p:cNvSpPr/>
          <p:nvPr/>
        </p:nvSpPr>
        <p:spPr>
          <a:xfrm>
            <a:off x="986875" y="529675"/>
            <a:ext cx="10341264" cy="9313771"/>
          </a:xfrm>
          <a:custGeom>
            <a:rect b="b" l="l" r="r" t="t"/>
            <a:pathLst>
              <a:path extrusionOk="0" h="2527482" w="2744861">
                <a:moveTo>
                  <a:pt x="2620401" y="2527481"/>
                </a:moveTo>
                <a:lnTo>
                  <a:pt x="124460" y="2527481"/>
                </a:lnTo>
                <a:cubicBezTo>
                  <a:pt x="55880" y="2527481"/>
                  <a:pt x="0" y="2471601"/>
                  <a:pt x="0" y="2403021"/>
                </a:cubicBezTo>
                <a:lnTo>
                  <a:pt x="0" y="124460"/>
                </a:lnTo>
                <a:cubicBezTo>
                  <a:pt x="0" y="55880"/>
                  <a:pt x="55880" y="0"/>
                  <a:pt x="124460" y="0"/>
                </a:cubicBezTo>
                <a:lnTo>
                  <a:pt x="2620401" y="0"/>
                </a:lnTo>
                <a:cubicBezTo>
                  <a:pt x="2688981" y="0"/>
                  <a:pt x="2744861" y="55880"/>
                  <a:pt x="2744861" y="124460"/>
                </a:cubicBezTo>
                <a:lnTo>
                  <a:pt x="2744861" y="2403022"/>
                </a:lnTo>
                <a:cubicBezTo>
                  <a:pt x="2744861" y="2471601"/>
                  <a:pt x="2688981" y="2527482"/>
                  <a:pt x="2620401" y="2527482"/>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16"/>
          <p:cNvPicPr preferRelativeResize="0"/>
          <p:nvPr/>
        </p:nvPicPr>
        <p:blipFill rotWithShape="1">
          <a:blip r:embed="rId8">
            <a:alphaModFix/>
          </a:blip>
          <a:srcRect b="0" l="0" r="0" t="0"/>
          <a:stretch/>
        </p:blipFill>
        <p:spPr>
          <a:xfrm>
            <a:off x="13476062" y="4015600"/>
            <a:ext cx="1281427" cy="1459225"/>
          </a:xfrm>
          <a:prstGeom prst="rect">
            <a:avLst/>
          </a:prstGeom>
          <a:noFill/>
          <a:ln>
            <a:noFill/>
          </a:ln>
        </p:spPr>
      </p:pic>
      <p:grpSp>
        <p:nvGrpSpPr>
          <p:cNvPr id="186" name="Google Shape;186;p16"/>
          <p:cNvGrpSpPr/>
          <p:nvPr/>
        </p:nvGrpSpPr>
        <p:grpSpPr>
          <a:xfrm>
            <a:off x="1413875" y="1136987"/>
            <a:ext cx="9487292" cy="8165437"/>
            <a:chOff x="-947258" y="-1065287"/>
            <a:chExt cx="13729800" cy="8012400"/>
          </a:xfrm>
        </p:grpSpPr>
        <p:sp>
          <p:nvSpPr>
            <p:cNvPr id="187" name="Google Shape;187;p16"/>
            <p:cNvSpPr txBox="1"/>
            <p:nvPr/>
          </p:nvSpPr>
          <p:spPr>
            <a:xfrm>
              <a:off x="0" y="4479290"/>
              <a:ext cx="9158700" cy="10683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a:p>
          </p:txBody>
        </p:sp>
        <p:sp>
          <p:nvSpPr>
            <p:cNvPr id="188" name="Google Shape;188;p16"/>
            <p:cNvSpPr txBox="1"/>
            <p:nvPr/>
          </p:nvSpPr>
          <p:spPr>
            <a:xfrm>
              <a:off x="-947258" y="-1065287"/>
              <a:ext cx="13729800" cy="8012400"/>
            </a:xfrm>
            <a:prstGeom prst="rect">
              <a:avLst/>
            </a:prstGeom>
            <a:noFill/>
            <a:ln>
              <a:noFill/>
            </a:ln>
          </p:spPr>
          <p:txBody>
            <a:bodyPr anchorCtr="0" anchor="t" bIns="0" lIns="0" spcFirstLastPara="1" rIns="0" wrap="square" tIns="0">
              <a:noAutofit/>
            </a:bodyPr>
            <a:lstStyle/>
            <a:p>
              <a:pPr indent="-444500" lvl="0" marL="457200" rtl="0" algn="l">
                <a:lnSpc>
                  <a:spcPct val="142000"/>
                </a:lnSpc>
                <a:spcBef>
                  <a:spcPts val="0"/>
                </a:spcBef>
                <a:spcAft>
                  <a:spcPts val="0"/>
                </a:spcAft>
                <a:buClr>
                  <a:srgbClr val="073763"/>
                </a:buClr>
                <a:buSzPts val="3400"/>
                <a:buChar char="●"/>
              </a:pPr>
              <a:r>
                <a:rPr lang="en-US" sz="3400">
                  <a:solidFill>
                    <a:srgbClr val="073763"/>
                  </a:solidFill>
                </a:rPr>
                <a:t>An application platform which bridges the gap between the distributors and the customers.</a:t>
              </a:r>
              <a:endParaRPr sz="3400">
                <a:solidFill>
                  <a:srgbClr val="073763"/>
                </a:solidFill>
              </a:endParaRPr>
            </a:p>
            <a:p>
              <a:pPr indent="-444500" lvl="0" marL="457200" rtl="0" algn="l">
                <a:lnSpc>
                  <a:spcPct val="142000"/>
                </a:lnSpc>
                <a:spcBef>
                  <a:spcPts val="0"/>
                </a:spcBef>
                <a:spcAft>
                  <a:spcPts val="0"/>
                </a:spcAft>
                <a:buClr>
                  <a:srgbClr val="073763"/>
                </a:buClr>
                <a:buSzPts val="3400"/>
                <a:buChar char="●"/>
              </a:pPr>
              <a:r>
                <a:rPr lang="en-US" sz="3400">
                  <a:solidFill>
                    <a:srgbClr val="073763"/>
                  </a:solidFill>
                </a:rPr>
                <a:t>Using ML algorithms, we are calculating the </a:t>
              </a:r>
              <a:r>
                <a:rPr b="1" lang="en-US" sz="3400">
                  <a:solidFill>
                    <a:srgbClr val="073763"/>
                  </a:solidFill>
                </a:rPr>
                <a:t>INCOME INDEX </a:t>
              </a:r>
              <a:r>
                <a:rPr lang="en-US" sz="3400">
                  <a:solidFill>
                    <a:srgbClr val="073763"/>
                  </a:solidFill>
                </a:rPr>
                <a:t>of the customers for understanding their economic condition. This helps us to predict the % of subsidies to be given.</a:t>
              </a:r>
              <a:endParaRPr sz="3400">
                <a:solidFill>
                  <a:srgbClr val="073763"/>
                </a:solidFill>
              </a:endParaRPr>
            </a:p>
            <a:p>
              <a:pPr indent="-444500" lvl="0" marL="457200" rtl="0" algn="l">
                <a:lnSpc>
                  <a:spcPct val="142000"/>
                </a:lnSpc>
                <a:spcBef>
                  <a:spcPts val="0"/>
                </a:spcBef>
                <a:spcAft>
                  <a:spcPts val="0"/>
                </a:spcAft>
                <a:buClr>
                  <a:srgbClr val="073763"/>
                </a:buClr>
                <a:buSzPts val="3400"/>
                <a:buChar char="●"/>
              </a:pPr>
              <a:r>
                <a:rPr lang="en-US" sz="3400">
                  <a:solidFill>
                    <a:srgbClr val="073763"/>
                  </a:solidFill>
                </a:rPr>
                <a:t>The application features the portal where citizens can report homeless people, the information would be immediately transferred to connected NGOs/ organizations.</a:t>
              </a:r>
              <a:endParaRPr sz="3400">
                <a:solidFill>
                  <a:srgbClr val="073763"/>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92" name="Shape 192"/>
        <p:cNvGrpSpPr/>
        <p:nvPr/>
      </p:nvGrpSpPr>
      <p:grpSpPr>
        <a:xfrm>
          <a:off x="0" y="0"/>
          <a:ext cx="0" cy="0"/>
          <a:chOff x="0" y="0"/>
          <a:chExt cx="0" cy="0"/>
        </a:xfrm>
      </p:grpSpPr>
      <p:sp>
        <p:nvSpPr>
          <p:cNvPr id="193" name="Google Shape;193;p17"/>
          <p:cNvSpPr txBox="1"/>
          <p:nvPr/>
        </p:nvSpPr>
        <p:spPr>
          <a:xfrm>
            <a:off x="1028700" y="971550"/>
            <a:ext cx="9426000" cy="8166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5000">
                <a:solidFill>
                  <a:srgbClr val="454699"/>
                </a:solidFill>
                <a:latin typeface="Spartan"/>
                <a:ea typeface="Spartan"/>
                <a:cs typeface="Spartan"/>
                <a:sym typeface="Spartan"/>
              </a:rPr>
              <a:t>Application WorkFlow</a:t>
            </a:r>
            <a:endParaRPr/>
          </a:p>
        </p:txBody>
      </p:sp>
      <p:pic>
        <p:nvPicPr>
          <p:cNvPr id="194" name="Google Shape;194;p17"/>
          <p:cNvPicPr preferRelativeResize="0"/>
          <p:nvPr/>
        </p:nvPicPr>
        <p:blipFill rotWithShape="1">
          <a:blip r:embed="rId3">
            <a:alphaModFix/>
          </a:blip>
          <a:srcRect b="0" l="0" r="0" t="0"/>
          <a:stretch/>
        </p:blipFill>
        <p:spPr>
          <a:xfrm rot="-5400000">
            <a:off x="-1113501" y="4103747"/>
            <a:ext cx="4454005" cy="2227003"/>
          </a:xfrm>
          <a:prstGeom prst="rect">
            <a:avLst/>
          </a:prstGeom>
          <a:noFill/>
          <a:ln>
            <a:noFill/>
          </a:ln>
        </p:spPr>
      </p:pic>
      <p:sp>
        <p:nvSpPr>
          <p:cNvPr id="195" name="Google Shape;195;p17"/>
          <p:cNvSpPr/>
          <p:nvPr/>
        </p:nvSpPr>
        <p:spPr>
          <a:xfrm>
            <a:off x="2455600"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17"/>
          <p:cNvPicPr preferRelativeResize="0"/>
          <p:nvPr/>
        </p:nvPicPr>
        <p:blipFill rotWithShape="1">
          <a:blip r:embed="rId4">
            <a:alphaModFix/>
          </a:blip>
          <a:srcRect b="0" l="0" r="0" t="0"/>
          <a:stretch/>
        </p:blipFill>
        <p:spPr>
          <a:xfrm rot="-5400000">
            <a:off x="16310558" y="0"/>
            <a:ext cx="1977442" cy="1977442"/>
          </a:xfrm>
          <a:prstGeom prst="rect">
            <a:avLst/>
          </a:prstGeom>
          <a:noFill/>
          <a:ln>
            <a:noFill/>
          </a:ln>
        </p:spPr>
      </p:pic>
      <p:sp>
        <p:nvSpPr>
          <p:cNvPr id="197" name="Google Shape;197;p17"/>
          <p:cNvSpPr/>
          <p:nvPr/>
        </p:nvSpPr>
        <p:spPr>
          <a:xfrm>
            <a:off x="6209086"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17"/>
          <p:cNvPicPr preferRelativeResize="0"/>
          <p:nvPr/>
        </p:nvPicPr>
        <p:blipFill rotWithShape="1">
          <a:blip r:embed="rId5">
            <a:alphaModFix/>
          </a:blip>
          <a:srcRect b="0" l="0" r="0" t="0"/>
          <a:stretch/>
        </p:blipFill>
        <p:spPr>
          <a:xfrm rot="-5400000">
            <a:off x="15593131" y="7592131"/>
            <a:ext cx="2694869" cy="2694869"/>
          </a:xfrm>
          <a:prstGeom prst="rect">
            <a:avLst/>
          </a:prstGeom>
          <a:noFill/>
          <a:ln>
            <a:noFill/>
          </a:ln>
        </p:spPr>
      </p:pic>
      <p:sp>
        <p:nvSpPr>
          <p:cNvPr id="199" name="Google Shape;199;p17"/>
          <p:cNvSpPr/>
          <p:nvPr/>
        </p:nvSpPr>
        <p:spPr>
          <a:xfrm>
            <a:off x="9962573" y="2535675"/>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txBox="1"/>
          <p:nvPr/>
        </p:nvSpPr>
        <p:spPr>
          <a:xfrm>
            <a:off x="2832475" y="2840749"/>
            <a:ext cx="2697300" cy="287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One Time User Sign-up. </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Cross-verification Of Details.</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Predicts a INCOME INDEX after analysing Income.</a:t>
            </a:r>
            <a:endParaRPr b="1" sz="2000">
              <a:solidFill>
                <a:schemeClr val="dk1"/>
              </a:solidFill>
              <a:latin typeface="Calibri"/>
              <a:ea typeface="Calibri"/>
              <a:cs typeface="Calibri"/>
              <a:sym typeface="Calibri"/>
            </a:endParaRPr>
          </a:p>
          <a:p>
            <a:pPr indent="0" lvl="0" marL="0" marR="0" rtl="0" algn="ctr">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sp>
        <p:nvSpPr>
          <p:cNvPr id="201" name="Google Shape;201;p17"/>
          <p:cNvSpPr txBox="1"/>
          <p:nvPr/>
        </p:nvSpPr>
        <p:spPr>
          <a:xfrm>
            <a:off x="6566425" y="2665850"/>
            <a:ext cx="2697300" cy="3195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1900">
                <a:solidFill>
                  <a:srgbClr val="34499A"/>
                </a:solidFill>
                <a:latin typeface="Spartan"/>
                <a:ea typeface="Spartan"/>
                <a:cs typeface="Spartan"/>
                <a:sym typeface="Spartan"/>
              </a:rPr>
              <a:t>User orders the items required for the next day, a day before, in the app.</a:t>
            </a:r>
            <a:endParaRPr b="1" sz="1900">
              <a:solidFill>
                <a:srgbClr val="34499A"/>
              </a:solidFill>
              <a:latin typeface="Spartan"/>
              <a:ea typeface="Spartan"/>
              <a:cs typeface="Spartan"/>
              <a:sym typeface="Spartan"/>
            </a:endParaRPr>
          </a:p>
          <a:p>
            <a:pPr indent="0" lvl="0" marL="0" rtl="0" algn="ctr">
              <a:lnSpc>
                <a:spcPct val="115000"/>
              </a:lnSpc>
              <a:spcBef>
                <a:spcPts val="0"/>
              </a:spcBef>
              <a:spcAft>
                <a:spcPts val="0"/>
              </a:spcAft>
              <a:buClr>
                <a:schemeClr val="dk1"/>
              </a:buClr>
              <a:buSzPts val="1100"/>
              <a:buFont typeface="Arial"/>
              <a:buNone/>
            </a:pPr>
            <a:r>
              <a:rPr b="1" lang="en-US" sz="1900">
                <a:solidFill>
                  <a:srgbClr val="34499A"/>
                </a:solidFill>
                <a:latin typeface="Spartan"/>
                <a:ea typeface="Spartan"/>
                <a:cs typeface="Spartan"/>
                <a:sym typeface="Spartan"/>
              </a:rPr>
              <a:t>On the basis of the INCOME INDEX, the order is either free or eligible for discount.</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t/>
            </a:r>
            <a:endParaRPr b="1" sz="1900">
              <a:solidFill>
                <a:srgbClr val="34499A"/>
              </a:solidFill>
              <a:latin typeface="Spartan"/>
              <a:ea typeface="Spartan"/>
              <a:cs typeface="Spartan"/>
              <a:sym typeface="Spartan"/>
            </a:endParaRPr>
          </a:p>
        </p:txBody>
      </p:sp>
      <p:sp>
        <p:nvSpPr>
          <p:cNvPr id="202" name="Google Shape;202;p17"/>
          <p:cNvSpPr txBox="1"/>
          <p:nvPr/>
        </p:nvSpPr>
        <p:spPr>
          <a:xfrm>
            <a:off x="10442859" y="2909447"/>
            <a:ext cx="2508000" cy="2556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b="1" lang="en-US" sz="2000">
                <a:solidFill>
                  <a:srgbClr val="34499A"/>
                </a:solidFill>
                <a:latin typeface="Spartan"/>
                <a:ea typeface="Spartan"/>
                <a:cs typeface="Spartan"/>
                <a:sym typeface="Spartan"/>
              </a:rPr>
              <a:t>Next day morning, the user receives a QR Code along with a confirmation from the local distributor.</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Clr>
                <a:schemeClr val="dk1"/>
              </a:buClr>
              <a:buFont typeface="Arial"/>
              <a:buNone/>
            </a:pPr>
            <a:r>
              <a:t/>
            </a:r>
            <a:endParaRPr b="1" sz="2000">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203" name="Google Shape;203;p17"/>
          <p:cNvGrpSpPr/>
          <p:nvPr/>
        </p:nvGrpSpPr>
        <p:grpSpPr>
          <a:xfrm rot="-5400000">
            <a:off x="9367833" y="2466894"/>
            <a:ext cx="860710" cy="998875"/>
            <a:chOff x="0" y="0"/>
            <a:chExt cx="1715587" cy="1984257"/>
          </a:xfrm>
        </p:grpSpPr>
        <p:pic>
          <p:nvPicPr>
            <p:cNvPr id="204" name="Google Shape;204;p17"/>
            <p:cNvPicPr preferRelativeResize="0"/>
            <p:nvPr/>
          </p:nvPicPr>
          <p:blipFill rotWithShape="1">
            <a:blip r:embed="rId6">
              <a:alphaModFix/>
            </a:blip>
            <a:srcRect b="0" l="0" r="0" t="0"/>
            <a:stretch/>
          </p:blipFill>
          <p:spPr>
            <a:xfrm rot="-5400000">
              <a:off x="0" y="0"/>
              <a:ext cx="1339276" cy="1339276"/>
            </a:xfrm>
            <a:prstGeom prst="rect">
              <a:avLst/>
            </a:prstGeom>
            <a:noFill/>
            <a:ln>
              <a:noFill/>
            </a:ln>
          </p:spPr>
        </p:pic>
        <p:pic>
          <p:nvPicPr>
            <p:cNvPr id="205" name="Google Shape;205;p17"/>
            <p:cNvPicPr preferRelativeResize="0"/>
            <p:nvPr/>
          </p:nvPicPr>
          <p:blipFill rotWithShape="1">
            <a:blip r:embed="rId7">
              <a:alphaModFix/>
            </a:blip>
            <a:srcRect b="0" l="0" r="0" t="0"/>
            <a:stretch/>
          </p:blipFill>
          <p:spPr>
            <a:xfrm rot="-2700000">
              <a:off x="549177" y="820266"/>
              <a:ext cx="967703" cy="962864"/>
            </a:xfrm>
            <a:prstGeom prst="rect">
              <a:avLst/>
            </a:prstGeom>
            <a:noFill/>
            <a:ln>
              <a:noFill/>
            </a:ln>
          </p:spPr>
        </p:pic>
      </p:grpSp>
      <p:grpSp>
        <p:nvGrpSpPr>
          <p:cNvPr id="206" name="Google Shape;206;p17"/>
          <p:cNvGrpSpPr/>
          <p:nvPr/>
        </p:nvGrpSpPr>
        <p:grpSpPr>
          <a:xfrm>
            <a:off x="5551575" y="4872890"/>
            <a:ext cx="979251" cy="855416"/>
            <a:chOff x="0" y="0"/>
            <a:chExt cx="1945274" cy="1705036"/>
          </a:xfrm>
        </p:grpSpPr>
        <p:pic>
          <p:nvPicPr>
            <p:cNvPr id="207" name="Google Shape;207;p17"/>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208" name="Google Shape;208;p17"/>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209" name="Google Shape;209;p17"/>
          <p:cNvSpPr/>
          <p:nvPr/>
        </p:nvSpPr>
        <p:spPr>
          <a:xfrm>
            <a:off x="14006735" y="2535973"/>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txBox="1"/>
          <p:nvPr/>
        </p:nvSpPr>
        <p:spPr>
          <a:xfrm>
            <a:off x="14238474" y="2991482"/>
            <a:ext cx="2981100" cy="2620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At the distribution point, the user shows the QR Code to the merchant, pays the amount(if any) and collects the items.</a:t>
            </a:r>
            <a:endParaRPr b="1" sz="2000">
              <a:solidFill>
                <a:srgbClr val="34499A"/>
              </a:solidFill>
              <a:latin typeface="Spartan"/>
              <a:ea typeface="Spartan"/>
              <a:cs typeface="Spartan"/>
              <a:sym typeface="Spartan"/>
            </a:endParaRPr>
          </a:p>
          <a:p>
            <a:pPr indent="0" lvl="0" marL="0" rtl="0" algn="l">
              <a:lnSpc>
                <a:spcPct val="130008"/>
              </a:lnSpc>
              <a:spcBef>
                <a:spcPts val="0"/>
              </a:spcBef>
              <a:spcAft>
                <a:spcPts val="0"/>
              </a:spcAft>
              <a:buClr>
                <a:schemeClr val="dk1"/>
              </a:buClr>
              <a:buFont typeface="Arial"/>
              <a:buNone/>
            </a:pPr>
            <a:r>
              <a:t/>
            </a:r>
            <a:endParaRPr b="1" sz="3499">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3499">
              <a:solidFill>
                <a:srgbClr val="34499A"/>
              </a:solidFill>
              <a:latin typeface="Spartan"/>
              <a:ea typeface="Spartan"/>
              <a:cs typeface="Spartan"/>
              <a:sym typeface="Spartan"/>
            </a:endParaRPr>
          </a:p>
        </p:txBody>
      </p:sp>
      <p:grpSp>
        <p:nvGrpSpPr>
          <p:cNvPr id="211" name="Google Shape;211;p17"/>
          <p:cNvGrpSpPr/>
          <p:nvPr/>
        </p:nvGrpSpPr>
        <p:grpSpPr>
          <a:xfrm>
            <a:off x="13349225" y="4873188"/>
            <a:ext cx="979251" cy="855416"/>
            <a:chOff x="0" y="0"/>
            <a:chExt cx="1945274" cy="1705036"/>
          </a:xfrm>
        </p:grpSpPr>
        <p:pic>
          <p:nvPicPr>
            <p:cNvPr id="212" name="Google Shape;212;p17"/>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213" name="Google Shape;213;p17"/>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214" name="Google Shape;214;p17"/>
          <p:cNvSpPr/>
          <p:nvPr/>
        </p:nvSpPr>
        <p:spPr>
          <a:xfrm>
            <a:off x="2455600" y="6739450"/>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6209086" y="6739450"/>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9962573" y="6739450"/>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txBox="1"/>
          <p:nvPr/>
        </p:nvSpPr>
        <p:spPr>
          <a:xfrm>
            <a:off x="2832475" y="7044524"/>
            <a:ext cx="2697300" cy="2875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Registration of the distribution points in the App.</a:t>
            </a:r>
            <a:endParaRPr b="1" sz="20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Marking the area to be catered by each Distribution point.</a:t>
            </a:r>
            <a:endParaRPr b="1" sz="2000">
              <a:solidFill>
                <a:srgbClr val="34499A"/>
              </a:solidFill>
              <a:latin typeface="Spartan"/>
              <a:ea typeface="Spartan"/>
              <a:cs typeface="Spartan"/>
              <a:sym typeface="Spartan"/>
            </a:endParaRPr>
          </a:p>
          <a:p>
            <a:pPr indent="0" lvl="0" marL="0" marR="0" rtl="0" algn="ctr">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sp>
        <p:nvSpPr>
          <p:cNvPr id="218" name="Google Shape;218;p17"/>
          <p:cNvSpPr txBox="1"/>
          <p:nvPr/>
        </p:nvSpPr>
        <p:spPr>
          <a:xfrm>
            <a:off x="6566425" y="6869625"/>
            <a:ext cx="2697300" cy="31959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1900">
                <a:solidFill>
                  <a:srgbClr val="34499A"/>
                </a:solidFill>
                <a:latin typeface="Spartan"/>
                <a:ea typeface="Spartan"/>
                <a:cs typeface="Spartan"/>
                <a:sym typeface="Spartan"/>
              </a:rPr>
              <a:t>The Point Manager can see the orders for the next day after logging in.</a:t>
            </a:r>
            <a:endParaRPr b="1" sz="1900">
              <a:solidFill>
                <a:srgbClr val="34499A"/>
              </a:solidFill>
              <a:latin typeface="Spartan"/>
              <a:ea typeface="Spartan"/>
              <a:cs typeface="Spartan"/>
              <a:sym typeface="Spartan"/>
            </a:endParaRPr>
          </a:p>
          <a:p>
            <a:pPr indent="0" lvl="0" marL="0" rtl="0" algn="ctr">
              <a:lnSpc>
                <a:spcPct val="115000"/>
              </a:lnSpc>
              <a:spcBef>
                <a:spcPts val="0"/>
              </a:spcBef>
              <a:spcAft>
                <a:spcPts val="0"/>
              </a:spcAft>
              <a:buSzPts val="1100"/>
              <a:buNone/>
            </a:pPr>
            <a:r>
              <a:rPr b="1" lang="en-US" sz="1900">
                <a:solidFill>
                  <a:srgbClr val="34499A"/>
                </a:solidFill>
                <a:latin typeface="Spartan"/>
                <a:ea typeface="Spartan"/>
                <a:cs typeface="Spartan"/>
                <a:sym typeface="Spartan"/>
              </a:rPr>
              <a:t>Keep track of the money collected as well as perform daily analysis of data.</a:t>
            </a:r>
            <a:endParaRPr b="1" sz="19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t/>
            </a:r>
            <a:endParaRPr b="1" sz="1900">
              <a:solidFill>
                <a:srgbClr val="34499A"/>
              </a:solidFill>
              <a:latin typeface="Spartan"/>
              <a:ea typeface="Spartan"/>
              <a:cs typeface="Spartan"/>
              <a:sym typeface="Spartan"/>
            </a:endParaRPr>
          </a:p>
        </p:txBody>
      </p:sp>
      <p:sp>
        <p:nvSpPr>
          <p:cNvPr id="219" name="Google Shape;219;p17"/>
          <p:cNvSpPr txBox="1"/>
          <p:nvPr/>
        </p:nvSpPr>
        <p:spPr>
          <a:xfrm>
            <a:off x="10442859" y="7113222"/>
            <a:ext cx="2508000" cy="2556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When the QR Code of the customer is scanned, the amount to be payed gets displayed.</a:t>
            </a:r>
            <a:endParaRPr b="1" sz="2000">
              <a:solidFill>
                <a:srgbClr val="34499A"/>
              </a:solidFill>
              <a:latin typeface="Spartan"/>
              <a:ea typeface="Spartan"/>
              <a:cs typeface="Spartan"/>
              <a:sym typeface="Spartan"/>
            </a:endParaRPr>
          </a:p>
          <a:p>
            <a:pPr indent="0" lvl="0" marL="0" rtl="0" algn="ctr">
              <a:lnSpc>
                <a:spcPct val="130008"/>
              </a:lnSpc>
              <a:spcBef>
                <a:spcPts val="0"/>
              </a:spcBef>
              <a:spcAft>
                <a:spcPts val="0"/>
              </a:spcAft>
              <a:buNone/>
            </a:pPr>
            <a:r>
              <a:t/>
            </a:r>
            <a:endParaRPr b="1" sz="2000">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220" name="Google Shape;220;p17"/>
          <p:cNvGrpSpPr/>
          <p:nvPr/>
        </p:nvGrpSpPr>
        <p:grpSpPr>
          <a:xfrm rot="-5400000">
            <a:off x="9367833" y="6670669"/>
            <a:ext cx="860710" cy="998875"/>
            <a:chOff x="0" y="0"/>
            <a:chExt cx="1715587" cy="1984257"/>
          </a:xfrm>
        </p:grpSpPr>
        <p:pic>
          <p:nvPicPr>
            <p:cNvPr id="221" name="Google Shape;221;p17"/>
            <p:cNvPicPr preferRelativeResize="0"/>
            <p:nvPr/>
          </p:nvPicPr>
          <p:blipFill rotWithShape="1">
            <a:blip r:embed="rId6">
              <a:alphaModFix/>
            </a:blip>
            <a:srcRect b="0" l="0" r="0" t="0"/>
            <a:stretch/>
          </p:blipFill>
          <p:spPr>
            <a:xfrm rot="-5400000">
              <a:off x="0" y="0"/>
              <a:ext cx="1339276" cy="1339276"/>
            </a:xfrm>
            <a:prstGeom prst="rect">
              <a:avLst/>
            </a:prstGeom>
            <a:noFill/>
            <a:ln>
              <a:noFill/>
            </a:ln>
          </p:spPr>
        </p:pic>
        <p:pic>
          <p:nvPicPr>
            <p:cNvPr id="222" name="Google Shape;222;p17"/>
            <p:cNvPicPr preferRelativeResize="0"/>
            <p:nvPr/>
          </p:nvPicPr>
          <p:blipFill rotWithShape="1">
            <a:blip r:embed="rId7">
              <a:alphaModFix/>
            </a:blip>
            <a:srcRect b="0" l="0" r="0" t="0"/>
            <a:stretch/>
          </p:blipFill>
          <p:spPr>
            <a:xfrm rot="-2700000">
              <a:off x="549177" y="820266"/>
              <a:ext cx="967703" cy="962864"/>
            </a:xfrm>
            <a:prstGeom prst="rect">
              <a:avLst/>
            </a:prstGeom>
            <a:noFill/>
            <a:ln>
              <a:noFill/>
            </a:ln>
          </p:spPr>
        </p:pic>
      </p:grpSp>
      <p:grpSp>
        <p:nvGrpSpPr>
          <p:cNvPr id="223" name="Google Shape;223;p17"/>
          <p:cNvGrpSpPr/>
          <p:nvPr/>
        </p:nvGrpSpPr>
        <p:grpSpPr>
          <a:xfrm>
            <a:off x="5551575" y="9076665"/>
            <a:ext cx="979251" cy="855416"/>
            <a:chOff x="0" y="0"/>
            <a:chExt cx="1945274" cy="1705036"/>
          </a:xfrm>
        </p:grpSpPr>
        <p:pic>
          <p:nvPicPr>
            <p:cNvPr id="224" name="Google Shape;224;p17"/>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225" name="Google Shape;225;p17"/>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226" name="Google Shape;226;p17"/>
          <p:cNvSpPr/>
          <p:nvPr/>
        </p:nvSpPr>
        <p:spPr>
          <a:xfrm>
            <a:off x="14006735" y="6739748"/>
            <a:ext cx="3384754" cy="3195841"/>
          </a:xfrm>
          <a:custGeom>
            <a:rect b="b" l="l" r="r" t="t"/>
            <a:pathLst>
              <a:path extrusionOk="0" h="1109667" w="1173225">
                <a:moveTo>
                  <a:pt x="1048765" y="1109667"/>
                </a:moveTo>
                <a:lnTo>
                  <a:pt x="124460" y="1109667"/>
                </a:lnTo>
                <a:cubicBezTo>
                  <a:pt x="55880" y="1109667"/>
                  <a:pt x="0" y="1053787"/>
                  <a:pt x="0" y="985207"/>
                </a:cubicBezTo>
                <a:lnTo>
                  <a:pt x="0" y="124460"/>
                </a:lnTo>
                <a:cubicBezTo>
                  <a:pt x="0" y="55880"/>
                  <a:pt x="55880" y="0"/>
                  <a:pt x="124460" y="0"/>
                </a:cubicBezTo>
                <a:lnTo>
                  <a:pt x="1048765" y="0"/>
                </a:lnTo>
                <a:cubicBezTo>
                  <a:pt x="1117345" y="0"/>
                  <a:pt x="1173225" y="55880"/>
                  <a:pt x="1173225" y="124460"/>
                </a:cubicBezTo>
                <a:lnTo>
                  <a:pt x="1173225" y="985207"/>
                </a:lnTo>
                <a:cubicBezTo>
                  <a:pt x="1173225" y="1053787"/>
                  <a:pt x="1117345" y="1109667"/>
                  <a:pt x="1048765" y="1109667"/>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txBox="1"/>
          <p:nvPr/>
        </p:nvSpPr>
        <p:spPr>
          <a:xfrm>
            <a:off x="14238474" y="7042857"/>
            <a:ext cx="2981100" cy="26205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SzPts val="1100"/>
              <a:buNone/>
            </a:pPr>
            <a:r>
              <a:rPr b="1" lang="en-US" sz="2000">
                <a:solidFill>
                  <a:srgbClr val="34499A"/>
                </a:solidFill>
                <a:latin typeface="Spartan"/>
                <a:ea typeface="Spartan"/>
                <a:cs typeface="Spartan"/>
                <a:sym typeface="Spartan"/>
              </a:rPr>
              <a:t>At the end of each day, they can read the responses received from the people and will get a visual analysis of the data.</a:t>
            </a:r>
            <a:endParaRPr b="1" sz="2000">
              <a:solidFill>
                <a:srgbClr val="34499A"/>
              </a:solidFill>
              <a:latin typeface="Spartan"/>
              <a:ea typeface="Spartan"/>
              <a:cs typeface="Spartan"/>
              <a:sym typeface="Spartan"/>
            </a:endParaRPr>
          </a:p>
          <a:p>
            <a:pPr indent="0" lvl="0" marL="0" rtl="0" algn="l">
              <a:lnSpc>
                <a:spcPct val="130008"/>
              </a:lnSpc>
              <a:spcBef>
                <a:spcPts val="0"/>
              </a:spcBef>
              <a:spcAft>
                <a:spcPts val="0"/>
              </a:spcAft>
              <a:buNone/>
            </a:pPr>
            <a:r>
              <a:t/>
            </a:r>
            <a:endParaRPr b="1" sz="3499">
              <a:solidFill>
                <a:srgbClr val="34499A"/>
              </a:solidFill>
              <a:latin typeface="Spartan"/>
              <a:ea typeface="Spartan"/>
              <a:cs typeface="Spartan"/>
              <a:sym typeface="Spartan"/>
            </a:endParaRPr>
          </a:p>
          <a:p>
            <a:pPr indent="0" lvl="0" marL="0" marR="0" rtl="0" algn="l">
              <a:lnSpc>
                <a:spcPct val="130008"/>
              </a:lnSpc>
              <a:spcBef>
                <a:spcPts val="0"/>
              </a:spcBef>
              <a:spcAft>
                <a:spcPts val="0"/>
              </a:spcAft>
              <a:buNone/>
            </a:pPr>
            <a:r>
              <a:t/>
            </a:r>
            <a:endParaRPr b="1" sz="3499">
              <a:solidFill>
                <a:srgbClr val="34499A"/>
              </a:solidFill>
              <a:latin typeface="Spartan"/>
              <a:ea typeface="Spartan"/>
              <a:cs typeface="Spartan"/>
              <a:sym typeface="Spartan"/>
            </a:endParaRPr>
          </a:p>
        </p:txBody>
      </p:sp>
      <p:grpSp>
        <p:nvGrpSpPr>
          <p:cNvPr id="228" name="Google Shape;228;p17"/>
          <p:cNvGrpSpPr/>
          <p:nvPr/>
        </p:nvGrpSpPr>
        <p:grpSpPr>
          <a:xfrm>
            <a:off x="13349225" y="9076963"/>
            <a:ext cx="979251" cy="855416"/>
            <a:chOff x="0" y="0"/>
            <a:chExt cx="1945274" cy="1705036"/>
          </a:xfrm>
        </p:grpSpPr>
        <p:pic>
          <p:nvPicPr>
            <p:cNvPr id="229" name="Google Shape;229;p17"/>
            <p:cNvPicPr preferRelativeResize="0"/>
            <p:nvPr/>
          </p:nvPicPr>
          <p:blipFill rotWithShape="1">
            <a:blip r:embed="rId8">
              <a:alphaModFix/>
            </a:blip>
            <a:srcRect b="0" l="0" r="0" t="0"/>
            <a:stretch/>
          </p:blipFill>
          <p:spPr>
            <a:xfrm>
              <a:off x="0" y="0"/>
              <a:ext cx="1339276" cy="1339276"/>
            </a:xfrm>
            <a:prstGeom prst="rect">
              <a:avLst/>
            </a:prstGeom>
            <a:noFill/>
            <a:ln>
              <a:noFill/>
            </a:ln>
          </p:spPr>
        </p:pic>
        <p:pic>
          <p:nvPicPr>
            <p:cNvPr id="230" name="Google Shape;230;p17"/>
            <p:cNvPicPr preferRelativeResize="0"/>
            <p:nvPr/>
          </p:nvPicPr>
          <p:blipFill rotWithShape="1">
            <a:blip r:embed="rId7">
              <a:alphaModFix/>
            </a:blip>
            <a:srcRect b="0" l="0" r="0" t="0"/>
            <a:stretch/>
          </p:blipFill>
          <p:spPr>
            <a:xfrm rot="-8100000">
              <a:off x="778864" y="541045"/>
              <a:ext cx="967703" cy="962864"/>
            </a:xfrm>
            <a:prstGeom prst="rect">
              <a:avLst/>
            </a:prstGeom>
            <a:noFill/>
            <a:ln>
              <a:noFill/>
            </a:ln>
          </p:spPr>
        </p:pic>
      </p:grpSp>
      <p:sp>
        <p:nvSpPr>
          <p:cNvPr id="231" name="Google Shape;231;p17"/>
          <p:cNvSpPr/>
          <p:nvPr/>
        </p:nvSpPr>
        <p:spPr>
          <a:xfrm>
            <a:off x="131750" y="3492378"/>
            <a:ext cx="1978789" cy="856496"/>
          </a:xfrm>
          <a:custGeom>
            <a:rect b="b" l="l" r="r" t="t"/>
            <a:pathLst>
              <a:path extrusionOk="0" h="1153530" w="2348711">
                <a:moveTo>
                  <a:pt x="2224251" y="1153530"/>
                </a:moveTo>
                <a:lnTo>
                  <a:pt x="124460" y="1153530"/>
                </a:lnTo>
                <a:cubicBezTo>
                  <a:pt x="55880" y="1153530"/>
                  <a:pt x="0" y="1097650"/>
                  <a:pt x="0" y="1029070"/>
                </a:cubicBezTo>
                <a:lnTo>
                  <a:pt x="0" y="124460"/>
                </a:lnTo>
                <a:cubicBezTo>
                  <a:pt x="0" y="55880"/>
                  <a:pt x="55880" y="0"/>
                  <a:pt x="124460" y="0"/>
                </a:cubicBezTo>
                <a:lnTo>
                  <a:pt x="2224251" y="0"/>
                </a:lnTo>
                <a:cubicBezTo>
                  <a:pt x="2292831" y="0"/>
                  <a:pt x="2348711" y="55880"/>
                  <a:pt x="2348711" y="124460"/>
                </a:cubicBezTo>
                <a:lnTo>
                  <a:pt x="2348711" y="1029070"/>
                </a:lnTo>
                <a:cubicBezTo>
                  <a:pt x="2348711" y="1097650"/>
                  <a:pt x="2292831" y="1153530"/>
                  <a:pt x="2224251" y="115353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txBox="1"/>
          <p:nvPr/>
        </p:nvSpPr>
        <p:spPr>
          <a:xfrm>
            <a:off x="396574" y="3677525"/>
            <a:ext cx="1977600" cy="803400"/>
          </a:xfrm>
          <a:prstGeom prst="rect">
            <a:avLst/>
          </a:prstGeom>
          <a:noFill/>
          <a:ln>
            <a:noFill/>
          </a:ln>
        </p:spPr>
        <p:txBody>
          <a:bodyPr anchorCtr="0" anchor="t" bIns="0" lIns="0" spcFirstLastPara="1" rIns="0" wrap="square" tIns="0">
            <a:noAutofit/>
          </a:bodyPr>
          <a:lstStyle/>
          <a:p>
            <a:pPr indent="0" lvl="0" marL="0" marR="0" rtl="0" algn="ctr">
              <a:lnSpc>
                <a:spcPct val="130026"/>
              </a:lnSpc>
              <a:spcBef>
                <a:spcPts val="0"/>
              </a:spcBef>
              <a:spcAft>
                <a:spcPts val="0"/>
              </a:spcAft>
              <a:buNone/>
            </a:pPr>
            <a:r>
              <a:rPr b="1" lang="en-US" sz="3000">
                <a:solidFill>
                  <a:srgbClr val="454699"/>
                </a:solidFill>
                <a:latin typeface="Spartan"/>
                <a:ea typeface="Spartan"/>
                <a:cs typeface="Spartan"/>
                <a:sym typeface="Spartan"/>
              </a:rPr>
              <a:t>Users</a:t>
            </a:r>
            <a:endParaRPr sz="3000"/>
          </a:p>
        </p:txBody>
      </p:sp>
      <p:pic>
        <p:nvPicPr>
          <p:cNvPr id="233" name="Google Shape;233;p17"/>
          <p:cNvPicPr preferRelativeResize="0"/>
          <p:nvPr/>
        </p:nvPicPr>
        <p:blipFill rotWithShape="1">
          <a:blip r:embed="rId9">
            <a:alphaModFix/>
          </a:blip>
          <a:srcRect b="0" l="0" r="0" t="0"/>
          <a:stretch/>
        </p:blipFill>
        <p:spPr>
          <a:xfrm>
            <a:off x="207950" y="3722622"/>
            <a:ext cx="566100" cy="350975"/>
          </a:xfrm>
          <a:prstGeom prst="rect">
            <a:avLst/>
          </a:prstGeom>
          <a:noFill/>
          <a:ln>
            <a:noFill/>
          </a:ln>
        </p:spPr>
      </p:pic>
      <p:sp>
        <p:nvSpPr>
          <p:cNvPr id="234" name="Google Shape;234;p17"/>
          <p:cNvSpPr/>
          <p:nvPr/>
        </p:nvSpPr>
        <p:spPr>
          <a:xfrm>
            <a:off x="147176" y="7973300"/>
            <a:ext cx="2113840" cy="859380"/>
          </a:xfrm>
          <a:custGeom>
            <a:rect b="b" l="l" r="r" t="t"/>
            <a:pathLst>
              <a:path extrusionOk="0" h="1153530" w="2348711">
                <a:moveTo>
                  <a:pt x="2224251" y="1153530"/>
                </a:moveTo>
                <a:lnTo>
                  <a:pt x="124460" y="1153530"/>
                </a:lnTo>
                <a:cubicBezTo>
                  <a:pt x="55880" y="1153530"/>
                  <a:pt x="0" y="1097650"/>
                  <a:pt x="0" y="1029070"/>
                </a:cubicBezTo>
                <a:lnTo>
                  <a:pt x="0" y="124460"/>
                </a:lnTo>
                <a:cubicBezTo>
                  <a:pt x="0" y="55880"/>
                  <a:pt x="55880" y="0"/>
                  <a:pt x="124460" y="0"/>
                </a:cubicBezTo>
                <a:lnTo>
                  <a:pt x="2224251" y="0"/>
                </a:lnTo>
                <a:cubicBezTo>
                  <a:pt x="2292831" y="0"/>
                  <a:pt x="2348711" y="55880"/>
                  <a:pt x="2348711" y="124460"/>
                </a:cubicBezTo>
                <a:lnTo>
                  <a:pt x="2348711" y="1029070"/>
                </a:lnTo>
                <a:cubicBezTo>
                  <a:pt x="2348711" y="1097650"/>
                  <a:pt x="2292831" y="1153530"/>
                  <a:pt x="2224251" y="115353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nvSpPr>
        <p:spPr>
          <a:xfrm>
            <a:off x="0" y="8158450"/>
            <a:ext cx="2374200" cy="816600"/>
          </a:xfrm>
          <a:prstGeom prst="rect">
            <a:avLst/>
          </a:prstGeom>
          <a:noFill/>
          <a:ln>
            <a:noFill/>
          </a:ln>
        </p:spPr>
        <p:txBody>
          <a:bodyPr anchorCtr="0" anchor="t" bIns="0" lIns="0" spcFirstLastPara="1" rIns="0" wrap="square" tIns="0">
            <a:noAutofit/>
          </a:bodyPr>
          <a:lstStyle/>
          <a:p>
            <a:pPr indent="0" lvl="0" marL="0" marR="0" rtl="0" algn="ctr">
              <a:lnSpc>
                <a:spcPct val="130026"/>
              </a:lnSpc>
              <a:spcBef>
                <a:spcPts val="0"/>
              </a:spcBef>
              <a:spcAft>
                <a:spcPts val="0"/>
              </a:spcAft>
              <a:buNone/>
            </a:pPr>
            <a:r>
              <a:rPr b="1" lang="en-US" sz="2400">
                <a:solidFill>
                  <a:srgbClr val="454699"/>
                </a:solidFill>
                <a:latin typeface="Spartan"/>
                <a:ea typeface="Spartan"/>
                <a:cs typeface="Spartan"/>
                <a:sym typeface="Spartan"/>
              </a:rPr>
              <a:t>Distributors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BB56"/>
        </a:solidFill>
      </p:bgPr>
    </p:bg>
    <p:spTree>
      <p:nvGrpSpPr>
        <p:cNvPr id="239" name="Shape 239"/>
        <p:cNvGrpSpPr/>
        <p:nvPr/>
      </p:nvGrpSpPr>
      <p:grpSpPr>
        <a:xfrm>
          <a:off x="0" y="0"/>
          <a:ext cx="0" cy="0"/>
          <a:chOff x="0" y="0"/>
          <a:chExt cx="0" cy="0"/>
        </a:xfrm>
      </p:grpSpPr>
      <p:sp>
        <p:nvSpPr>
          <p:cNvPr id="240" name="Google Shape;240;p18"/>
          <p:cNvSpPr/>
          <p:nvPr/>
        </p:nvSpPr>
        <p:spPr>
          <a:xfrm>
            <a:off x="0" y="0"/>
            <a:ext cx="6306600" cy="10287000"/>
          </a:xfrm>
          <a:prstGeom prst="rect">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txBox="1"/>
          <p:nvPr/>
        </p:nvSpPr>
        <p:spPr>
          <a:xfrm>
            <a:off x="647700" y="2190750"/>
            <a:ext cx="5100600" cy="16395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Clr>
                <a:schemeClr val="dk1"/>
              </a:buClr>
              <a:buFont typeface="Arial"/>
              <a:buNone/>
            </a:pPr>
            <a:r>
              <a:rPr b="1" lang="en-US" sz="5000">
                <a:solidFill>
                  <a:srgbClr val="34499A"/>
                </a:solidFill>
                <a:latin typeface="Spartan"/>
                <a:ea typeface="Spartan"/>
                <a:cs typeface="Spartan"/>
                <a:sym typeface="Spartan"/>
              </a:rPr>
              <a:t>Uniqueness of the Project</a:t>
            </a:r>
            <a:endParaRPr/>
          </a:p>
        </p:txBody>
      </p:sp>
      <p:pic>
        <p:nvPicPr>
          <p:cNvPr id="242" name="Google Shape;242;p18"/>
          <p:cNvPicPr preferRelativeResize="0"/>
          <p:nvPr/>
        </p:nvPicPr>
        <p:blipFill rotWithShape="1">
          <a:blip r:embed="rId3">
            <a:alphaModFix/>
          </a:blip>
          <a:srcRect b="0" l="0" r="0" t="0"/>
          <a:stretch/>
        </p:blipFill>
        <p:spPr>
          <a:xfrm>
            <a:off x="4195915" y="8185586"/>
            <a:ext cx="2101414" cy="2101414"/>
          </a:xfrm>
          <a:prstGeom prst="rect">
            <a:avLst/>
          </a:prstGeom>
          <a:noFill/>
          <a:ln>
            <a:noFill/>
          </a:ln>
        </p:spPr>
      </p:pic>
      <p:pic>
        <p:nvPicPr>
          <p:cNvPr id="243" name="Google Shape;243;p18"/>
          <p:cNvPicPr preferRelativeResize="0"/>
          <p:nvPr/>
        </p:nvPicPr>
        <p:blipFill rotWithShape="1">
          <a:blip r:embed="rId4">
            <a:alphaModFix/>
          </a:blip>
          <a:srcRect b="0" l="0" r="0" t="0"/>
          <a:stretch/>
        </p:blipFill>
        <p:spPr>
          <a:xfrm>
            <a:off x="5035356" y="6152182"/>
            <a:ext cx="835719" cy="835719"/>
          </a:xfrm>
          <a:prstGeom prst="rect">
            <a:avLst/>
          </a:prstGeom>
          <a:noFill/>
          <a:ln>
            <a:noFill/>
          </a:ln>
        </p:spPr>
      </p:pic>
      <p:sp>
        <p:nvSpPr>
          <p:cNvPr id="244" name="Google Shape;244;p18"/>
          <p:cNvSpPr txBox="1"/>
          <p:nvPr/>
        </p:nvSpPr>
        <p:spPr>
          <a:xfrm>
            <a:off x="8781475" y="716025"/>
            <a:ext cx="8809800" cy="1324200"/>
          </a:xfrm>
          <a:prstGeom prst="rect">
            <a:avLst/>
          </a:prstGeom>
          <a:noFill/>
          <a:ln>
            <a:noFill/>
          </a:ln>
        </p:spPr>
        <p:txBody>
          <a:bodyPr anchorCtr="0" anchor="t" bIns="0" lIns="0" spcFirstLastPara="1" rIns="0" wrap="square" tIns="0">
            <a:noAutofit/>
          </a:bodyPr>
          <a:lstStyle/>
          <a:p>
            <a:pPr indent="0" lvl="0" marL="0" rtl="0" algn="l">
              <a:lnSpc>
                <a:spcPct val="130000"/>
              </a:lnSpc>
              <a:spcBef>
                <a:spcPts val="0"/>
              </a:spcBef>
              <a:spcAft>
                <a:spcPts val="0"/>
              </a:spcAft>
              <a:buNone/>
            </a:pPr>
            <a:r>
              <a:rPr b="1" lang="en-US" sz="3000">
                <a:solidFill>
                  <a:srgbClr val="34499A"/>
                </a:solidFill>
                <a:latin typeface="Spartan"/>
                <a:ea typeface="Spartan"/>
                <a:cs typeface="Spartan"/>
                <a:sym typeface="Spartan"/>
              </a:rPr>
              <a:t>Effective </a:t>
            </a:r>
            <a:r>
              <a:rPr b="1" lang="en-US" sz="3000">
                <a:solidFill>
                  <a:srgbClr val="34499A"/>
                </a:solidFill>
                <a:latin typeface="Spartan"/>
                <a:ea typeface="Spartan"/>
                <a:cs typeface="Spartan"/>
                <a:sym typeface="Spartan"/>
              </a:rPr>
              <a:t>business model. No Direct or Indirect Competitors.</a:t>
            </a:r>
            <a:endParaRPr sz="3000"/>
          </a:p>
        </p:txBody>
      </p:sp>
      <p:grpSp>
        <p:nvGrpSpPr>
          <p:cNvPr id="245" name="Google Shape;245;p18"/>
          <p:cNvGrpSpPr/>
          <p:nvPr/>
        </p:nvGrpSpPr>
        <p:grpSpPr>
          <a:xfrm>
            <a:off x="6743658" y="532081"/>
            <a:ext cx="1324223" cy="1324223"/>
            <a:chOff x="8191458" y="836881"/>
            <a:chExt cx="1324223" cy="1324223"/>
          </a:xfrm>
        </p:grpSpPr>
        <p:pic>
          <p:nvPicPr>
            <p:cNvPr id="246" name="Google Shape;246;p18"/>
            <p:cNvPicPr preferRelativeResize="0"/>
            <p:nvPr/>
          </p:nvPicPr>
          <p:blipFill rotWithShape="1">
            <a:blip r:embed="rId5">
              <a:alphaModFix/>
            </a:blip>
            <a:srcRect b="0" l="0" r="0" t="0"/>
            <a:stretch/>
          </p:blipFill>
          <p:spPr>
            <a:xfrm>
              <a:off x="8191458" y="836881"/>
              <a:ext cx="1324223" cy="1324223"/>
            </a:xfrm>
            <a:prstGeom prst="rect">
              <a:avLst/>
            </a:prstGeom>
            <a:noFill/>
            <a:ln>
              <a:noFill/>
            </a:ln>
          </p:spPr>
        </p:pic>
        <p:sp>
          <p:nvSpPr>
            <p:cNvPr id="247" name="Google Shape;247;p18"/>
            <p:cNvSpPr txBox="1"/>
            <p:nvPr/>
          </p:nvSpPr>
          <p:spPr>
            <a:xfrm>
              <a:off x="8399506" y="1203225"/>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1</a:t>
              </a:r>
              <a:endParaRPr/>
            </a:p>
          </p:txBody>
        </p:sp>
      </p:grpSp>
      <p:grpSp>
        <p:nvGrpSpPr>
          <p:cNvPr id="248" name="Google Shape;248;p18"/>
          <p:cNvGrpSpPr/>
          <p:nvPr/>
        </p:nvGrpSpPr>
        <p:grpSpPr>
          <a:xfrm>
            <a:off x="6743658" y="2098155"/>
            <a:ext cx="1324223" cy="1324223"/>
            <a:chOff x="8191458" y="2631555"/>
            <a:chExt cx="1324223" cy="1324223"/>
          </a:xfrm>
        </p:grpSpPr>
        <p:pic>
          <p:nvPicPr>
            <p:cNvPr id="249" name="Google Shape;249;p18"/>
            <p:cNvPicPr preferRelativeResize="0"/>
            <p:nvPr/>
          </p:nvPicPr>
          <p:blipFill rotWithShape="1">
            <a:blip r:embed="rId5">
              <a:alphaModFix/>
            </a:blip>
            <a:srcRect b="0" l="0" r="0" t="0"/>
            <a:stretch/>
          </p:blipFill>
          <p:spPr>
            <a:xfrm>
              <a:off x="8191458" y="2631555"/>
              <a:ext cx="1324223" cy="1324223"/>
            </a:xfrm>
            <a:prstGeom prst="rect">
              <a:avLst/>
            </a:prstGeom>
            <a:noFill/>
            <a:ln>
              <a:noFill/>
            </a:ln>
          </p:spPr>
        </p:pic>
        <p:sp>
          <p:nvSpPr>
            <p:cNvPr id="250" name="Google Shape;250;p18"/>
            <p:cNvSpPr txBox="1"/>
            <p:nvPr/>
          </p:nvSpPr>
          <p:spPr>
            <a:xfrm>
              <a:off x="8399506" y="304117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2</a:t>
              </a:r>
              <a:endParaRPr/>
            </a:p>
          </p:txBody>
        </p:sp>
      </p:grpSp>
      <p:grpSp>
        <p:nvGrpSpPr>
          <p:cNvPr id="251" name="Google Shape;251;p18"/>
          <p:cNvGrpSpPr/>
          <p:nvPr/>
        </p:nvGrpSpPr>
        <p:grpSpPr>
          <a:xfrm>
            <a:off x="6743658" y="4045229"/>
            <a:ext cx="1324223" cy="1324223"/>
            <a:chOff x="8191458" y="4578629"/>
            <a:chExt cx="1324223" cy="1324223"/>
          </a:xfrm>
        </p:grpSpPr>
        <p:pic>
          <p:nvPicPr>
            <p:cNvPr id="252" name="Google Shape;252;p18"/>
            <p:cNvPicPr preferRelativeResize="0"/>
            <p:nvPr/>
          </p:nvPicPr>
          <p:blipFill rotWithShape="1">
            <a:blip r:embed="rId5">
              <a:alphaModFix/>
            </a:blip>
            <a:srcRect b="0" l="0" r="0" t="0"/>
            <a:stretch/>
          </p:blipFill>
          <p:spPr>
            <a:xfrm>
              <a:off x="8191458" y="4578629"/>
              <a:ext cx="1324223" cy="1324223"/>
            </a:xfrm>
            <a:prstGeom prst="rect">
              <a:avLst/>
            </a:prstGeom>
            <a:noFill/>
            <a:ln>
              <a:noFill/>
            </a:ln>
          </p:spPr>
        </p:pic>
        <p:sp>
          <p:nvSpPr>
            <p:cNvPr id="253" name="Google Shape;253;p18"/>
            <p:cNvSpPr txBox="1"/>
            <p:nvPr/>
          </p:nvSpPr>
          <p:spPr>
            <a:xfrm>
              <a:off x="8399506" y="494520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3</a:t>
              </a:r>
              <a:endParaRPr/>
            </a:p>
          </p:txBody>
        </p:sp>
      </p:grpSp>
      <p:sp>
        <p:nvSpPr>
          <p:cNvPr id="254" name="Google Shape;254;p18"/>
          <p:cNvSpPr txBox="1"/>
          <p:nvPr/>
        </p:nvSpPr>
        <p:spPr>
          <a:xfrm>
            <a:off x="8778775" y="2197400"/>
            <a:ext cx="8918100" cy="13242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3000">
                <a:solidFill>
                  <a:srgbClr val="34499A"/>
                </a:solidFill>
                <a:latin typeface="Spartan"/>
                <a:ea typeface="Spartan"/>
                <a:cs typeface="Spartan"/>
                <a:sym typeface="Spartan"/>
              </a:rPr>
              <a:t>Multi language support to cater the diverse population.</a:t>
            </a:r>
            <a:endParaRPr sz="3000"/>
          </a:p>
        </p:txBody>
      </p:sp>
      <p:sp>
        <p:nvSpPr>
          <p:cNvPr id="255" name="Google Shape;255;p18"/>
          <p:cNvSpPr txBox="1"/>
          <p:nvPr/>
        </p:nvSpPr>
        <p:spPr>
          <a:xfrm>
            <a:off x="8778775" y="3718625"/>
            <a:ext cx="9076200" cy="22641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2600">
                <a:solidFill>
                  <a:srgbClr val="34499A"/>
                </a:solidFill>
                <a:latin typeface="Spartan"/>
                <a:ea typeface="Spartan"/>
                <a:cs typeface="Spartan"/>
                <a:sym typeface="Spartan"/>
              </a:rPr>
              <a:t>The INCOME INDEX calculation through the Predictive Analytics can be used in other projects requiring classification according to economic conditions.</a:t>
            </a:r>
            <a:endParaRPr sz="2600"/>
          </a:p>
        </p:txBody>
      </p:sp>
      <p:grpSp>
        <p:nvGrpSpPr>
          <p:cNvPr id="256" name="Google Shape;256;p18"/>
          <p:cNvGrpSpPr/>
          <p:nvPr/>
        </p:nvGrpSpPr>
        <p:grpSpPr>
          <a:xfrm>
            <a:off x="6743658" y="6163429"/>
            <a:ext cx="1324223" cy="1324223"/>
            <a:chOff x="8191458" y="6696829"/>
            <a:chExt cx="1324223" cy="1324223"/>
          </a:xfrm>
        </p:grpSpPr>
        <p:pic>
          <p:nvPicPr>
            <p:cNvPr id="257" name="Google Shape;257;p18"/>
            <p:cNvPicPr preferRelativeResize="0"/>
            <p:nvPr/>
          </p:nvPicPr>
          <p:blipFill rotWithShape="1">
            <a:blip r:embed="rId5">
              <a:alphaModFix/>
            </a:blip>
            <a:srcRect b="0" l="0" r="0" t="0"/>
            <a:stretch/>
          </p:blipFill>
          <p:spPr>
            <a:xfrm>
              <a:off x="8191458" y="6696829"/>
              <a:ext cx="1324223" cy="1324223"/>
            </a:xfrm>
            <a:prstGeom prst="rect">
              <a:avLst/>
            </a:prstGeom>
            <a:noFill/>
            <a:ln>
              <a:noFill/>
            </a:ln>
          </p:spPr>
        </p:pic>
        <p:sp>
          <p:nvSpPr>
            <p:cNvPr id="258" name="Google Shape;258;p18"/>
            <p:cNvSpPr txBox="1"/>
            <p:nvPr/>
          </p:nvSpPr>
          <p:spPr>
            <a:xfrm>
              <a:off x="8399506" y="706340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4000">
                  <a:solidFill>
                    <a:srgbClr val="34499A"/>
                  </a:solidFill>
                  <a:latin typeface="Spartan"/>
                  <a:ea typeface="Spartan"/>
                  <a:cs typeface="Spartan"/>
                  <a:sym typeface="Spartan"/>
                </a:rPr>
                <a:t>4</a:t>
              </a:r>
              <a:endParaRPr/>
            </a:p>
          </p:txBody>
        </p:sp>
      </p:grpSp>
      <p:sp>
        <p:nvSpPr>
          <p:cNvPr id="259" name="Google Shape;259;p18"/>
          <p:cNvSpPr txBox="1"/>
          <p:nvPr/>
        </p:nvSpPr>
        <p:spPr>
          <a:xfrm>
            <a:off x="8778775" y="5852050"/>
            <a:ext cx="8809800" cy="22641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2600">
                <a:solidFill>
                  <a:srgbClr val="34499A"/>
                </a:solidFill>
                <a:latin typeface="Spartan"/>
                <a:ea typeface="Spartan"/>
                <a:cs typeface="Spartan"/>
                <a:sym typeface="Spartan"/>
              </a:rPr>
              <a:t>With the use of </a:t>
            </a:r>
            <a:r>
              <a:rPr b="1" lang="en-US" sz="2600">
                <a:solidFill>
                  <a:srgbClr val="34499A"/>
                </a:solidFill>
                <a:latin typeface="Spartan"/>
                <a:ea typeface="Spartan"/>
                <a:cs typeface="Spartan"/>
                <a:sym typeface="Spartan"/>
              </a:rPr>
              <a:t>Real Time</a:t>
            </a:r>
            <a:r>
              <a:rPr b="1" lang="en-US" sz="2600">
                <a:solidFill>
                  <a:srgbClr val="34499A"/>
                </a:solidFill>
                <a:latin typeface="Spartan"/>
                <a:ea typeface="Spartan"/>
                <a:cs typeface="Spartan"/>
                <a:sym typeface="Spartan"/>
              </a:rPr>
              <a:t> Analytical calculations and QR Code Checkout, the waiting time at the distribution points is lowered, maintaining the SOCIAL DISTANCING rule.</a:t>
            </a:r>
            <a:endParaRPr sz="2600"/>
          </a:p>
        </p:txBody>
      </p:sp>
      <p:pic>
        <p:nvPicPr>
          <p:cNvPr id="260" name="Google Shape;260;p18"/>
          <p:cNvPicPr preferRelativeResize="0"/>
          <p:nvPr/>
        </p:nvPicPr>
        <p:blipFill rotWithShape="1">
          <a:blip r:embed="rId6">
            <a:alphaModFix/>
          </a:blip>
          <a:srcRect b="0" l="0" r="0" t="0"/>
          <a:stretch/>
        </p:blipFill>
        <p:spPr>
          <a:xfrm>
            <a:off x="2362124" y="4909024"/>
            <a:ext cx="1324225" cy="2098916"/>
          </a:xfrm>
          <a:prstGeom prst="rect">
            <a:avLst/>
          </a:prstGeom>
          <a:noFill/>
          <a:ln>
            <a:noFill/>
          </a:ln>
        </p:spPr>
      </p:pic>
      <p:grpSp>
        <p:nvGrpSpPr>
          <p:cNvPr id="261" name="Google Shape;261;p18"/>
          <p:cNvGrpSpPr/>
          <p:nvPr/>
        </p:nvGrpSpPr>
        <p:grpSpPr>
          <a:xfrm>
            <a:off x="6743658" y="8281629"/>
            <a:ext cx="1324223" cy="1324223"/>
            <a:chOff x="8191458" y="6696829"/>
            <a:chExt cx="1324223" cy="1324223"/>
          </a:xfrm>
        </p:grpSpPr>
        <p:pic>
          <p:nvPicPr>
            <p:cNvPr id="262" name="Google Shape;262;p18"/>
            <p:cNvPicPr preferRelativeResize="0"/>
            <p:nvPr/>
          </p:nvPicPr>
          <p:blipFill rotWithShape="1">
            <a:blip r:embed="rId5">
              <a:alphaModFix/>
            </a:blip>
            <a:srcRect b="0" l="0" r="0" t="0"/>
            <a:stretch/>
          </p:blipFill>
          <p:spPr>
            <a:xfrm>
              <a:off x="8191458" y="6696829"/>
              <a:ext cx="1324223" cy="1324223"/>
            </a:xfrm>
            <a:prstGeom prst="rect">
              <a:avLst/>
            </a:prstGeom>
            <a:noFill/>
            <a:ln>
              <a:noFill/>
            </a:ln>
          </p:spPr>
        </p:pic>
        <p:sp>
          <p:nvSpPr>
            <p:cNvPr id="263" name="Google Shape;263;p18"/>
            <p:cNvSpPr txBox="1"/>
            <p:nvPr/>
          </p:nvSpPr>
          <p:spPr>
            <a:xfrm>
              <a:off x="8399506" y="706340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4000">
                  <a:solidFill>
                    <a:srgbClr val="34499A"/>
                  </a:solidFill>
                  <a:latin typeface="Spartan"/>
                  <a:ea typeface="Spartan"/>
                  <a:cs typeface="Spartan"/>
                  <a:sym typeface="Spartan"/>
                </a:rPr>
                <a:t>5</a:t>
              </a:r>
              <a:endParaRPr/>
            </a:p>
          </p:txBody>
        </p:sp>
      </p:grpSp>
      <p:sp>
        <p:nvSpPr>
          <p:cNvPr id="264" name="Google Shape;264;p18"/>
          <p:cNvSpPr txBox="1"/>
          <p:nvPr/>
        </p:nvSpPr>
        <p:spPr>
          <a:xfrm>
            <a:off x="8756725" y="8192348"/>
            <a:ext cx="8809800" cy="18903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2600">
                <a:solidFill>
                  <a:srgbClr val="34499A"/>
                </a:solidFill>
                <a:latin typeface="Spartan"/>
                <a:ea typeface="Spartan"/>
                <a:cs typeface="Spartan"/>
                <a:sym typeface="Spartan"/>
              </a:rPr>
              <a:t>Migrant labours stuck in other cities, having their Aadhar Card can avail the service, which is not possible with the current PDS system.</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4699"/>
        </a:solidFill>
      </p:bgPr>
    </p:bg>
    <p:spTree>
      <p:nvGrpSpPr>
        <p:cNvPr id="268" name="Shape 268"/>
        <p:cNvGrpSpPr/>
        <p:nvPr/>
      </p:nvGrpSpPr>
      <p:grpSpPr>
        <a:xfrm>
          <a:off x="0" y="0"/>
          <a:ext cx="0" cy="0"/>
          <a:chOff x="0" y="0"/>
          <a:chExt cx="0" cy="0"/>
        </a:xfrm>
      </p:grpSpPr>
      <p:sp>
        <p:nvSpPr>
          <p:cNvPr id="269" name="Google Shape;269;p19"/>
          <p:cNvSpPr/>
          <p:nvPr/>
        </p:nvSpPr>
        <p:spPr>
          <a:xfrm>
            <a:off x="15408258" y="8366451"/>
            <a:ext cx="1831140" cy="942126"/>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F8F4EB">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19"/>
          <p:cNvPicPr preferRelativeResize="0"/>
          <p:nvPr/>
        </p:nvPicPr>
        <p:blipFill rotWithShape="1">
          <a:blip r:embed="rId3">
            <a:alphaModFix/>
          </a:blip>
          <a:srcRect b="0" l="0" r="0" t="0"/>
          <a:stretch/>
        </p:blipFill>
        <p:spPr>
          <a:xfrm>
            <a:off x="16358183" y="8449615"/>
            <a:ext cx="775800" cy="775800"/>
          </a:xfrm>
          <a:prstGeom prst="rect">
            <a:avLst/>
          </a:prstGeom>
          <a:noFill/>
          <a:ln>
            <a:noFill/>
          </a:ln>
        </p:spPr>
      </p:pic>
      <p:pic>
        <p:nvPicPr>
          <p:cNvPr id="271" name="Google Shape;271;p19"/>
          <p:cNvPicPr preferRelativeResize="0"/>
          <p:nvPr/>
        </p:nvPicPr>
        <p:blipFill rotWithShape="1">
          <a:blip r:embed="rId4">
            <a:alphaModFix/>
          </a:blip>
          <a:srcRect b="0" l="0" r="0" t="0"/>
          <a:stretch/>
        </p:blipFill>
        <p:spPr>
          <a:xfrm>
            <a:off x="16473625" y="8565057"/>
            <a:ext cx="544916" cy="544916"/>
          </a:xfrm>
          <a:prstGeom prst="rect">
            <a:avLst/>
          </a:prstGeom>
          <a:noFill/>
          <a:ln>
            <a:noFill/>
          </a:ln>
        </p:spPr>
      </p:pic>
      <p:pic>
        <p:nvPicPr>
          <p:cNvPr id="272" name="Google Shape;272;p19"/>
          <p:cNvPicPr preferRelativeResize="0"/>
          <p:nvPr/>
        </p:nvPicPr>
        <p:blipFill rotWithShape="1">
          <a:blip r:embed="rId5">
            <a:alphaModFix/>
          </a:blip>
          <a:srcRect b="0" l="0" r="0" t="0"/>
          <a:stretch/>
        </p:blipFill>
        <p:spPr>
          <a:xfrm rot="-5400000">
            <a:off x="-1901037" y="2756416"/>
            <a:ext cx="7604147" cy="3802074"/>
          </a:xfrm>
          <a:prstGeom prst="rect">
            <a:avLst/>
          </a:prstGeom>
          <a:noFill/>
          <a:ln>
            <a:noFill/>
          </a:ln>
        </p:spPr>
      </p:pic>
      <p:pic>
        <p:nvPicPr>
          <p:cNvPr id="273" name="Google Shape;273;p19"/>
          <p:cNvPicPr preferRelativeResize="0"/>
          <p:nvPr/>
        </p:nvPicPr>
        <p:blipFill rotWithShape="1">
          <a:blip r:embed="rId6">
            <a:alphaModFix/>
          </a:blip>
          <a:srcRect b="0" l="0" r="0" t="0"/>
          <a:stretch/>
        </p:blipFill>
        <p:spPr>
          <a:xfrm>
            <a:off x="15725426" y="570214"/>
            <a:ext cx="2041300" cy="2041300"/>
          </a:xfrm>
          <a:prstGeom prst="rect">
            <a:avLst/>
          </a:prstGeom>
          <a:noFill/>
          <a:ln>
            <a:noFill/>
          </a:ln>
        </p:spPr>
      </p:pic>
      <p:sp>
        <p:nvSpPr>
          <p:cNvPr id="274" name="Google Shape;274;p19"/>
          <p:cNvSpPr/>
          <p:nvPr/>
        </p:nvSpPr>
        <p:spPr>
          <a:xfrm>
            <a:off x="959555" y="1736843"/>
            <a:ext cx="4931603" cy="3484012"/>
          </a:xfrm>
          <a:custGeom>
            <a:rect b="b" l="l" r="r" t="t"/>
            <a:pathLst>
              <a:path extrusionOk="0"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74170" y="1719459"/>
            <a:ext cx="6101403" cy="3657855"/>
          </a:xfrm>
          <a:custGeom>
            <a:rect b="b" l="l" r="r" t="t"/>
            <a:pathLst>
              <a:path extrusionOk="0"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3019567" y="5221878"/>
            <a:ext cx="809637" cy="77718"/>
          </a:xfrm>
          <a:custGeom>
            <a:rect b="b" l="l" r="r" t="t"/>
            <a:pathLst>
              <a:path extrusionOk="0"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99401" y="5377313"/>
            <a:ext cx="5850939" cy="28633"/>
          </a:xfrm>
          <a:custGeom>
            <a:rect b="b" l="l" r="r" t="t"/>
            <a:pathLst>
              <a:path extrusionOk="0"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19"/>
          <p:cNvPicPr preferRelativeResize="0"/>
          <p:nvPr/>
        </p:nvPicPr>
        <p:blipFill rotWithShape="1">
          <a:blip r:embed="rId7">
            <a:alphaModFix/>
          </a:blip>
          <a:srcRect b="0" l="0" r="0" t="0"/>
          <a:stretch/>
        </p:blipFill>
        <p:spPr>
          <a:xfrm>
            <a:off x="5468513" y="8071627"/>
            <a:ext cx="755975" cy="755975"/>
          </a:xfrm>
          <a:prstGeom prst="rect">
            <a:avLst/>
          </a:prstGeom>
          <a:noFill/>
          <a:ln>
            <a:noFill/>
          </a:ln>
        </p:spPr>
      </p:pic>
      <p:pic>
        <p:nvPicPr>
          <p:cNvPr id="279" name="Google Shape;279;p19"/>
          <p:cNvPicPr preferRelativeResize="0"/>
          <p:nvPr/>
        </p:nvPicPr>
        <p:blipFill rotWithShape="1">
          <a:blip r:embed="rId8">
            <a:alphaModFix/>
          </a:blip>
          <a:srcRect b="0" l="0" r="0" t="0"/>
          <a:stretch/>
        </p:blipFill>
        <p:spPr>
          <a:xfrm rot="10800000">
            <a:off x="2498862" y="9508565"/>
            <a:ext cx="1556869" cy="778435"/>
          </a:xfrm>
          <a:prstGeom prst="rect">
            <a:avLst/>
          </a:prstGeom>
          <a:noFill/>
          <a:ln>
            <a:noFill/>
          </a:ln>
        </p:spPr>
      </p:pic>
      <p:grpSp>
        <p:nvGrpSpPr>
          <p:cNvPr id="280" name="Google Shape;280;p19"/>
          <p:cNvGrpSpPr/>
          <p:nvPr/>
        </p:nvGrpSpPr>
        <p:grpSpPr>
          <a:xfrm>
            <a:off x="6704175" y="1552575"/>
            <a:ext cx="10429650" cy="6897053"/>
            <a:chOff x="-5399862" y="-2630262"/>
            <a:chExt cx="13906200" cy="3073553"/>
          </a:xfrm>
        </p:grpSpPr>
        <p:sp>
          <p:nvSpPr>
            <p:cNvPr id="281" name="Google Shape;281;p19"/>
            <p:cNvSpPr txBox="1"/>
            <p:nvPr/>
          </p:nvSpPr>
          <p:spPr>
            <a:xfrm>
              <a:off x="-5399862" y="-2630262"/>
              <a:ext cx="11605500" cy="1058400"/>
            </a:xfrm>
            <a:prstGeom prst="rect">
              <a:avLst/>
            </a:prstGeom>
            <a:noFill/>
            <a:ln>
              <a:noFill/>
            </a:ln>
          </p:spPr>
          <p:txBody>
            <a:bodyPr anchorCtr="0" anchor="t" bIns="0" lIns="0" spcFirstLastPara="1" rIns="0" wrap="square" tIns="0">
              <a:noAutofit/>
            </a:bodyPr>
            <a:lstStyle/>
            <a:p>
              <a:pPr indent="0" lvl="0" marL="0" marR="0" rtl="0" algn="l">
                <a:lnSpc>
                  <a:spcPct val="130026"/>
                </a:lnSpc>
                <a:spcBef>
                  <a:spcPts val="0"/>
                </a:spcBef>
                <a:spcAft>
                  <a:spcPts val="0"/>
                </a:spcAft>
                <a:buNone/>
              </a:pPr>
              <a:r>
                <a:rPr b="1" lang="en-US" sz="4999">
                  <a:solidFill>
                    <a:srgbClr val="F8F4EB"/>
                  </a:solidFill>
                  <a:latin typeface="Spartan"/>
                  <a:ea typeface="Spartan"/>
                  <a:cs typeface="Spartan"/>
                  <a:sym typeface="Spartan"/>
                </a:rPr>
                <a:t>Technology Stacks and Tools Used</a:t>
              </a:r>
              <a:endParaRPr/>
            </a:p>
          </p:txBody>
        </p:sp>
        <p:sp>
          <p:nvSpPr>
            <p:cNvPr id="282" name="Google Shape;282;p19"/>
            <p:cNvSpPr txBox="1"/>
            <p:nvPr/>
          </p:nvSpPr>
          <p:spPr>
            <a:xfrm>
              <a:off x="-5399862" y="-1889509"/>
              <a:ext cx="13906200" cy="23328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A</a:t>
              </a:r>
              <a:r>
                <a:rPr b="1" lang="en-US" sz="3000">
                  <a:solidFill>
                    <a:srgbClr val="F8F4EB"/>
                  </a:solidFill>
                  <a:latin typeface="Roboto"/>
                  <a:ea typeface="Roboto"/>
                  <a:cs typeface="Roboto"/>
                  <a:sym typeface="Roboto"/>
                </a:rPr>
                <a:t> MERN Stack Web Application</a:t>
              </a:r>
              <a:r>
                <a:rPr lang="en-US" sz="3000">
                  <a:solidFill>
                    <a:srgbClr val="F8F4EB"/>
                  </a:solidFill>
                  <a:latin typeface="Roboto"/>
                  <a:ea typeface="Roboto"/>
                  <a:cs typeface="Roboto"/>
                  <a:sym typeface="Roboto"/>
                </a:rPr>
                <a:t> using </a:t>
              </a:r>
              <a:r>
                <a:rPr b="1" lang="en-US" sz="3000">
                  <a:solidFill>
                    <a:srgbClr val="F8F4EB"/>
                  </a:solidFill>
                  <a:latin typeface="Roboto"/>
                  <a:ea typeface="Roboto"/>
                  <a:cs typeface="Roboto"/>
                  <a:sym typeface="Roboto"/>
                </a:rPr>
                <a:t>NGINX</a:t>
              </a:r>
              <a:r>
                <a:rPr lang="en-US" sz="3000">
                  <a:solidFill>
                    <a:srgbClr val="F8F4EB"/>
                  </a:solidFill>
                  <a:latin typeface="Roboto"/>
                  <a:ea typeface="Roboto"/>
                  <a:cs typeface="Roboto"/>
                  <a:sym typeface="Roboto"/>
                </a:rPr>
                <a:t> as </a:t>
              </a:r>
              <a:r>
                <a:rPr b="1" lang="en-US" sz="3000">
                  <a:solidFill>
                    <a:srgbClr val="F8F4EB"/>
                  </a:solidFill>
                  <a:latin typeface="Roboto"/>
                  <a:ea typeface="Roboto"/>
                  <a:cs typeface="Roboto"/>
                  <a:sym typeface="Roboto"/>
                </a:rPr>
                <a:t>Reverse Proxy and Load Balancer.</a:t>
              </a:r>
              <a:endParaRPr b="1"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Complete User Interface of the Mobile Application using </a:t>
              </a:r>
              <a:r>
                <a:rPr b="1" lang="en-US" sz="3000">
                  <a:solidFill>
                    <a:srgbClr val="F8F4EB"/>
                  </a:solidFill>
                  <a:latin typeface="Roboto"/>
                  <a:ea typeface="Roboto"/>
                  <a:cs typeface="Roboto"/>
                  <a:sym typeface="Roboto"/>
                </a:rPr>
                <a:t>Adobe XD</a:t>
              </a:r>
              <a:r>
                <a:rPr lang="en-US" sz="3000">
                  <a:solidFill>
                    <a:srgbClr val="F8F4EB"/>
                  </a:solidFill>
                  <a:latin typeface="Roboto"/>
                  <a:ea typeface="Roboto"/>
                  <a:cs typeface="Roboto"/>
                  <a:sym typeface="Roboto"/>
                </a:rPr>
                <a:t>.</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Utilizing the computation power of </a:t>
              </a:r>
              <a:r>
                <a:rPr b="1" lang="en-US" sz="3000">
                  <a:solidFill>
                    <a:srgbClr val="F8F4EB"/>
                  </a:solidFill>
                  <a:latin typeface="Roboto"/>
                  <a:ea typeface="Roboto"/>
                  <a:cs typeface="Roboto"/>
                  <a:sym typeface="Roboto"/>
                </a:rPr>
                <a:t>Spark </a:t>
              </a:r>
              <a:r>
                <a:rPr lang="en-US" sz="3000">
                  <a:solidFill>
                    <a:srgbClr val="F8F4EB"/>
                  </a:solidFill>
                  <a:latin typeface="Roboto"/>
                  <a:ea typeface="Roboto"/>
                  <a:cs typeface="Roboto"/>
                  <a:sym typeface="Roboto"/>
                </a:rPr>
                <a:t>for Predictive Analytics.</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Containerizing the Application using </a:t>
              </a:r>
              <a:r>
                <a:rPr b="1" lang="en-US" sz="3000">
                  <a:solidFill>
                    <a:srgbClr val="F8F4EB"/>
                  </a:solidFill>
                  <a:latin typeface="Roboto"/>
                  <a:ea typeface="Roboto"/>
                  <a:cs typeface="Roboto"/>
                  <a:sym typeface="Roboto"/>
                </a:rPr>
                <a:t>Docker </a:t>
              </a:r>
              <a:r>
                <a:rPr lang="en-US" sz="3000">
                  <a:solidFill>
                    <a:srgbClr val="F8F4EB"/>
                  </a:solidFill>
                  <a:latin typeface="Roboto"/>
                  <a:ea typeface="Roboto"/>
                  <a:cs typeface="Roboto"/>
                  <a:sym typeface="Roboto"/>
                </a:rPr>
                <a:t>for safe and secure deployment on Cloud Engines.</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p:txBody>
        </p:sp>
      </p:grpSp>
      <p:pic>
        <p:nvPicPr>
          <p:cNvPr id="283" name="Google Shape;283;p19"/>
          <p:cNvPicPr preferRelativeResize="0"/>
          <p:nvPr/>
        </p:nvPicPr>
        <p:blipFill rotWithShape="1">
          <a:blip r:embed="rId9">
            <a:alphaModFix/>
          </a:blip>
          <a:srcRect b="32952" l="6904" r="16036" t="29431"/>
          <a:stretch/>
        </p:blipFill>
        <p:spPr>
          <a:xfrm>
            <a:off x="1113950" y="1956775"/>
            <a:ext cx="4622800" cy="307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8F4EB"/>
        </a:solidFill>
      </p:bgPr>
    </p:bg>
    <p:spTree>
      <p:nvGrpSpPr>
        <p:cNvPr id="287" name="Shape 287"/>
        <p:cNvGrpSpPr/>
        <p:nvPr/>
      </p:nvGrpSpPr>
      <p:grpSpPr>
        <a:xfrm>
          <a:off x="0" y="0"/>
          <a:ext cx="0" cy="0"/>
          <a:chOff x="0" y="0"/>
          <a:chExt cx="0" cy="0"/>
        </a:xfrm>
      </p:grpSpPr>
      <p:pic>
        <p:nvPicPr>
          <p:cNvPr id="288" name="Google Shape;288;p20"/>
          <p:cNvPicPr preferRelativeResize="0"/>
          <p:nvPr/>
        </p:nvPicPr>
        <p:blipFill rotWithShape="1">
          <a:blip r:embed="rId3">
            <a:alphaModFix/>
          </a:blip>
          <a:srcRect b="0" l="0" r="0" t="0"/>
          <a:stretch/>
        </p:blipFill>
        <p:spPr>
          <a:xfrm>
            <a:off x="0" y="8827775"/>
            <a:ext cx="1459225" cy="1459225"/>
          </a:xfrm>
          <a:prstGeom prst="rect">
            <a:avLst/>
          </a:prstGeom>
          <a:noFill/>
          <a:ln>
            <a:noFill/>
          </a:ln>
        </p:spPr>
      </p:pic>
      <p:pic>
        <p:nvPicPr>
          <p:cNvPr id="289" name="Google Shape;289;p20"/>
          <p:cNvPicPr preferRelativeResize="0"/>
          <p:nvPr/>
        </p:nvPicPr>
        <p:blipFill rotWithShape="1">
          <a:blip r:embed="rId4">
            <a:alphaModFix/>
          </a:blip>
          <a:srcRect b="0" l="0" r="0" t="0"/>
          <a:stretch/>
        </p:blipFill>
        <p:spPr>
          <a:xfrm rot="-5400000">
            <a:off x="16619255" y="0"/>
            <a:ext cx="1668746" cy="1668746"/>
          </a:xfrm>
          <a:prstGeom prst="rect">
            <a:avLst/>
          </a:prstGeom>
          <a:noFill/>
          <a:ln>
            <a:noFill/>
          </a:ln>
        </p:spPr>
      </p:pic>
      <p:sp>
        <p:nvSpPr>
          <p:cNvPr id="290" name="Google Shape;290;p20"/>
          <p:cNvSpPr/>
          <p:nvPr/>
        </p:nvSpPr>
        <p:spPr>
          <a:xfrm>
            <a:off x="15408258" y="8366451"/>
            <a:ext cx="1831140" cy="942126"/>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0"/>
          <p:cNvGrpSpPr/>
          <p:nvPr/>
        </p:nvGrpSpPr>
        <p:grpSpPr>
          <a:xfrm>
            <a:off x="16358183" y="8449615"/>
            <a:ext cx="775800" cy="775800"/>
            <a:chOff x="0" y="0"/>
            <a:chExt cx="1034400" cy="1034400"/>
          </a:xfrm>
        </p:grpSpPr>
        <p:pic>
          <p:nvPicPr>
            <p:cNvPr id="292" name="Google Shape;292;p20"/>
            <p:cNvPicPr preferRelativeResize="0"/>
            <p:nvPr/>
          </p:nvPicPr>
          <p:blipFill rotWithShape="1">
            <a:blip r:embed="rId5">
              <a:alphaModFix/>
            </a:blip>
            <a:srcRect b="0" l="0" r="0" t="0"/>
            <a:stretch/>
          </p:blipFill>
          <p:spPr>
            <a:xfrm>
              <a:off x="0" y="0"/>
              <a:ext cx="1034400" cy="1034400"/>
            </a:xfrm>
            <a:prstGeom prst="rect">
              <a:avLst/>
            </a:prstGeom>
            <a:noFill/>
            <a:ln>
              <a:noFill/>
            </a:ln>
          </p:spPr>
        </p:pic>
        <p:pic>
          <p:nvPicPr>
            <p:cNvPr id="293" name="Google Shape;293;p20"/>
            <p:cNvPicPr preferRelativeResize="0"/>
            <p:nvPr/>
          </p:nvPicPr>
          <p:blipFill rotWithShape="1">
            <a:blip r:embed="rId6">
              <a:alphaModFix/>
            </a:blip>
            <a:srcRect b="0" l="0" r="0" t="0"/>
            <a:stretch/>
          </p:blipFill>
          <p:spPr>
            <a:xfrm>
              <a:off x="153923" y="153923"/>
              <a:ext cx="726554" cy="726554"/>
            </a:xfrm>
            <a:prstGeom prst="rect">
              <a:avLst/>
            </a:prstGeom>
            <a:noFill/>
            <a:ln>
              <a:noFill/>
            </a:ln>
          </p:spPr>
        </p:pic>
      </p:grpSp>
      <p:sp>
        <p:nvSpPr>
          <p:cNvPr id="294" name="Google Shape;294;p20"/>
          <p:cNvSpPr txBox="1"/>
          <p:nvPr/>
        </p:nvSpPr>
        <p:spPr>
          <a:xfrm>
            <a:off x="2129900" y="8366450"/>
            <a:ext cx="14614500" cy="1620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5000">
                <a:solidFill>
                  <a:srgbClr val="454699"/>
                </a:solidFill>
                <a:latin typeface="Spartan"/>
                <a:ea typeface="Spartan"/>
                <a:cs typeface="Spartan"/>
                <a:sym typeface="Spartan"/>
              </a:rPr>
              <a:t>The Web Architecture </a:t>
            </a:r>
            <a:endParaRPr/>
          </a:p>
        </p:txBody>
      </p:sp>
      <p:pic>
        <p:nvPicPr>
          <p:cNvPr id="295" name="Google Shape;295;p20"/>
          <p:cNvPicPr preferRelativeResize="0"/>
          <p:nvPr/>
        </p:nvPicPr>
        <p:blipFill rotWithShape="1">
          <a:blip r:embed="rId7">
            <a:alphaModFix/>
          </a:blip>
          <a:srcRect b="0" l="0" r="0" t="0"/>
          <a:stretch/>
        </p:blipFill>
        <p:spPr>
          <a:xfrm>
            <a:off x="4383842" y="8268365"/>
            <a:ext cx="985908" cy="985908"/>
          </a:xfrm>
          <a:prstGeom prst="rect">
            <a:avLst/>
          </a:prstGeom>
          <a:noFill/>
          <a:ln>
            <a:noFill/>
          </a:ln>
        </p:spPr>
      </p:pic>
      <p:pic>
        <p:nvPicPr>
          <p:cNvPr id="296" name="Google Shape;296;p20"/>
          <p:cNvPicPr preferRelativeResize="0"/>
          <p:nvPr/>
        </p:nvPicPr>
        <p:blipFill rotWithShape="1">
          <a:blip r:embed="rId8">
            <a:alphaModFix/>
          </a:blip>
          <a:srcRect b="0" l="0" r="0" t="1690"/>
          <a:stretch/>
        </p:blipFill>
        <p:spPr>
          <a:xfrm>
            <a:off x="1687825" y="922475"/>
            <a:ext cx="14362851" cy="7030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8F4EB"/>
        </a:solidFill>
      </p:bgPr>
    </p:bg>
    <p:spTree>
      <p:nvGrpSpPr>
        <p:cNvPr id="300" name="Shape 300"/>
        <p:cNvGrpSpPr/>
        <p:nvPr/>
      </p:nvGrpSpPr>
      <p:grpSpPr>
        <a:xfrm>
          <a:off x="0" y="0"/>
          <a:ext cx="0" cy="0"/>
          <a:chOff x="0" y="0"/>
          <a:chExt cx="0" cy="0"/>
        </a:xfrm>
      </p:grpSpPr>
      <p:pic>
        <p:nvPicPr>
          <p:cNvPr id="301" name="Google Shape;301;p21"/>
          <p:cNvPicPr preferRelativeResize="0"/>
          <p:nvPr/>
        </p:nvPicPr>
        <p:blipFill rotWithShape="1">
          <a:blip r:embed="rId3">
            <a:alphaModFix/>
          </a:blip>
          <a:srcRect b="0" l="0" r="0" t="0"/>
          <a:stretch/>
        </p:blipFill>
        <p:spPr>
          <a:xfrm>
            <a:off x="0" y="8827775"/>
            <a:ext cx="1459225" cy="1459225"/>
          </a:xfrm>
          <a:prstGeom prst="rect">
            <a:avLst/>
          </a:prstGeom>
          <a:noFill/>
          <a:ln>
            <a:noFill/>
          </a:ln>
        </p:spPr>
      </p:pic>
      <p:pic>
        <p:nvPicPr>
          <p:cNvPr id="302" name="Google Shape;302;p21"/>
          <p:cNvPicPr preferRelativeResize="0"/>
          <p:nvPr/>
        </p:nvPicPr>
        <p:blipFill rotWithShape="1">
          <a:blip r:embed="rId4">
            <a:alphaModFix/>
          </a:blip>
          <a:srcRect b="0" l="0" r="0" t="0"/>
          <a:stretch/>
        </p:blipFill>
        <p:spPr>
          <a:xfrm rot="-5400000">
            <a:off x="16619255" y="0"/>
            <a:ext cx="1668746" cy="1668746"/>
          </a:xfrm>
          <a:prstGeom prst="rect">
            <a:avLst/>
          </a:prstGeom>
          <a:noFill/>
          <a:ln>
            <a:noFill/>
          </a:ln>
        </p:spPr>
      </p:pic>
      <p:sp>
        <p:nvSpPr>
          <p:cNvPr id="303" name="Google Shape;303;p21"/>
          <p:cNvSpPr/>
          <p:nvPr/>
        </p:nvSpPr>
        <p:spPr>
          <a:xfrm>
            <a:off x="15408258" y="8366451"/>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21"/>
          <p:cNvGrpSpPr/>
          <p:nvPr/>
        </p:nvGrpSpPr>
        <p:grpSpPr>
          <a:xfrm>
            <a:off x="16358183" y="8449615"/>
            <a:ext cx="775800" cy="775800"/>
            <a:chOff x="0" y="0"/>
            <a:chExt cx="1034400" cy="1034400"/>
          </a:xfrm>
        </p:grpSpPr>
        <p:pic>
          <p:nvPicPr>
            <p:cNvPr id="305" name="Google Shape;305;p21"/>
            <p:cNvPicPr preferRelativeResize="0"/>
            <p:nvPr/>
          </p:nvPicPr>
          <p:blipFill rotWithShape="1">
            <a:blip r:embed="rId5">
              <a:alphaModFix/>
            </a:blip>
            <a:srcRect b="0" l="0" r="0" t="0"/>
            <a:stretch/>
          </p:blipFill>
          <p:spPr>
            <a:xfrm>
              <a:off x="0" y="0"/>
              <a:ext cx="1034400" cy="1034400"/>
            </a:xfrm>
            <a:prstGeom prst="rect">
              <a:avLst/>
            </a:prstGeom>
            <a:noFill/>
            <a:ln>
              <a:noFill/>
            </a:ln>
          </p:spPr>
        </p:pic>
        <p:pic>
          <p:nvPicPr>
            <p:cNvPr id="306" name="Google Shape;306;p21"/>
            <p:cNvPicPr preferRelativeResize="0"/>
            <p:nvPr/>
          </p:nvPicPr>
          <p:blipFill rotWithShape="1">
            <a:blip r:embed="rId6">
              <a:alphaModFix/>
            </a:blip>
            <a:srcRect b="0" l="0" r="0" t="0"/>
            <a:stretch/>
          </p:blipFill>
          <p:spPr>
            <a:xfrm>
              <a:off x="153923" y="153923"/>
              <a:ext cx="726554" cy="726554"/>
            </a:xfrm>
            <a:prstGeom prst="rect">
              <a:avLst/>
            </a:prstGeom>
            <a:noFill/>
            <a:ln>
              <a:noFill/>
            </a:ln>
          </p:spPr>
        </p:pic>
      </p:grpSp>
      <p:sp>
        <p:nvSpPr>
          <p:cNvPr id="307" name="Google Shape;307;p21"/>
          <p:cNvSpPr txBox="1"/>
          <p:nvPr/>
        </p:nvSpPr>
        <p:spPr>
          <a:xfrm>
            <a:off x="3679900" y="8103500"/>
            <a:ext cx="11728200" cy="1620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5000">
                <a:solidFill>
                  <a:srgbClr val="454699"/>
                </a:solidFill>
                <a:latin typeface="Spartan"/>
                <a:ea typeface="Spartan"/>
                <a:cs typeface="Spartan"/>
                <a:sym typeface="Spartan"/>
              </a:rPr>
              <a:t>Integrating the ML Model with Web Application</a:t>
            </a:r>
            <a:endParaRPr/>
          </a:p>
        </p:txBody>
      </p:sp>
      <p:pic>
        <p:nvPicPr>
          <p:cNvPr id="308" name="Google Shape;308;p21"/>
          <p:cNvPicPr preferRelativeResize="0"/>
          <p:nvPr/>
        </p:nvPicPr>
        <p:blipFill>
          <a:blip r:embed="rId7">
            <a:alphaModFix/>
          </a:blip>
          <a:stretch>
            <a:fillRect/>
          </a:stretch>
        </p:blipFill>
        <p:spPr>
          <a:xfrm>
            <a:off x="4191000" y="723550"/>
            <a:ext cx="10631126" cy="7030774"/>
          </a:xfrm>
          <a:prstGeom prst="rect">
            <a:avLst/>
          </a:prstGeom>
          <a:noFill/>
          <a:ln>
            <a:noFill/>
          </a:ln>
          <a:effectLst>
            <a:outerShdw blurRad="57150" rotWithShape="0" algn="bl" dir="5400000" dist="19050">
              <a:srgbClr val="000000">
                <a:alpha val="50000"/>
              </a:srgbClr>
            </a:outerShdw>
          </a:effectLst>
        </p:spPr>
      </p:pic>
      <p:pic>
        <p:nvPicPr>
          <p:cNvPr id="309" name="Google Shape;309;p21"/>
          <p:cNvPicPr preferRelativeResize="0"/>
          <p:nvPr/>
        </p:nvPicPr>
        <p:blipFill rotWithShape="1">
          <a:blip r:embed="rId8">
            <a:alphaModFix/>
          </a:blip>
          <a:srcRect b="0" l="0" r="0" t="0"/>
          <a:stretch/>
        </p:blipFill>
        <p:spPr>
          <a:xfrm>
            <a:off x="1565864" y="8222598"/>
            <a:ext cx="2007400" cy="122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