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Quattrocento Sans"/>
      <p:regular r:id="rId23"/>
      <p:bold r:id="rId24"/>
      <p:italic r:id="rId25"/>
      <p:boldItalic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enturyGothic-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CenturyGothic-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D"/>
              <a:t>Illustrated by freepik</a:t>
            </a:r>
            <a:endParaRPr/>
          </a:p>
          <a:p>
            <a:pPr indent="0" lvl="0" marL="0" rtl="0" algn="l">
              <a:spcBef>
                <a:spcPts val="0"/>
              </a:spcBef>
              <a:spcAft>
                <a:spcPts val="0"/>
              </a:spcAft>
              <a:buNone/>
            </a:pPr>
            <a:r>
              <a:t/>
            </a:r>
            <a:endParaRPr/>
          </a:p>
        </p:txBody>
      </p:sp>
      <p:sp>
        <p:nvSpPr>
          <p:cNvPr id="170" name="Google Shape;17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c79649c08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23c79649c08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23c79649c08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3c79649c08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23c79649c08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23c79649c08_0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3c79649c08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23c79649c08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3c79649c08_0_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3c79649c08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23c79649c08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23c79649c08_0_1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3c79649c08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23c79649c08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23c79649c08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D"/>
              <a:t>Illustrated by freepik</a:t>
            </a:r>
            <a:endParaRPr/>
          </a:p>
          <a:p>
            <a:pPr indent="0" lvl="0" marL="0" rtl="0" algn="l">
              <a:spcBef>
                <a:spcPts val="0"/>
              </a:spcBef>
              <a:spcAft>
                <a:spcPts val="0"/>
              </a:spcAft>
              <a:buNone/>
            </a:pPr>
            <a:r>
              <a:t/>
            </a:r>
            <a:endParaRPr/>
          </a:p>
        </p:txBody>
      </p:sp>
      <p:sp>
        <p:nvSpPr>
          <p:cNvPr id="413" name="Google Shape;41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3c79649c08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g23c79649c08_0_1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23c79649c08_0_1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D"/>
              <a:t>Illustrated by freepik</a:t>
            </a:r>
            <a:endParaRPr/>
          </a:p>
          <a:p>
            <a:pPr indent="0" lvl="0" marL="0" rtl="0" algn="l">
              <a:spcBef>
                <a:spcPts val="0"/>
              </a:spcBef>
              <a:spcAft>
                <a:spcPts val="0"/>
              </a:spcAft>
              <a:buNone/>
            </a:pPr>
            <a:r>
              <a:t/>
            </a:r>
            <a:endParaRPr/>
          </a:p>
        </p:txBody>
      </p:sp>
      <p:sp>
        <p:nvSpPr>
          <p:cNvPr id="243" name="Google Shape;2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c79649c0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23c79649c08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3c79649c08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3c79649c08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g23c79649c08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23c79649c08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c79649c08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3c79649c08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23c79649c08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3c79649c08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23c79649c08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23c79649c08_0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3c79649c08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23c79649c08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23c79649c08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3c79649c08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23c79649c08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23c79649c08_0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838200" y="2099405"/>
            <a:ext cx="5257800" cy="13295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78CA8E"/>
              </a:buClr>
              <a:buSzPts val="4800"/>
              <a:buFont typeface="Quattrocento Sans"/>
              <a:buNone/>
              <a:defRPr sz="4800">
                <a:solidFill>
                  <a:srgbClr val="78CA8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838200" y="3767868"/>
            <a:ext cx="5257800" cy="365125"/>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accent1"/>
              </a:buClr>
              <a:buSzPts val="2400"/>
              <a:buNone/>
              <a:defRPr sz="2400"/>
            </a:lvl1pPr>
            <a:lvl2pPr lvl="1" algn="ctr">
              <a:lnSpc>
                <a:spcPct val="90000"/>
              </a:lnSpc>
              <a:spcBef>
                <a:spcPts val="500"/>
              </a:spcBef>
              <a:spcAft>
                <a:spcPts val="0"/>
              </a:spcAft>
              <a:buClr>
                <a:schemeClr val="accent1"/>
              </a:buClr>
              <a:buSzPts val="2000"/>
              <a:buNone/>
              <a:defRPr sz="2000"/>
            </a:lvl2pPr>
            <a:lvl3pPr lvl="2" algn="ctr">
              <a:lnSpc>
                <a:spcPct val="90000"/>
              </a:lnSpc>
              <a:spcBef>
                <a:spcPts val="500"/>
              </a:spcBef>
              <a:spcAft>
                <a:spcPts val="0"/>
              </a:spcAft>
              <a:buClr>
                <a:schemeClr val="accent1"/>
              </a:buClr>
              <a:buSzPts val="1800"/>
              <a:buNone/>
              <a:defRPr sz="1800"/>
            </a:lvl3pPr>
            <a:lvl4pPr lvl="3" algn="ctr">
              <a:lnSpc>
                <a:spcPct val="90000"/>
              </a:lnSpc>
              <a:spcBef>
                <a:spcPts val="500"/>
              </a:spcBef>
              <a:spcAft>
                <a:spcPts val="0"/>
              </a:spcAft>
              <a:buClr>
                <a:schemeClr val="accent1"/>
              </a:buClr>
              <a:buSzPts val="1600"/>
              <a:buNone/>
              <a:defRPr sz="1600"/>
            </a:lvl4pPr>
            <a:lvl5pPr lvl="4" algn="ctr">
              <a:lnSpc>
                <a:spcPct val="90000"/>
              </a:lnSpc>
              <a:spcBef>
                <a:spcPts val="500"/>
              </a:spcBef>
              <a:spcAft>
                <a:spcPts val="0"/>
              </a:spcAft>
              <a:buClr>
                <a:schemeClr val="accen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623746"/>
            <a:ext cx="10515600" cy="4431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755231" y="-1421606"/>
            <a:ext cx="4681538" cy="10515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accent1"/>
              </a:buClr>
              <a:buSzPts val="1800"/>
              <a:buChar char="•"/>
              <a:defRPr/>
            </a:lvl1pPr>
            <a:lvl2pPr indent="-342900" lvl="1" marL="914400" algn="l">
              <a:lnSpc>
                <a:spcPct val="90000"/>
              </a:lnSpc>
              <a:spcBef>
                <a:spcPts val="500"/>
              </a:spcBef>
              <a:spcAft>
                <a:spcPts val="0"/>
              </a:spcAft>
              <a:buClr>
                <a:schemeClr val="accent1"/>
              </a:buClr>
              <a:buSzPts val="1800"/>
              <a:buChar char="•"/>
              <a:defRPr/>
            </a:lvl2pPr>
            <a:lvl3pPr indent="-342900" lvl="2" marL="1371600" algn="l">
              <a:lnSpc>
                <a:spcPct val="90000"/>
              </a:lnSpc>
              <a:spcBef>
                <a:spcPts val="500"/>
              </a:spcBef>
              <a:spcAft>
                <a:spcPts val="0"/>
              </a:spcAft>
              <a:buClr>
                <a:schemeClr val="accent1"/>
              </a:buClr>
              <a:buSzPts val="1800"/>
              <a:buChar char="•"/>
              <a:defRPr/>
            </a:lvl3pPr>
            <a:lvl4pPr indent="-342900" lvl="3" marL="1828800" algn="l">
              <a:lnSpc>
                <a:spcPct val="90000"/>
              </a:lnSpc>
              <a:spcBef>
                <a:spcPts val="500"/>
              </a:spcBef>
              <a:spcAft>
                <a:spcPts val="0"/>
              </a:spcAft>
              <a:buClr>
                <a:schemeClr val="accent1"/>
              </a:buClr>
              <a:buSzPts val="1800"/>
              <a:buChar char="•"/>
              <a:defRPr/>
            </a:lvl4pPr>
            <a:lvl5pPr indent="-342900" lvl="4" marL="2286000" algn="l">
              <a:lnSpc>
                <a:spcPct val="90000"/>
              </a:lnSpc>
              <a:spcBef>
                <a:spcPts val="500"/>
              </a:spcBef>
              <a:spcAft>
                <a:spcPts val="0"/>
              </a:spcAft>
              <a:buClr>
                <a:schemeClr val="accen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accent1"/>
              </a:buClr>
              <a:buSzPts val="1800"/>
              <a:buChar char="•"/>
              <a:defRPr/>
            </a:lvl1pPr>
            <a:lvl2pPr indent="-342900" lvl="1" marL="914400" algn="l">
              <a:lnSpc>
                <a:spcPct val="90000"/>
              </a:lnSpc>
              <a:spcBef>
                <a:spcPts val="500"/>
              </a:spcBef>
              <a:spcAft>
                <a:spcPts val="0"/>
              </a:spcAft>
              <a:buClr>
                <a:schemeClr val="accent1"/>
              </a:buClr>
              <a:buSzPts val="1800"/>
              <a:buChar char="•"/>
              <a:defRPr/>
            </a:lvl2pPr>
            <a:lvl3pPr indent="-342900" lvl="2" marL="1371600" algn="l">
              <a:lnSpc>
                <a:spcPct val="90000"/>
              </a:lnSpc>
              <a:spcBef>
                <a:spcPts val="500"/>
              </a:spcBef>
              <a:spcAft>
                <a:spcPts val="0"/>
              </a:spcAft>
              <a:buClr>
                <a:schemeClr val="accent1"/>
              </a:buClr>
              <a:buSzPts val="1800"/>
              <a:buChar char="•"/>
              <a:defRPr/>
            </a:lvl3pPr>
            <a:lvl4pPr indent="-342900" lvl="3" marL="1828800" algn="l">
              <a:lnSpc>
                <a:spcPct val="90000"/>
              </a:lnSpc>
              <a:spcBef>
                <a:spcPts val="500"/>
              </a:spcBef>
              <a:spcAft>
                <a:spcPts val="0"/>
              </a:spcAft>
              <a:buClr>
                <a:schemeClr val="accent1"/>
              </a:buClr>
              <a:buSzPts val="1800"/>
              <a:buChar char="•"/>
              <a:defRPr/>
            </a:lvl4pPr>
            <a:lvl5pPr indent="-342900" lvl="4" marL="2286000" algn="l">
              <a:lnSpc>
                <a:spcPct val="90000"/>
              </a:lnSpc>
              <a:spcBef>
                <a:spcPts val="500"/>
              </a:spcBef>
              <a:spcAft>
                <a:spcPts val="0"/>
              </a:spcAft>
              <a:buClr>
                <a:schemeClr val="accen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4" name="Shape 94"/>
        <p:cNvGrpSpPr/>
        <p:nvPr/>
      </p:nvGrpSpPr>
      <p:grpSpPr>
        <a:xfrm>
          <a:off x="0" y="0"/>
          <a:ext cx="0" cy="0"/>
          <a:chOff x="0" y="0"/>
          <a:chExt cx="0" cy="0"/>
        </a:xfrm>
      </p:grpSpPr>
      <p:sp>
        <p:nvSpPr>
          <p:cNvPr id="95" name="Google Shape;9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1" name="Google Shape;10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sp>
        <p:nvSpPr>
          <p:cNvPr id="111" name="Google Shape;111;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3" name="Google Shape;11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6" name="Shape 116"/>
        <p:cNvGrpSpPr/>
        <p:nvPr/>
      </p:nvGrpSpPr>
      <p:grpSpPr>
        <a:xfrm>
          <a:off x="0" y="0"/>
          <a:ext cx="0" cy="0"/>
          <a:chOff x="0" y="0"/>
          <a:chExt cx="0" cy="0"/>
        </a:xfrm>
      </p:grpSpPr>
      <p:sp>
        <p:nvSpPr>
          <p:cNvPr id="117" name="Google Shape;11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3" name="Shape 123"/>
        <p:cNvGrpSpPr/>
        <p:nvPr/>
      </p:nvGrpSpPr>
      <p:grpSpPr>
        <a:xfrm>
          <a:off x="0" y="0"/>
          <a:ext cx="0" cy="0"/>
          <a:chOff x="0" y="0"/>
          <a:chExt cx="0" cy="0"/>
        </a:xfrm>
      </p:grpSpPr>
      <p:sp>
        <p:nvSpPr>
          <p:cNvPr id="124" name="Google Shape;124;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21"/>
          <p:cNvSpPr/>
          <p:nvPr/>
        </p:nvSpPr>
        <p:spPr>
          <a:xfrm>
            <a:off x="6235700" y="0"/>
            <a:ext cx="59563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4" name="Google Shape;134;p21"/>
          <p:cNvSpPr/>
          <p:nvPr/>
        </p:nvSpPr>
        <p:spPr>
          <a:xfrm>
            <a:off x="0" y="0"/>
            <a:ext cx="59563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5" name="Google Shape;135;p21"/>
          <p:cNvSpPr/>
          <p:nvPr/>
        </p:nvSpPr>
        <p:spPr>
          <a:xfrm>
            <a:off x="188687" y="182789"/>
            <a:ext cx="11814627" cy="65386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6" name="Google Shape;13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40" name="Google Shape;140;p21"/>
          <p:cNvSpPr/>
          <p:nvPr/>
        </p:nvSpPr>
        <p:spPr>
          <a:xfrm>
            <a:off x="10160000" y="6286500"/>
            <a:ext cx="1676400" cy="571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623746"/>
            <a:ext cx="10515600" cy="443198"/>
          </a:xfrm>
          <a:prstGeom prst="rect">
            <a:avLst/>
          </a:prstGeom>
          <a:noFill/>
          <a:ln>
            <a:noFill/>
          </a:ln>
        </p:spPr>
        <p:txBody>
          <a:bodyPr anchorCtr="0" anchor="ctr" bIns="0" lIns="0" spcFirstLastPara="1" rIns="0" wrap="square" tIns="0">
            <a:spAutoFit/>
          </a:bodyPr>
          <a:lstStyle>
            <a:lvl1pPr lvl="0" algn="ctr">
              <a:lnSpc>
                <a:spcPct val="90000"/>
              </a:lnSpc>
              <a:spcBef>
                <a:spcPts val="0"/>
              </a:spcBef>
              <a:spcAft>
                <a:spcPts val="0"/>
              </a:spcAft>
              <a:buClr>
                <a:schemeClr val="accent1"/>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495425"/>
            <a:ext cx="10515600" cy="4681538"/>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accent1"/>
              </a:buClr>
              <a:buSzPts val="1800"/>
              <a:buChar char="•"/>
              <a:defRPr/>
            </a:lvl1pPr>
            <a:lvl2pPr indent="-342900" lvl="1" marL="914400" algn="l">
              <a:lnSpc>
                <a:spcPct val="90000"/>
              </a:lnSpc>
              <a:spcBef>
                <a:spcPts val="500"/>
              </a:spcBef>
              <a:spcAft>
                <a:spcPts val="0"/>
              </a:spcAft>
              <a:buClr>
                <a:schemeClr val="accent1"/>
              </a:buClr>
              <a:buSzPts val="1800"/>
              <a:buChar char="•"/>
              <a:defRPr/>
            </a:lvl2pPr>
            <a:lvl3pPr indent="-342900" lvl="2" marL="1371600" algn="l">
              <a:lnSpc>
                <a:spcPct val="90000"/>
              </a:lnSpc>
              <a:spcBef>
                <a:spcPts val="500"/>
              </a:spcBef>
              <a:spcAft>
                <a:spcPts val="0"/>
              </a:spcAft>
              <a:buClr>
                <a:schemeClr val="accent1"/>
              </a:buClr>
              <a:buSzPts val="1800"/>
              <a:buChar char="•"/>
              <a:defRPr/>
            </a:lvl3pPr>
            <a:lvl4pPr indent="-342900" lvl="3" marL="1828800" algn="l">
              <a:lnSpc>
                <a:spcPct val="90000"/>
              </a:lnSpc>
              <a:spcBef>
                <a:spcPts val="500"/>
              </a:spcBef>
              <a:spcAft>
                <a:spcPts val="0"/>
              </a:spcAft>
              <a:buClr>
                <a:schemeClr val="accent1"/>
              </a:buClr>
              <a:buSzPts val="1800"/>
              <a:buChar char="•"/>
              <a:defRPr/>
            </a:lvl4pPr>
            <a:lvl5pPr indent="-342900" lvl="4" marL="2286000" algn="l">
              <a:lnSpc>
                <a:spcPct val="90000"/>
              </a:lnSpc>
              <a:spcBef>
                <a:spcPts val="500"/>
              </a:spcBef>
              <a:spcAft>
                <a:spcPts val="0"/>
              </a:spcAft>
              <a:buClr>
                <a:schemeClr val="accen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446579"/>
            <a:ext cx="2743200" cy="184666"/>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7712364" y="6446579"/>
            <a:ext cx="2955638"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p:nvPr>
            <p:ph idx="12" type="sldNum"/>
          </p:nvPr>
        </p:nvSpPr>
        <p:spPr>
          <a:xfrm>
            <a:off x="10798102" y="6400006"/>
            <a:ext cx="583406" cy="277812"/>
          </a:xfrm>
          <a:prstGeom prst="roundRect">
            <a:avLst>
              <a:gd fmla="val 50000" name="adj"/>
            </a:avLst>
          </a:prstGeom>
          <a:solidFill>
            <a:schemeClr val="accent1"/>
          </a:solidFill>
          <a:ln>
            <a:noFill/>
          </a:ln>
        </p:spPr>
        <p:txBody>
          <a:bodyPr anchorCtr="0" anchor="ctr" bIns="0" lIns="0" spcFirstLastPara="1" rIns="0" wrap="square" tIns="0">
            <a:noAutofit/>
          </a:bodyPr>
          <a:lstStyle>
            <a:lvl1pPr indent="0" lvl="0" marL="0" algn="ctr">
              <a:spcBef>
                <a:spcPts val="0"/>
              </a:spcBef>
              <a:buNone/>
              <a:defRPr sz="1100">
                <a:solidFill>
                  <a:schemeClr val="lt1"/>
                </a:solidFill>
                <a:latin typeface="Quattrocento Sans"/>
                <a:ea typeface="Quattrocento Sans"/>
                <a:cs typeface="Quattrocento Sans"/>
                <a:sym typeface="Quattrocento Sans"/>
              </a:defRPr>
            </a:lvl1pPr>
            <a:lvl2pPr indent="0" lvl="1" marL="0" algn="ctr">
              <a:spcBef>
                <a:spcPts val="0"/>
              </a:spcBef>
              <a:buNone/>
              <a:defRPr sz="1100">
                <a:solidFill>
                  <a:schemeClr val="lt1"/>
                </a:solidFill>
                <a:latin typeface="Quattrocento Sans"/>
                <a:ea typeface="Quattrocento Sans"/>
                <a:cs typeface="Quattrocento Sans"/>
                <a:sym typeface="Quattrocento Sans"/>
              </a:defRPr>
            </a:lvl2pPr>
            <a:lvl3pPr indent="0" lvl="2" marL="0" algn="ctr">
              <a:spcBef>
                <a:spcPts val="0"/>
              </a:spcBef>
              <a:buNone/>
              <a:defRPr sz="1100">
                <a:solidFill>
                  <a:schemeClr val="lt1"/>
                </a:solidFill>
                <a:latin typeface="Quattrocento Sans"/>
                <a:ea typeface="Quattrocento Sans"/>
                <a:cs typeface="Quattrocento Sans"/>
                <a:sym typeface="Quattrocento Sans"/>
              </a:defRPr>
            </a:lvl3pPr>
            <a:lvl4pPr indent="0" lvl="3" marL="0" algn="ctr">
              <a:spcBef>
                <a:spcPts val="0"/>
              </a:spcBef>
              <a:buNone/>
              <a:defRPr sz="1100">
                <a:solidFill>
                  <a:schemeClr val="lt1"/>
                </a:solidFill>
                <a:latin typeface="Quattrocento Sans"/>
                <a:ea typeface="Quattrocento Sans"/>
                <a:cs typeface="Quattrocento Sans"/>
                <a:sym typeface="Quattrocento Sans"/>
              </a:defRPr>
            </a:lvl4pPr>
            <a:lvl5pPr indent="0" lvl="4" marL="0" algn="ctr">
              <a:spcBef>
                <a:spcPts val="0"/>
              </a:spcBef>
              <a:buNone/>
              <a:defRPr sz="1100">
                <a:solidFill>
                  <a:schemeClr val="lt1"/>
                </a:solidFill>
                <a:latin typeface="Quattrocento Sans"/>
                <a:ea typeface="Quattrocento Sans"/>
                <a:cs typeface="Quattrocento Sans"/>
                <a:sym typeface="Quattrocento Sans"/>
              </a:defRPr>
            </a:lvl5pPr>
            <a:lvl6pPr indent="0" lvl="5" marL="0" algn="ctr">
              <a:spcBef>
                <a:spcPts val="0"/>
              </a:spcBef>
              <a:buNone/>
              <a:defRPr sz="1100">
                <a:solidFill>
                  <a:schemeClr val="lt1"/>
                </a:solidFill>
                <a:latin typeface="Quattrocento Sans"/>
                <a:ea typeface="Quattrocento Sans"/>
                <a:cs typeface="Quattrocento Sans"/>
                <a:sym typeface="Quattrocento Sans"/>
              </a:defRPr>
            </a:lvl6pPr>
            <a:lvl7pPr indent="0" lvl="6" marL="0" algn="ctr">
              <a:spcBef>
                <a:spcPts val="0"/>
              </a:spcBef>
              <a:buNone/>
              <a:defRPr sz="1100">
                <a:solidFill>
                  <a:schemeClr val="lt1"/>
                </a:solidFill>
                <a:latin typeface="Quattrocento Sans"/>
                <a:ea typeface="Quattrocento Sans"/>
                <a:cs typeface="Quattrocento Sans"/>
                <a:sym typeface="Quattrocento Sans"/>
              </a:defRPr>
            </a:lvl7pPr>
            <a:lvl8pPr indent="0" lvl="7" marL="0" algn="ctr">
              <a:spcBef>
                <a:spcPts val="0"/>
              </a:spcBef>
              <a:buNone/>
              <a:defRPr sz="1100">
                <a:solidFill>
                  <a:schemeClr val="lt1"/>
                </a:solidFill>
                <a:latin typeface="Quattrocento Sans"/>
                <a:ea typeface="Quattrocento Sans"/>
                <a:cs typeface="Quattrocento Sans"/>
                <a:sym typeface="Quattrocento Sans"/>
              </a:defRPr>
            </a:lvl8pPr>
            <a:lvl9pPr indent="0" lvl="8" marL="0" algn="ctr">
              <a:spcBef>
                <a:spcPts val="0"/>
              </a:spcBef>
              <a:buNone/>
              <a:defRPr sz="1100">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1" name="Shape 141"/>
        <p:cNvGrpSpPr/>
        <p:nvPr/>
      </p:nvGrpSpPr>
      <p:grpSpPr>
        <a:xfrm>
          <a:off x="0" y="0"/>
          <a:ext cx="0" cy="0"/>
          <a:chOff x="0" y="0"/>
          <a:chExt cx="0" cy="0"/>
        </a:xfrm>
      </p:grpSpPr>
      <p:sp>
        <p:nvSpPr>
          <p:cNvPr id="142" name="Google Shape;14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4" name="Google Shape;144;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5" name="Google Shape;14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8" name="Shape 148"/>
        <p:cNvGrpSpPr/>
        <p:nvPr/>
      </p:nvGrpSpPr>
      <p:grpSpPr>
        <a:xfrm>
          <a:off x="0" y="0"/>
          <a:ext cx="0" cy="0"/>
          <a:chOff x="0" y="0"/>
          <a:chExt cx="0" cy="0"/>
        </a:xfrm>
      </p:grpSpPr>
      <p:sp>
        <p:nvSpPr>
          <p:cNvPr id="149" name="Google Shape;14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3"/>
          <p:cNvSpPr/>
          <p:nvPr>
            <p:ph idx="2" type="pic"/>
          </p:nvPr>
        </p:nvSpPr>
        <p:spPr>
          <a:xfrm>
            <a:off x="5183188" y="987425"/>
            <a:ext cx="6172200" cy="4873625"/>
          </a:xfrm>
          <a:prstGeom prst="rect">
            <a:avLst/>
          </a:prstGeom>
          <a:noFill/>
          <a:ln>
            <a:noFill/>
          </a:ln>
        </p:spPr>
      </p:sp>
      <p:sp>
        <p:nvSpPr>
          <p:cNvPr id="151" name="Google Shape;151;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2" name="Google Shape;15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623746"/>
            <a:ext cx="10515600" cy="4431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accent1"/>
              </a:buClr>
              <a:buSzPts val="1800"/>
              <a:buChar char="•"/>
              <a:defRPr/>
            </a:lvl1pPr>
            <a:lvl2pPr indent="-342900" lvl="1" marL="914400" algn="l">
              <a:lnSpc>
                <a:spcPct val="90000"/>
              </a:lnSpc>
              <a:spcBef>
                <a:spcPts val="500"/>
              </a:spcBef>
              <a:spcAft>
                <a:spcPts val="0"/>
              </a:spcAft>
              <a:buClr>
                <a:schemeClr val="accent1"/>
              </a:buClr>
              <a:buSzPts val="1800"/>
              <a:buChar char="•"/>
              <a:defRPr/>
            </a:lvl2pPr>
            <a:lvl3pPr indent="-342900" lvl="2" marL="1371600" algn="l">
              <a:lnSpc>
                <a:spcPct val="90000"/>
              </a:lnSpc>
              <a:spcBef>
                <a:spcPts val="500"/>
              </a:spcBef>
              <a:spcAft>
                <a:spcPts val="0"/>
              </a:spcAft>
              <a:buClr>
                <a:schemeClr val="accent1"/>
              </a:buClr>
              <a:buSzPts val="1800"/>
              <a:buChar char="•"/>
              <a:defRPr/>
            </a:lvl3pPr>
            <a:lvl4pPr indent="-342900" lvl="3" marL="1828800" algn="l">
              <a:lnSpc>
                <a:spcPct val="90000"/>
              </a:lnSpc>
              <a:spcBef>
                <a:spcPts val="500"/>
              </a:spcBef>
              <a:spcAft>
                <a:spcPts val="0"/>
              </a:spcAft>
              <a:buClr>
                <a:schemeClr val="accent1"/>
              </a:buClr>
              <a:buSzPts val="1800"/>
              <a:buChar char="•"/>
              <a:defRPr/>
            </a:lvl4pPr>
            <a:lvl5pPr indent="-342900" lvl="4" marL="2286000" algn="l">
              <a:lnSpc>
                <a:spcPct val="90000"/>
              </a:lnSpc>
              <a:spcBef>
                <a:spcPts val="500"/>
              </a:spcBef>
              <a:spcAft>
                <a:spcPts val="0"/>
              </a:spcAft>
              <a:buClr>
                <a:schemeClr val="accen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accent1"/>
              </a:buClr>
              <a:buSzPts val="1800"/>
              <a:buChar char="•"/>
              <a:defRPr/>
            </a:lvl1pPr>
            <a:lvl2pPr indent="-342900" lvl="1" marL="914400" algn="l">
              <a:lnSpc>
                <a:spcPct val="90000"/>
              </a:lnSpc>
              <a:spcBef>
                <a:spcPts val="500"/>
              </a:spcBef>
              <a:spcAft>
                <a:spcPts val="0"/>
              </a:spcAft>
              <a:buClr>
                <a:schemeClr val="accent1"/>
              </a:buClr>
              <a:buSzPts val="1800"/>
              <a:buChar char="•"/>
              <a:defRPr/>
            </a:lvl2pPr>
            <a:lvl3pPr indent="-342900" lvl="2" marL="1371600" algn="l">
              <a:lnSpc>
                <a:spcPct val="90000"/>
              </a:lnSpc>
              <a:spcBef>
                <a:spcPts val="500"/>
              </a:spcBef>
              <a:spcAft>
                <a:spcPts val="0"/>
              </a:spcAft>
              <a:buClr>
                <a:schemeClr val="accent1"/>
              </a:buClr>
              <a:buSzPts val="1800"/>
              <a:buChar char="•"/>
              <a:defRPr/>
            </a:lvl3pPr>
            <a:lvl4pPr indent="-342900" lvl="3" marL="1828800" algn="l">
              <a:lnSpc>
                <a:spcPct val="90000"/>
              </a:lnSpc>
              <a:spcBef>
                <a:spcPts val="500"/>
              </a:spcBef>
              <a:spcAft>
                <a:spcPts val="0"/>
              </a:spcAft>
              <a:buClr>
                <a:schemeClr val="accent1"/>
              </a:buClr>
              <a:buSzPts val="1800"/>
              <a:buChar char="•"/>
              <a:defRPr/>
            </a:lvl4pPr>
            <a:lvl5pPr indent="-342900" lvl="4" marL="2286000" algn="l">
              <a:lnSpc>
                <a:spcPct val="90000"/>
              </a:lnSpc>
              <a:spcBef>
                <a:spcPts val="500"/>
              </a:spcBef>
              <a:spcAft>
                <a:spcPts val="0"/>
              </a:spcAft>
              <a:buClr>
                <a:schemeClr val="accen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Clr>
                <a:schemeClr val="accent1"/>
              </a:buClr>
              <a:buSzPts val="2400"/>
              <a:buNone/>
              <a:defRPr b="1" sz="2400"/>
            </a:lvl1pPr>
            <a:lvl2pPr indent="-228600" lvl="1" marL="914400" algn="l">
              <a:lnSpc>
                <a:spcPct val="90000"/>
              </a:lnSpc>
              <a:spcBef>
                <a:spcPts val="500"/>
              </a:spcBef>
              <a:spcAft>
                <a:spcPts val="0"/>
              </a:spcAft>
              <a:buClr>
                <a:schemeClr val="accent1"/>
              </a:buClr>
              <a:buSzPts val="2000"/>
              <a:buNone/>
              <a:defRPr b="1" sz="2000"/>
            </a:lvl2pPr>
            <a:lvl3pPr indent="-228600" lvl="2" marL="1371600" algn="l">
              <a:lnSpc>
                <a:spcPct val="90000"/>
              </a:lnSpc>
              <a:spcBef>
                <a:spcPts val="500"/>
              </a:spcBef>
              <a:spcAft>
                <a:spcPts val="0"/>
              </a:spcAft>
              <a:buClr>
                <a:schemeClr val="accent1"/>
              </a:buClr>
              <a:buSzPts val="1800"/>
              <a:buNone/>
              <a:defRPr b="1" sz="1800"/>
            </a:lvl3pPr>
            <a:lvl4pPr indent="-228600" lvl="3" marL="1828800" algn="l">
              <a:lnSpc>
                <a:spcPct val="90000"/>
              </a:lnSpc>
              <a:spcBef>
                <a:spcPts val="500"/>
              </a:spcBef>
              <a:spcAft>
                <a:spcPts val="0"/>
              </a:spcAft>
              <a:buClr>
                <a:schemeClr val="accent1"/>
              </a:buClr>
              <a:buSzPts val="1600"/>
              <a:buNone/>
              <a:defRPr b="1" sz="1600"/>
            </a:lvl4pPr>
            <a:lvl5pPr indent="-228600" lvl="4" marL="2286000" algn="l">
              <a:lnSpc>
                <a:spcPct val="90000"/>
              </a:lnSpc>
              <a:spcBef>
                <a:spcPts val="500"/>
              </a:spcBef>
              <a:spcAft>
                <a:spcPts val="0"/>
              </a:spcAft>
              <a:buClr>
                <a:schemeClr val="accen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accent1"/>
              </a:buClr>
              <a:buSzPts val="1800"/>
              <a:buChar char="•"/>
              <a:defRPr/>
            </a:lvl1pPr>
            <a:lvl2pPr indent="-342900" lvl="1" marL="914400" algn="l">
              <a:lnSpc>
                <a:spcPct val="90000"/>
              </a:lnSpc>
              <a:spcBef>
                <a:spcPts val="500"/>
              </a:spcBef>
              <a:spcAft>
                <a:spcPts val="0"/>
              </a:spcAft>
              <a:buClr>
                <a:schemeClr val="accent1"/>
              </a:buClr>
              <a:buSzPts val="1800"/>
              <a:buChar char="•"/>
              <a:defRPr/>
            </a:lvl2pPr>
            <a:lvl3pPr indent="-342900" lvl="2" marL="1371600" algn="l">
              <a:lnSpc>
                <a:spcPct val="90000"/>
              </a:lnSpc>
              <a:spcBef>
                <a:spcPts val="500"/>
              </a:spcBef>
              <a:spcAft>
                <a:spcPts val="0"/>
              </a:spcAft>
              <a:buClr>
                <a:schemeClr val="accent1"/>
              </a:buClr>
              <a:buSzPts val="1800"/>
              <a:buChar char="•"/>
              <a:defRPr/>
            </a:lvl3pPr>
            <a:lvl4pPr indent="-342900" lvl="3" marL="1828800" algn="l">
              <a:lnSpc>
                <a:spcPct val="90000"/>
              </a:lnSpc>
              <a:spcBef>
                <a:spcPts val="500"/>
              </a:spcBef>
              <a:spcAft>
                <a:spcPts val="0"/>
              </a:spcAft>
              <a:buClr>
                <a:schemeClr val="accent1"/>
              </a:buClr>
              <a:buSzPts val="1800"/>
              <a:buChar char="•"/>
              <a:defRPr/>
            </a:lvl4pPr>
            <a:lvl5pPr indent="-342900" lvl="4" marL="2286000" algn="l">
              <a:lnSpc>
                <a:spcPct val="90000"/>
              </a:lnSpc>
              <a:spcBef>
                <a:spcPts val="500"/>
              </a:spcBef>
              <a:spcAft>
                <a:spcPts val="0"/>
              </a:spcAft>
              <a:buClr>
                <a:schemeClr val="accen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Clr>
                <a:schemeClr val="accent1"/>
              </a:buClr>
              <a:buSzPts val="2400"/>
              <a:buNone/>
              <a:defRPr b="1" sz="2400"/>
            </a:lvl1pPr>
            <a:lvl2pPr indent="-228600" lvl="1" marL="914400" algn="l">
              <a:lnSpc>
                <a:spcPct val="90000"/>
              </a:lnSpc>
              <a:spcBef>
                <a:spcPts val="500"/>
              </a:spcBef>
              <a:spcAft>
                <a:spcPts val="0"/>
              </a:spcAft>
              <a:buClr>
                <a:schemeClr val="accent1"/>
              </a:buClr>
              <a:buSzPts val="2000"/>
              <a:buNone/>
              <a:defRPr b="1" sz="2000"/>
            </a:lvl2pPr>
            <a:lvl3pPr indent="-228600" lvl="2" marL="1371600" algn="l">
              <a:lnSpc>
                <a:spcPct val="90000"/>
              </a:lnSpc>
              <a:spcBef>
                <a:spcPts val="500"/>
              </a:spcBef>
              <a:spcAft>
                <a:spcPts val="0"/>
              </a:spcAft>
              <a:buClr>
                <a:schemeClr val="accent1"/>
              </a:buClr>
              <a:buSzPts val="1800"/>
              <a:buNone/>
              <a:defRPr b="1" sz="1800"/>
            </a:lvl3pPr>
            <a:lvl4pPr indent="-228600" lvl="3" marL="1828800" algn="l">
              <a:lnSpc>
                <a:spcPct val="90000"/>
              </a:lnSpc>
              <a:spcBef>
                <a:spcPts val="500"/>
              </a:spcBef>
              <a:spcAft>
                <a:spcPts val="0"/>
              </a:spcAft>
              <a:buClr>
                <a:schemeClr val="accent1"/>
              </a:buClr>
              <a:buSzPts val="1600"/>
              <a:buNone/>
              <a:defRPr b="1" sz="1600"/>
            </a:lvl4pPr>
            <a:lvl5pPr indent="-228600" lvl="4" marL="2286000" algn="l">
              <a:lnSpc>
                <a:spcPct val="90000"/>
              </a:lnSpc>
              <a:spcBef>
                <a:spcPts val="500"/>
              </a:spcBef>
              <a:spcAft>
                <a:spcPts val="0"/>
              </a:spcAft>
              <a:buClr>
                <a:schemeClr val="accen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accent1"/>
              </a:buClr>
              <a:buSzPts val="1800"/>
              <a:buChar char="•"/>
              <a:defRPr/>
            </a:lvl1pPr>
            <a:lvl2pPr indent="-342900" lvl="1" marL="914400" algn="l">
              <a:lnSpc>
                <a:spcPct val="90000"/>
              </a:lnSpc>
              <a:spcBef>
                <a:spcPts val="500"/>
              </a:spcBef>
              <a:spcAft>
                <a:spcPts val="0"/>
              </a:spcAft>
              <a:buClr>
                <a:schemeClr val="accent1"/>
              </a:buClr>
              <a:buSzPts val="1800"/>
              <a:buChar char="•"/>
              <a:defRPr/>
            </a:lvl2pPr>
            <a:lvl3pPr indent="-342900" lvl="2" marL="1371600" algn="l">
              <a:lnSpc>
                <a:spcPct val="90000"/>
              </a:lnSpc>
              <a:spcBef>
                <a:spcPts val="500"/>
              </a:spcBef>
              <a:spcAft>
                <a:spcPts val="0"/>
              </a:spcAft>
              <a:buClr>
                <a:schemeClr val="accent1"/>
              </a:buClr>
              <a:buSzPts val="1800"/>
              <a:buChar char="•"/>
              <a:defRPr/>
            </a:lvl3pPr>
            <a:lvl4pPr indent="-342900" lvl="3" marL="1828800" algn="l">
              <a:lnSpc>
                <a:spcPct val="90000"/>
              </a:lnSpc>
              <a:spcBef>
                <a:spcPts val="500"/>
              </a:spcBef>
              <a:spcAft>
                <a:spcPts val="0"/>
              </a:spcAft>
              <a:buClr>
                <a:schemeClr val="accent1"/>
              </a:buClr>
              <a:buSzPts val="1800"/>
              <a:buChar char="•"/>
              <a:defRPr/>
            </a:lvl4pPr>
            <a:lvl5pPr indent="-342900" lvl="4" marL="2286000" algn="l">
              <a:lnSpc>
                <a:spcPct val="90000"/>
              </a:lnSpc>
              <a:spcBef>
                <a:spcPts val="500"/>
              </a:spcBef>
              <a:spcAft>
                <a:spcPts val="0"/>
              </a:spcAft>
              <a:buClr>
                <a:schemeClr val="accen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623746"/>
            <a:ext cx="10515600" cy="4431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0" lIns="0" spcFirstLastPara="1" rIns="0" wrap="square" tIns="0">
            <a:normAutofit/>
          </a:bodyPr>
          <a:lstStyle>
            <a:lvl1pPr indent="-431800" lvl="0" marL="457200" algn="l">
              <a:lnSpc>
                <a:spcPct val="90000"/>
              </a:lnSpc>
              <a:spcBef>
                <a:spcPts val="1000"/>
              </a:spcBef>
              <a:spcAft>
                <a:spcPts val="0"/>
              </a:spcAft>
              <a:buClr>
                <a:schemeClr val="accent1"/>
              </a:buClr>
              <a:buSzPts val="3200"/>
              <a:buChar char="•"/>
              <a:defRPr sz="3200"/>
            </a:lvl1pPr>
            <a:lvl2pPr indent="-406400" lvl="1" marL="914400" algn="l">
              <a:lnSpc>
                <a:spcPct val="90000"/>
              </a:lnSpc>
              <a:spcBef>
                <a:spcPts val="500"/>
              </a:spcBef>
              <a:spcAft>
                <a:spcPts val="0"/>
              </a:spcAft>
              <a:buClr>
                <a:schemeClr val="accent1"/>
              </a:buClr>
              <a:buSzPts val="2800"/>
              <a:buChar char="•"/>
              <a:defRPr sz="2800"/>
            </a:lvl2pPr>
            <a:lvl3pPr indent="-381000" lvl="2" marL="1371600" algn="l">
              <a:lnSpc>
                <a:spcPct val="90000"/>
              </a:lnSpc>
              <a:spcBef>
                <a:spcPts val="500"/>
              </a:spcBef>
              <a:spcAft>
                <a:spcPts val="0"/>
              </a:spcAft>
              <a:buClr>
                <a:schemeClr val="accent1"/>
              </a:buClr>
              <a:buSzPts val="2400"/>
              <a:buChar char="•"/>
              <a:defRPr sz="2400"/>
            </a:lvl3pPr>
            <a:lvl4pPr indent="-355600" lvl="3" marL="1828800" algn="l">
              <a:lnSpc>
                <a:spcPct val="90000"/>
              </a:lnSpc>
              <a:spcBef>
                <a:spcPts val="500"/>
              </a:spcBef>
              <a:spcAft>
                <a:spcPts val="0"/>
              </a:spcAft>
              <a:buClr>
                <a:schemeClr val="accent1"/>
              </a:buClr>
              <a:buSzPts val="2000"/>
              <a:buChar char="•"/>
              <a:defRPr sz="2000"/>
            </a:lvl4pPr>
            <a:lvl5pPr indent="-355600" lvl="4" marL="2286000" algn="l">
              <a:lnSpc>
                <a:spcPct val="90000"/>
              </a:lnSpc>
              <a:spcBef>
                <a:spcPts val="500"/>
              </a:spcBef>
              <a:spcAft>
                <a:spcPts val="0"/>
              </a:spcAft>
              <a:buClr>
                <a:schemeClr val="accen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1"/>
              </a:buClr>
              <a:buSzPts val="1600"/>
              <a:buNone/>
              <a:defRPr sz="1600"/>
            </a:lvl1pPr>
            <a:lvl2pPr indent="-228600" lvl="1" marL="914400" algn="l">
              <a:lnSpc>
                <a:spcPct val="90000"/>
              </a:lnSpc>
              <a:spcBef>
                <a:spcPts val="500"/>
              </a:spcBef>
              <a:spcAft>
                <a:spcPts val="0"/>
              </a:spcAft>
              <a:buClr>
                <a:schemeClr val="accent1"/>
              </a:buClr>
              <a:buSzPts val="1400"/>
              <a:buNone/>
              <a:defRPr sz="1400"/>
            </a:lvl2pPr>
            <a:lvl3pPr indent="-228600" lvl="2" marL="1371600" algn="l">
              <a:lnSpc>
                <a:spcPct val="90000"/>
              </a:lnSpc>
              <a:spcBef>
                <a:spcPts val="500"/>
              </a:spcBef>
              <a:spcAft>
                <a:spcPts val="0"/>
              </a:spcAft>
              <a:buClr>
                <a:schemeClr val="accent1"/>
              </a:buClr>
              <a:buSzPts val="1200"/>
              <a:buNone/>
              <a:defRPr sz="1200"/>
            </a:lvl3pPr>
            <a:lvl4pPr indent="-228600" lvl="3" marL="1828800" algn="l">
              <a:lnSpc>
                <a:spcPct val="90000"/>
              </a:lnSpc>
              <a:spcBef>
                <a:spcPts val="500"/>
              </a:spcBef>
              <a:spcAft>
                <a:spcPts val="0"/>
              </a:spcAft>
              <a:buClr>
                <a:schemeClr val="accent1"/>
              </a:buClr>
              <a:buSzPts val="1000"/>
              <a:buNone/>
              <a:defRPr sz="1000"/>
            </a:lvl4pPr>
            <a:lvl5pPr indent="-228600" lvl="4" marL="2286000" algn="l">
              <a:lnSpc>
                <a:spcPct val="90000"/>
              </a:lnSpc>
              <a:spcBef>
                <a:spcPts val="500"/>
              </a:spcBef>
              <a:spcAft>
                <a:spcPts val="0"/>
              </a:spcAft>
              <a:buClr>
                <a:schemeClr val="accen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1"/>
              </a:buClr>
              <a:buSzPts val="1600"/>
              <a:buNone/>
              <a:defRPr sz="1600"/>
            </a:lvl1pPr>
            <a:lvl2pPr indent="-228600" lvl="1" marL="914400" algn="l">
              <a:lnSpc>
                <a:spcPct val="90000"/>
              </a:lnSpc>
              <a:spcBef>
                <a:spcPts val="500"/>
              </a:spcBef>
              <a:spcAft>
                <a:spcPts val="0"/>
              </a:spcAft>
              <a:buClr>
                <a:schemeClr val="accent1"/>
              </a:buClr>
              <a:buSzPts val="1400"/>
              <a:buNone/>
              <a:defRPr sz="1400"/>
            </a:lvl2pPr>
            <a:lvl3pPr indent="-228600" lvl="2" marL="1371600" algn="l">
              <a:lnSpc>
                <a:spcPct val="90000"/>
              </a:lnSpc>
              <a:spcBef>
                <a:spcPts val="500"/>
              </a:spcBef>
              <a:spcAft>
                <a:spcPts val="0"/>
              </a:spcAft>
              <a:buClr>
                <a:schemeClr val="accent1"/>
              </a:buClr>
              <a:buSzPts val="1200"/>
              <a:buNone/>
              <a:defRPr sz="1200"/>
            </a:lvl3pPr>
            <a:lvl4pPr indent="-228600" lvl="3" marL="1828800" algn="l">
              <a:lnSpc>
                <a:spcPct val="90000"/>
              </a:lnSpc>
              <a:spcBef>
                <a:spcPts val="500"/>
              </a:spcBef>
              <a:spcAft>
                <a:spcPts val="0"/>
              </a:spcAft>
              <a:buClr>
                <a:schemeClr val="accent1"/>
              </a:buClr>
              <a:buSzPts val="1000"/>
              <a:buNone/>
              <a:defRPr sz="1000"/>
            </a:lvl4pPr>
            <a:lvl5pPr indent="-228600" lvl="4" marL="2286000" algn="l">
              <a:lnSpc>
                <a:spcPct val="90000"/>
              </a:lnSpc>
              <a:spcBef>
                <a:spcPts val="500"/>
              </a:spcBef>
              <a:spcAft>
                <a:spcPts val="0"/>
              </a:spcAft>
              <a:buClr>
                <a:schemeClr val="accen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623746"/>
            <a:ext cx="10515600" cy="443198"/>
          </a:xfrm>
          <a:prstGeom prst="rect">
            <a:avLst/>
          </a:prstGeom>
          <a:noFill/>
          <a:ln>
            <a:noFill/>
          </a:ln>
        </p:spPr>
        <p:txBody>
          <a:bodyPr anchorCtr="0" anchor="ctr" bIns="0" lIns="0" spcFirstLastPara="1" rIns="0" wrap="square" tIns="0">
            <a:spAutoFit/>
          </a:bodyPr>
          <a:lstStyle>
            <a:lvl1pPr lvl="0" marR="0" rtl="0" algn="l">
              <a:lnSpc>
                <a:spcPct val="90000"/>
              </a:lnSpc>
              <a:spcBef>
                <a:spcPts val="0"/>
              </a:spcBef>
              <a:spcAft>
                <a:spcPts val="0"/>
              </a:spcAft>
              <a:buClr>
                <a:schemeClr val="accent1"/>
              </a:buClr>
              <a:buSzPts val="3200"/>
              <a:buFont typeface="Quattrocento Sans"/>
              <a:buNone/>
              <a:defRPr b="1" i="0" sz="32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495425"/>
            <a:ext cx="10515600" cy="4681538"/>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accent1"/>
              </a:buClr>
              <a:buSzPts val="2800"/>
              <a:buFont typeface="Arial"/>
              <a:buChar char="•"/>
              <a:defRPr b="0" i="0" sz="2800" u="none" cap="none" strike="noStrike">
                <a:solidFill>
                  <a:schemeClr val="accent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accent1"/>
              </a:buClr>
              <a:buSzPts val="2400"/>
              <a:buFont typeface="Arial"/>
              <a:buChar char="•"/>
              <a:defRPr b="0" i="0" sz="2400" u="none" cap="none" strike="noStrike">
                <a:solidFill>
                  <a:schemeClr val="accent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accent1"/>
              </a:buClr>
              <a:buSzPts val="2000"/>
              <a:buFont typeface="Arial"/>
              <a:buChar char="•"/>
              <a:defRPr b="0" i="0" sz="2000" u="none" cap="none" strike="noStrike">
                <a:solidFill>
                  <a:schemeClr val="accent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accent1"/>
              </a:buClr>
              <a:buSzPts val="1800"/>
              <a:buFont typeface="Arial"/>
              <a:buChar char="•"/>
              <a:defRPr b="0" i="0" sz="1800" u="none" cap="none" strike="noStrike">
                <a:solidFill>
                  <a:schemeClr val="accent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accent1"/>
              </a:buClr>
              <a:buSzPts val="1800"/>
              <a:buFont typeface="Arial"/>
              <a:buChar char="•"/>
              <a:defRPr b="0" i="0" sz="1800" u="none" cap="none" strike="noStrike">
                <a:solidFill>
                  <a:schemeClr val="accent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Quattrocento Sans"/>
                <a:ea typeface="Quattrocento Sans"/>
                <a:cs typeface="Quattrocento Sans"/>
                <a:sym typeface="Quattrocento Sans"/>
              </a:defRPr>
            </a:lvl1pPr>
            <a:lvl2pPr indent="0" lvl="1" marL="0" marR="0" rtl="0" algn="r">
              <a:spcBef>
                <a:spcPts val="0"/>
              </a:spcBef>
              <a:buNone/>
              <a:defRPr sz="1200">
                <a:solidFill>
                  <a:srgbClr val="888888"/>
                </a:solidFill>
                <a:latin typeface="Quattrocento Sans"/>
                <a:ea typeface="Quattrocento Sans"/>
                <a:cs typeface="Quattrocento Sans"/>
                <a:sym typeface="Quattrocento Sans"/>
              </a:defRPr>
            </a:lvl2pPr>
            <a:lvl3pPr indent="0" lvl="2" marL="0" marR="0" rtl="0" algn="r">
              <a:spcBef>
                <a:spcPts val="0"/>
              </a:spcBef>
              <a:buNone/>
              <a:defRPr sz="1200">
                <a:solidFill>
                  <a:srgbClr val="888888"/>
                </a:solidFill>
                <a:latin typeface="Quattrocento Sans"/>
                <a:ea typeface="Quattrocento Sans"/>
                <a:cs typeface="Quattrocento Sans"/>
                <a:sym typeface="Quattrocento Sans"/>
              </a:defRPr>
            </a:lvl3pPr>
            <a:lvl4pPr indent="0" lvl="3" marL="0" marR="0" rtl="0" algn="r">
              <a:spcBef>
                <a:spcPts val="0"/>
              </a:spcBef>
              <a:buNone/>
              <a:defRPr sz="1200">
                <a:solidFill>
                  <a:srgbClr val="888888"/>
                </a:solidFill>
                <a:latin typeface="Quattrocento Sans"/>
                <a:ea typeface="Quattrocento Sans"/>
                <a:cs typeface="Quattrocento Sans"/>
                <a:sym typeface="Quattrocento Sans"/>
              </a:defRPr>
            </a:lvl4pPr>
            <a:lvl5pPr indent="0" lvl="4" marL="0" marR="0" rtl="0" algn="r">
              <a:spcBef>
                <a:spcPts val="0"/>
              </a:spcBef>
              <a:buNone/>
              <a:defRPr sz="1200">
                <a:solidFill>
                  <a:srgbClr val="888888"/>
                </a:solidFill>
                <a:latin typeface="Quattrocento Sans"/>
                <a:ea typeface="Quattrocento Sans"/>
                <a:cs typeface="Quattrocento Sans"/>
                <a:sym typeface="Quattrocento Sans"/>
              </a:defRPr>
            </a:lvl5pPr>
            <a:lvl6pPr indent="0" lvl="5" marL="0" marR="0" rtl="0" algn="r">
              <a:spcBef>
                <a:spcPts val="0"/>
              </a:spcBef>
              <a:buNone/>
              <a:defRPr sz="1200">
                <a:solidFill>
                  <a:srgbClr val="888888"/>
                </a:solidFill>
                <a:latin typeface="Quattrocento Sans"/>
                <a:ea typeface="Quattrocento Sans"/>
                <a:cs typeface="Quattrocento Sans"/>
                <a:sym typeface="Quattrocento Sans"/>
              </a:defRPr>
            </a:lvl6pPr>
            <a:lvl7pPr indent="0" lvl="6" marL="0" marR="0" rtl="0" algn="r">
              <a:spcBef>
                <a:spcPts val="0"/>
              </a:spcBef>
              <a:buNone/>
              <a:defRPr sz="1200">
                <a:solidFill>
                  <a:srgbClr val="888888"/>
                </a:solidFill>
                <a:latin typeface="Quattrocento Sans"/>
                <a:ea typeface="Quattrocento Sans"/>
                <a:cs typeface="Quattrocento Sans"/>
                <a:sym typeface="Quattrocento Sans"/>
              </a:defRPr>
            </a:lvl7pPr>
            <a:lvl8pPr indent="0" lvl="7" marL="0" marR="0" rtl="0" algn="r">
              <a:spcBef>
                <a:spcPts val="0"/>
              </a:spcBef>
              <a:buNone/>
              <a:defRPr sz="1200">
                <a:solidFill>
                  <a:srgbClr val="888888"/>
                </a:solidFill>
                <a:latin typeface="Quattrocento Sans"/>
                <a:ea typeface="Quattrocento Sans"/>
                <a:cs typeface="Quattrocento Sans"/>
                <a:sym typeface="Quattrocento Sans"/>
              </a:defRPr>
            </a:lvl8pPr>
            <a:lvl9pPr indent="0" lvl="8" marL="0" marR="0" rtl="0" algn="r">
              <a:spcBef>
                <a:spcPts val="0"/>
              </a:spcBef>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ctrTitle"/>
          </p:nvPr>
        </p:nvSpPr>
        <p:spPr>
          <a:xfrm>
            <a:off x="607025" y="2639415"/>
            <a:ext cx="5404500" cy="9558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78CA8E"/>
              </a:buClr>
              <a:buSzPts val="5400"/>
              <a:buFont typeface="Quattrocento Sans"/>
              <a:buNone/>
            </a:pPr>
            <a:r>
              <a:rPr lang="en-ID" sz="6900"/>
              <a:t>PsycheHealth</a:t>
            </a:r>
            <a:endParaRPr sz="6900"/>
          </a:p>
        </p:txBody>
      </p:sp>
      <p:grpSp>
        <p:nvGrpSpPr>
          <p:cNvPr id="173" name="Google Shape;173;p26"/>
          <p:cNvGrpSpPr/>
          <p:nvPr/>
        </p:nvGrpSpPr>
        <p:grpSpPr>
          <a:xfrm>
            <a:off x="4556186" y="-16475"/>
            <a:ext cx="7664660" cy="7177484"/>
            <a:chOff x="4556186" y="-16475"/>
            <a:chExt cx="7664660" cy="7177484"/>
          </a:xfrm>
        </p:grpSpPr>
        <p:sp>
          <p:nvSpPr>
            <p:cNvPr id="174" name="Google Shape;174;p26"/>
            <p:cNvSpPr/>
            <p:nvPr/>
          </p:nvSpPr>
          <p:spPr>
            <a:xfrm flipH="1">
              <a:off x="5245099" y="1"/>
              <a:ext cx="6946900" cy="6858000"/>
            </a:xfrm>
            <a:custGeom>
              <a:rect b="b" l="l" r="r" t="t"/>
              <a:pathLst>
                <a:path extrusionOk="0" h="3514725" w="4352925">
                  <a:moveTo>
                    <a:pt x="0" y="95"/>
                  </a:moveTo>
                  <a:lnTo>
                    <a:pt x="0" y="3523488"/>
                  </a:lnTo>
                  <a:lnTo>
                    <a:pt x="4353497" y="3523488"/>
                  </a:lnTo>
                  <a:cubicBezTo>
                    <a:pt x="4351592" y="3518154"/>
                    <a:pt x="4349687" y="3512915"/>
                    <a:pt x="4347877" y="3507581"/>
                  </a:cubicBezTo>
                  <a:cubicBezTo>
                    <a:pt x="4218051" y="3124772"/>
                    <a:pt x="4039838" y="2825592"/>
                    <a:pt x="3672745" y="2554224"/>
                  </a:cubicBezTo>
                  <a:cubicBezTo>
                    <a:pt x="3514344" y="2437162"/>
                    <a:pt x="3511487" y="2357533"/>
                    <a:pt x="3409474" y="2178082"/>
                  </a:cubicBezTo>
                  <a:cubicBezTo>
                    <a:pt x="3315367" y="2012537"/>
                    <a:pt x="3399282" y="1665446"/>
                    <a:pt x="3359753" y="1482757"/>
                  </a:cubicBezTo>
                  <a:cubicBezTo>
                    <a:pt x="3320987" y="1303877"/>
                    <a:pt x="3254788" y="1126903"/>
                    <a:pt x="3112580" y="1004316"/>
                  </a:cubicBezTo>
                  <a:cubicBezTo>
                    <a:pt x="2972276" y="883349"/>
                    <a:pt x="2795207" y="824484"/>
                    <a:pt x="2625281" y="758476"/>
                  </a:cubicBezTo>
                  <a:cubicBezTo>
                    <a:pt x="2411825" y="675513"/>
                    <a:pt x="2209705" y="563213"/>
                    <a:pt x="2140077" y="328517"/>
                  </a:cubicBezTo>
                  <a:cubicBezTo>
                    <a:pt x="2107121" y="217456"/>
                    <a:pt x="2111883" y="103537"/>
                    <a:pt x="2147030" y="0"/>
                  </a:cubicBezTo>
                  <a:lnTo>
                    <a:pt x="0" y="0"/>
                  </a:lnTo>
                  <a:close/>
                </a:path>
              </a:pathLst>
            </a:custGeom>
            <a:gradFill>
              <a:gsLst>
                <a:gs pos="0">
                  <a:schemeClr val="accent2"/>
                </a:gs>
                <a:gs pos="24000">
                  <a:srgbClr val="74C4A5"/>
                </a:gs>
                <a:gs pos="100000">
                  <a:schemeClr val="accent4"/>
                </a:gs>
              </a:gsLst>
              <a:lin ang="162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 name="Google Shape;175;p26"/>
            <p:cNvSpPr/>
            <p:nvPr/>
          </p:nvSpPr>
          <p:spPr>
            <a:xfrm>
              <a:off x="9667048" y="-16475"/>
              <a:ext cx="616649" cy="6224299"/>
            </a:xfrm>
            <a:custGeom>
              <a:rect b="b" l="l" r="r" t="t"/>
              <a:pathLst>
                <a:path extrusionOk="0" h="4935855" w="489001">
                  <a:moveTo>
                    <a:pt x="0" y="0"/>
                  </a:moveTo>
                  <a:lnTo>
                    <a:pt x="500615" y="0"/>
                  </a:lnTo>
                  <a:lnTo>
                    <a:pt x="500615" y="4949457"/>
                  </a:lnTo>
                  <a:lnTo>
                    <a:pt x="0" y="494945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 name="Google Shape;176;p26"/>
            <p:cNvSpPr/>
            <p:nvPr/>
          </p:nvSpPr>
          <p:spPr>
            <a:xfrm>
              <a:off x="11074836" y="-16475"/>
              <a:ext cx="616649" cy="5336819"/>
            </a:xfrm>
            <a:custGeom>
              <a:rect b="b" l="l" r="r" t="t"/>
              <a:pathLst>
                <a:path extrusionOk="0" h="4935855" w="489001">
                  <a:moveTo>
                    <a:pt x="0" y="0"/>
                  </a:moveTo>
                  <a:lnTo>
                    <a:pt x="500615" y="0"/>
                  </a:lnTo>
                  <a:lnTo>
                    <a:pt x="500615" y="4949457"/>
                  </a:lnTo>
                  <a:lnTo>
                    <a:pt x="0" y="494945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 name="Google Shape;177;p26"/>
            <p:cNvSpPr/>
            <p:nvPr/>
          </p:nvSpPr>
          <p:spPr>
            <a:xfrm flipH="1">
              <a:off x="8344131" y="1"/>
              <a:ext cx="700474" cy="5174250"/>
            </a:xfrm>
            <a:custGeom>
              <a:rect b="b" l="l" r="r" t="t"/>
              <a:pathLst>
                <a:path extrusionOk="0" h="5174250" w="700474">
                  <a:moveTo>
                    <a:pt x="300487" y="0"/>
                  </a:moveTo>
                  <a:lnTo>
                    <a:pt x="0" y="0"/>
                  </a:lnTo>
                  <a:lnTo>
                    <a:pt x="0" y="5096311"/>
                  </a:lnTo>
                  <a:lnTo>
                    <a:pt x="8898" y="5097130"/>
                  </a:lnTo>
                  <a:cubicBezTo>
                    <a:pt x="166256" y="5112753"/>
                    <a:pt x="319308" y="5129088"/>
                    <a:pt x="468139" y="5146048"/>
                  </a:cubicBezTo>
                  <a:lnTo>
                    <a:pt x="700474" y="5174250"/>
                  </a:lnTo>
                  <a:lnTo>
                    <a:pt x="700474" y="1265608"/>
                  </a:lnTo>
                  <a:lnTo>
                    <a:pt x="698324" y="1264114"/>
                  </a:lnTo>
                  <a:cubicBezTo>
                    <a:pt x="510888" y="1120148"/>
                    <a:pt x="358841" y="927223"/>
                    <a:pt x="289391" y="641009"/>
                  </a:cubicBezTo>
                  <a:cubicBezTo>
                    <a:pt x="236796" y="424304"/>
                    <a:pt x="244396" y="202023"/>
                    <a:pt x="300487" y="0"/>
                  </a:cubicBezTo>
                  <a:close/>
                </a:path>
              </a:pathLst>
            </a:custGeom>
            <a:solidFill>
              <a:srgbClr val="60BBA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 name="Google Shape;178;p26"/>
            <p:cNvSpPr/>
            <p:nvPr/>
          </p:nvSpPr>
          <p:spPr>
            <a:xfrm flipH="1">
              <a:off x="7111991" y="1593029"/>
              <a:ext cx="631295" cy="3760080"/>
            </a:xfrm>
            <a:custGeom>
              <a:rect b="b" l="l" r="r" t="t"/>
              <a:pathLst>
                <a:path extrusionOk="0" h="3760080" w="631295">
                  <a:moveTo>
                    <a:pt x="0" y="0"/>
                  </a:moveTo>
                  <a:lnTo>
                    <a:pt x="0" y="3660251"/>
                  </a:lnTo>
                  <a:lnTo>
                    <a:pt x="9835" y="3661595"/>
                  </a:lnTo>
                  <a:cubicBezTo>
                    <a:pt x="142125" y="3680711"/>
                    <a:pt x="270364" y="3700280"/>
                    <a:pt x="394639" y="3720214"/>
                  </a:cubicBezTo>
                  <a:lnTo>
                    <a:pt x="631295" y="3760080"/>
                  </a:lnTo>
                  <a:lnTo>
                    <a:pt x="631295" y="478439"/>
                  </a:lnTo>
                  <a:lnTo>
                    <a:pt x="619676" y="461085"/>
                  </a:lnTo>
                  <a:cubicBezTo>
                    <a:pt x="594947" y="428070"/>
                    <a:pt x="568473" y="396512"/>
                    <a:pt x="540104" y="366613"/>
                  </a:cubicBezTo>
                  <a:cubicBezTo>
                    <a:pt x="428147" y="248597"/>
                    <a:pt x="301522" y="160874"/>
                    <a:pt x="168987" y="86555"/>
                  </a:cubicBezTo>
                  <a:lnTo>
                    <a:pt x="0" y="0"/>
                  </a:lnTo>
                  <a:close/>
                </a:path>
              </a:pathLst>
            </a:custGeom>
            <a:solidFill>
              <a:srgbClr val="60BBA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 name="Google Shape;179;p26"/>
            <p:cNvSpPr/>
            <p:nvPr/>
          </p:nvSpPr>
          <p:spPr>
            <a:xfrm>
              <a:off x="7677585" y="2786311"/>
              <a:ext cx="847893" cy="982784"/>
            </a:xfrm>
            <a:custGeom>
              <a:rect b="b" l="l" r="r" t="t"/>
              <a:pathLst>
                <a:path extrusionOk="0" h="779345" w="672376">
                  <a:moveTo>
                    <a:pt x="23380" y="787353"/>
                  </a:moveTo>
                  <a:cubicBezTo>
                    <a:pt x="23380" y="787353"/>
                    <a:pt x="101009" y="521000"/>
                    <a:pt x="247404" y="454832"/>
                  </a:cubicBezTo>
                  <a:cubicBezTo>
                    <a:pt x="393646" y="388511"/>
                    <a:pt x="558225" y="13661"/>
                    <a:pt x="686283" y="36583"/>
                  </a:cubicBezTo>
                  <a:lnTo>
                    <a:pt x="686283" y="61"/>
                  </a:lnTo>
                  <a:cubicBezTo>
                    <a:pt x="686283" y="61"/>
                    <a:pt x="615377" y="-6205"/>
                    <a:pt x="533164" y="108711"/>
                  </a:cubicBezTo>
                  <a:cubicBezTo>
                    <a:pt x="450951" y="223626"/>
                    <a:pt x="312044" y="401806"/>
                    <a:pt x="204005" y="425797"/>
                  </a:cubicBezTo>
                  <a:cubicBezTo>
                    <a:pt x="95966" y="449789"/>
                    <a:pt x="0" y="718893"/>
                    <a:pt x="0" y="718893"/>
                  </a:cubicBezTo>
                  <a:lnTo>
                    <a:pt x="23380" y="787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 name="Google Shape;180;p26"/>
            <p:cNvSpPr/>
            <p:nvPr/>
          </p:nvSpPr>
          <p:spPr>
            <a:xfrm>
              <a:off x="8785048" y="3079449"/>
              <a:ext cx="1040594" cy="501027"/>
            </a:xfrm>
            <a:custGeom>
              <a:rect b="b" l="l" r="r" t="t"/>
              <a:pathLst>
                <a:path extrusionOk="0" h="397313" w="825189">
                  <a:moveTo>
                    <a:pt x="826259" y="405443"/>
                  </a:moveTo>
                  <a:cubicBezTo>
                    <a:pt x="826259" y="405443"/>
                    <a:pt x="713178" y="240863"/>
                    <a:pt x="572590" y="240863"/>
                  </a:cubicBezTo>
                  <a:cubicBezTo>
                    <a:pt x="432002" y="240863"/>
                    <a:pt x="301805" y="-12806"/>
                    <a:pt x="181694" y="42054"/>
                  </a:cubicBezTo>
                  <a:cubicBezTo>
                    <a:pt x="61736" y="96914"/>
                    <a:pt x="0" y="127782"/>
                    <a:pt x="0" y="127782"/>
                  </a:cubicBezTo>
                  <a:cubicBezTo>
                    <a:pt x="0" y="127782"/>
                    <a:pt x="185209" y="-12806"/>
                    <a:pt x="226316" y="947"/>
                  </a:cubicBezTo>
                  <a:cubicBezTo>
                    <a:pt x="267423" y="14700"/>
                    <a:pt x="476623" y="209231"/>
                    <a:pt x="551960" y="202813"/>
                  </a:cubicBezTo>
                  <a:cubicBezTo>
                    <a:pt x="627450" y="196395"/>
                    <a:pt x="826259" y="285638"/>
                    <a:pt x="826259" y="285638"/>
                  </a:cubicBezTo>
                  <a:lnTo>
                    <a:pt x="826259" y="40544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 name="Google Shape;181;p26"/>
            <p:cNvSpPr/>
            <p:nvPr/>
          </p:nvSpPr>
          <p:spPr>
            <a:xfrm>
              <a:off x="10069026" y="1535553"/>
              <a:ext cx="1175486" cy="1560892"/>
            </a:xfrm>
            <a:custGeom>
              <a:rect b="b" l="l" r="r" t="t"/>
              <a:pathLst>
                <a:path extrusionOk="0" h="1237784" w="932158">
                  <a:moveTo>
                    <a:pt x="123320" y="1247565"/>
                  </a:moveTo>
                  <a:cubicBezTo>
                    <a:pt x="123320" y="1247565"/>
                    <a:pt x="9322" y="1068009"/>
                    <a:pt x="322588" y="854988"/>
                  </a:cubicBezTo>
                  <a:cubicBezTo>
                    <a:pt x="636007" y="641967"/>
                    <a:pt x="724180" y="213021"/>
                    <a:pt x="924976" y="124695"/>
                  </a:cubicBezTo>
                  <a:lnTo>
                    <a:pt x="946217" y="0"/>
                  </a:lnTo>
                  <a:cubicBezTo>
                    <a:pt x="946217" y="0"/>
                    <a:pt x="806241" y="66932"/>
                    <a:pt x="687658" y="252600"/>
                  </a:cubicBezTo>
                  <a:cubicBezTo>
                    <a:pt x="568922" y="438267"/>
                    <a:pt x="476165" y="657248"/>
                    <a:pt x="251072" y="719596"/>
                  </a:cubicBezTo>
                  <a:cubicBezTo>
                    <a:pt x="25978" y="781944"/>
                    <a:pt x="0" y="1058841"/>
                    <a:pt x="0" y="1058841"/>
                  </a:cubicBezTo>
                  <a:lnTo>
                    <a:pt x="123320" y="124756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 name="Google Shape;182;p26"/>
            <p:cNvSpPr/>
            <p:nvPr/>
          </p:nvSpPr>
          <p:spPr>
            <a:xfrm>
              <a:off x="11337775" y="65593"/>
              <a:ext cx="883071" cy="1560892"/>
            </a:xfrm>
            <a:custGeom>
              <a:rect b="b" l="l" r="r" t="t"/>
              <a:pathLst>
                <a:path extrusionOk="0" h="1237784" w="932158">
                  <a:moveTo>
                    <a:pt x="123320" y="1247565"/>
                  </a:moveTo>
                  <a:cubicBezTo>
                    <a:pt x="123320" y="1247565"/>
                    <a:pt x="9322" y="1068009"/>
                    <a:pt x="322588" y="854988"/>
                  </a:cubicBezTo>
                  <a:cubicBezTo>
                    <a:pt x="636007" y="641967"/>
                    <a:pt x="724180" y="213021"/>
                    <a:pt x="924976" y="124695"/>
                  </a:cubicBezTo>
                  <a:lnTo>
                    <a:pt x="946217" y="0"/>
                  </a:lnTo>
                  <a:cubicBezTo>
                    <a:pt x="946217" y="0"/>
                    <a:pt x="806241" y="66932"/>
                    <a:pt x="687658" y="252600"/>
                  </a:cubicBezTo>
                  <a:cubicBezTo>
                    <a:pt x="568922" y="438267"/>
                    <a:pt x="476165" y="657248"/>
                    <a:pt x="251072" y="719596"/>
                  </a:cubicBezTo>
                  <a:cubicBezTo>
                    <a:pt x="25978" y="781944"/>
                    <a:pt x="0" y="1058841"/>
                    <a:pt x="0" y="1058841"/>
                  </a:cubicBezTo>
                  <a:lnTo>
                    <a:pt x="123320" y="124756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 name="Google Shape;183;p26"/>
            <p:cNvSpPr/>
            <p:nvPr/>
          </p:nvSpPr>
          <p:spPr>
            <a:xfrm>
              <a:off x="8685717" y="863308"/>
              <a:ext cx="847893" cy="982784"/>
            </a:xfrm>
            <a:custGeom>
              <a:rect b="b" l="l" r="r" t="t"/>
              <a:pathLst>
                <a:path extrusionOk="0" h="779345" w="672376">
                  <a:moveTo>
                    <a:pt x="23380" y="787353"/>
                  </a:moveTo>
                  <a:cubicBezTo>
                    <a:pt x="23380" y="787353"/>
                    <a:pt x="101009" y="521000"/>
                    <a:pt x="247404" y="454832"/>
                  </a:cubicBezTo>
                  <a:cubicBezTo>
                    <a:pt x="393646" y="388511"/>
                    <a:pt x="558225" y="13661"/>
                    <a:pt x="686283" y="36583"/>
                  </a:cubicBezTo>
                  <a:lnTo>
                    <a:pt x="686283" y="61"/>
                  </a:lnTo>
                  <a:cubicBezTo>
                    <a:pt x="686283" y="61"/>
                    <a:pt x="615377" y="-6205"/>
                    <a:pt x="533164" y="108711"/>
                  </a:cubicBezTo>
                  <a:cubicBezTo>
                    <a:pt x="450951" y="223626"/>
                    <a:pt x="312044" y="401806"/>
                    <a:pt x="204005" y="425797"/>
                  </a:cubicBezTo>
                  <a:cubicBezTo>
                    <a:pt x="95966" y="449789"/>
                    <a:pt x="0" y="718893"/>
                    <a:pt x="0" y="718893"/>
                  </a:cubicBezTo>
                  <a:lnTo>
                    <a:pt x="23380" y="787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 name="Google Shape;184;p26"/>
            <p:cNvSpPr/>
            <p:nvPr/>
          </p:nvSpPr>
          <p:spPr>
            <a:xfrm>
              <a:off x="10428118" y="84520"/>
              <a:ext cx="1040594" cy="501027"/>
            </a:xfrm>
            <a:custGeom>
              <a:rect b="b" l="l" r="r" t="t"/>
              <a:pathLst>
                <a:path extrusionOk="0" h="397313" w="825189">
                  <a:moveTo>
                    <a:pt x="826259" y="405443"/>
                  </a:moveTo>
                  <a:cubicBezTo>
                    <a:pt x="826259" y="405443"/>
                    <a:pt x="713178" y="240863"/>
                    <a:pt x="572590" y="240863"/>
                  </a:cubicBezTo>
                  <a:cubicBezTo>
                    <a:pt x="432002" y="240863"/>
                    <a:pt x="301805" y="-12806"/>
                    <a:pt x="181694" y="42054"/>
                  </a:cubicBezTo>
                  <a:cubicBezTo>
                    <a:pt x="61736" y="96914"/>
                    <a:pt x="0" y="127782"/>
                    <a:pt x="0" y="127782"/>
                  </a:cubicBezTo>
                  <a:cubicBezTo>
                    <a:pt x="0" y="127782"/>
                    <a:pt x="185209" y="-12806"/>
                    <a:pt x="226316" y="947"/>
                  </a:cubicBezTo>
                  <a:cubicBezTo>
                    <a:pt x="267423" y="14700"/>
                    <a:pt x="476623" y="209231"/>
                    <a:pt x="551960" y="202813"/>
                  </a:cubicBezTo>
                  <a:cubicBezTo>
                    <a:pt x="627450" y="196395"/>
                    <a:pt x="826259" y="285638"/>
                    <a:pt x="826259" y="285638"/>
                  </a:cubicBezTo>
                  <a:lnTo>
                    <a:pt x="826259" y="40544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185" name="Google Shape;185;p26"/>
            <p:cNvGrpSpPr/>
            <p:nvPr/>
          </p:nvGrpSpPr>
          <p:grpSpPr>
            <a:xfrm flipH="1">
              <a:off x="8138885" y="2797456"/>
              <a:ext cx="4053114" cy="2548474"/>
              <a:chOff x="5305425" y="2928969"/>
              <a:chExt cx="1577435" cy="991843"/>
            </a:xfrm>
          </p:grpSpPr>
          <p:sp>
            <p:nvSpPr>
              <p:cNvPr id="186" name="Google Shape;186;p26"/>
              <p:cNvSpPr/>
              <p:nvPr/>
            </p:nvSpPr>
            <p:spPr>
              <a:xfrm>
                <a:off x="5404604" y="3017626"/>
                <a:ext cx="219075" cy="476250"/>
              </a:xfrm>
              <a:custGeom>
                <a:rect b="b" l="l" r="r" t="t"/>
                <a:pathLst>
                  <a:path extrusionOk="0" h="476250" w="219075">
                    <a:moveTo>
                      <a:pt x="155424" y="230399"/>
                    </a:moveTo>
                    <a:cubicBezTo>
                      <a:pt x="155329" y="230018"/>
                      <a:pt x="155329" y="229637"/>
                      <a:pt x="155329" y="229256"/>
                    </a:cubicBezTo>
                    <a:cubicBezTo>
                      <a:pt x="147804" y="203062"/>
                      <a:pt x="137708" y="178011"/>
                      <a:pt x="126087" y="153723"/>
                    </a:cubicBezTo>
                    <a:cubicBezTo>
                      <a:pt x="91988" y="120576"/>
                      <a:pt x="34647" y="141340"/>
                      <a:pt x="1024" y="105812"/>
                    </a:cubicBezTo>
                    <a:cubicBezTo>
                      <a:pt x="-2405" y="102192"/>
                      <a:pt x="3596" y="97430"/>
                      <a:pt x="7025" y="100954"/>
                    </a:cubicBezTo>
                    <a:cubicBezTo>
                      <a:pt x="35981" y="131529"/>
                      <a:pt x="84177" y="119337"/>
                      <a:pt x="118848" y="138959"/>
                    </a:cubicBezTo>
                    <a:cubicBezTo>
                      <a:pt x="102179" y="106193"/>
                      <a:pt x="83034" y="74570"/>
                      <a:pt x="63889" y="42947"/>
                    </a:cubicBezTo>
                    <a:cubicBezTo>
                      <a:pt x="61317" y="38756"/>
                      <a:pt x="68366" y="35613"/>
                      <a:pt x="70842" y="39804"/>
                    </a:cubicBezTo>
                    <a:cubicBezTo>
                      <a:pt x="82653" y="59330"/>
                      <a:pt x="94464" y="78856"/>
                      <a:pt x="105704" y="98573"/>
                    </a:cubicBezTo>
                    <a:cubicBezTo>
                      <a:pt x="106751" y="88095"/>
                      <a:pt x="111228" y="78285"/>
                      <a:pt x="118372" y="69998"/>
                    </a:cubicBezTo>
                    <a:cubicBezTo>
                      <a:pt x="135612" y="50186"/>
                      <a:pt x="146756" y="30374"/>
                      <a:pt x="146185" y="3323"/>
                    </a:cubicBezTo>
                    <a:cubicBezTo>
                      <a:pt x="146090" y="-1630"/>
                      <a:pt x="153710" y="-773"/>
                      <a:pt x="153805" y="4085"/>
                    </a:cubicBezTo>
                    <a:cubicBezTo>
                      <a:pt x="154186" y="23611"/>
                      <a:pt x="148947" y="42566"/>
                      <a:pt x="137708" y="58663"/>
                    </a:cubicBezTo>
                    <a:cubicBezTo>
                      <a:pt x="131897" y="67045"/>
                      <a:pt x="123230" y="73617"/>
                      <a:pt x="118086" y="82476"/>
                    </a:cubicBezTo>
                    <a:cubicBezTo>
                      <a:pt x="113419" y="90572"/>
                      <a:pt x="112085" y="101811"/>
                      <a:pt x="113609" y="110955"/>
                    </a:cubicBezTo>
                    <a:cubicBezTo>
                      <a:pt x="113705" y="111622"/>
                      <a:pt x="113705" y="112194"/>
                      <a:pt x="113514" y="112670"/>
                    </a:cubicBezTo>
                    <a:cubicBezTo>
                      <a:pt x="120182" y="124767"/>
                      <a:pt x="126563" y="136959"/>
                      <a:pt x="132469" y="149341"/>
                    </a:cubicBezTo>
                    <a:cubicBezTo>
                      <a:pt x="132755" y="149722"/>
                      <a:pt x="132945" y="150198"/>
                      <a:pt x="133040" y="150579"/>
                    </a:cubicBezTo>
                    <a:cubicBezTo>
                      <a:pt x="141232" y="167724"/>
                      <a:pt x="148661" y="185155"/>
                      <a:pt x="155043" y="203157"/>
                    </a:cubicBezTo>
                    <a:cubicBezTo>
                      <a:pt x="157520" y="177154"/>
                      <a:pt x="167902" y="151913"/>
                      <a:pt x="185047" y="132196"/>
                    </a:cubicBezTo>
                    <a:cubicBezTo>
                      <a:pt x="188285" y="128481"/>
                      <a:pt x="194477" y="132958"/>
                      <a:pt x="191238" y="136768"/>
                    </a:cubicBezTo>
                    <a:cubicBezTo>
                      <a:pt x="169807" y="161343"/>
                      <a:pt x="159234" y="194871"/>
                      <a:pt x="162758" y="227351"/>
                    </a:cubicBezTo>
                    <a:cubicBezTo>
                      <a:pt x="163997" y="231732"/>
                      <a:pt x="165235" y="236114"/>
                      <a:pt x="166283" y="240495"/>
                    </a:cubicBezTo>
                    <a:cubicBezTo>
                      <a:pt x="171617" y="261736"/>
                      <a:pt x="174855" y="283263"/>
                      <a:pt x="176093" y="304980"/>
                    </a:cubicBezTo>
                    <a:cubicBezTo>
                      <a:pt x="184666" y="284215"/>
                      <a:pt x="198096" y="265832"/>
                      <a:pt x="214765" y="250306"/>
                    </a:cubicBezTo>
                    <a:cubicBezTo>
                      <a:pt x="218384" y="246972"/>
                      <a:pt x="223242" y="252878"/>
                      <a:pt x="219623" y="256307"/>
                    </a:cubicBezTo>
                    <a:cubicBezTo>
                      <a:pt x="198668" y="275738"/>
                      <a:pt x="182951" y="300408"/>
                      <a:pt x="176665" y="328316"/>
                    </a:cubicBezTo>
                    <a:cubicBezTo>
                      <a:pt x="176570" y="335745"/>
                      <a:pt x="176379" y="343080"/>
                      <a:pt x="175808" y="350509"/>
                    </a:cubicBezTo>
                    <a:cubicBezTo>
                      <a:pt x="172760" y="391467"/>
                      <a:pt x="165616" y="433758"/>
                      <a:pt x="183428" y="472524"/>
                    </a:cubicBezTo>
                    <a:cubicBezTo>
                      <a:pt x="185523" y="477001"/>
                      <a:pt x="178475" y="480144"/>
                      <a:pt x="176474" y="475668"/>
                    </a:cubicBezTo>
                    <a:cubicBezTo>
                      <a:pt x="161330" y="442711"/>
                      <a:pt x="163139" y="406707"/>
                      <a:pt x="166378" y="371369"/>
                    </a:cubicBezTo>
                    <a:cubicBezTo>
                      <a:pt x="166854" y="365844"/>
                      <a:pt x="167330" y="360320"/>
                      <a:pt x="167616" y="354795"/>
                    </a:cubicBezTo>
                    <a:cubicBezTo>
                      <a:pt x="167426" y="354414"/>
                      <a:pt x="167235" y="354033"/>
                      <a:pt x="167140" y="353462"/>
                    </a:cubicBezTo>
                    <a:cubicBezTo>
                      <a:pt x="162568" y="325935"/>
                      <a:pt x="135326" y="315076"/>
                      <a:pt x="111704" y="307266"/>
                    </a:cubicBezTo>
                    <a:cubicBezTo>
                      <a:pt x="107037" y="305742"/>
                      <a:pt x="109799" y="298598"/>
                      <a:pt x="114467" y="300122"/>
                    </a:cubicBezTo>
                    <a:cubicBezTo>
                      <a:pt x="134945" y="306885"/>
                      <a:pt x="156853" y="316314"/>
                      <a:pt x="167997" y="334412"/>
                    </a:cubicBezTo>
                    <a:cubicBezTo>
                      <a:pt x="167902" y="333936"/>
                      <a:pt x="167902" y="333459"/>
                      <a:pt x="167997" y="332983"/>
                    </a:cubicBezTo>
                    <a:cubicBezTo>
                      <a:pt x="168188" y="332031"/>
                      <a:pt x="168378" y="331078"/>
                      <a:pt x="168569" y="330126"/>
                    </a:cubicBezTo>
                    <a:cubicBezTo>
                      <a:pt x="168950" y="304789"/>
                      <a:pt x="167045" y="279738"/>
                      <a:pt x="161615" y="254402"/>
                    </a:cubicBezTo>
                    <a:cubicBezTo>
                      <a:pt x="161139" y="254116"/>
                      <a:pt x="160663" y="253735"/>
                      <a:pt x="160282" y="253259"/>
                    </a:cubicBezTo>
                    <a:cubicBezTo>
                      <a:pt x="139613" y="222874"/>
                      <a:pt x="99512" y="212587"/>
                      <a:pt x="65222" y="223446"/>
                    </a:cubicBezTo>
                    <a:cubicBezTo>
                      <a:pt x="60555" y="224874"/>
                      <a:pt x="57317" y="217921"/>
                      <a:pt x="62079" y="216492"/>
                    </a:cubicBezTo>
                    <a:cubicBezTo>
                      <a:pt x="95131" y="206015"/>
                      <a:pt x="133517" y="212968"/>
                      <a:pt x="157615" y="237828"/>
                    </a:cubicBezTo>
                    <a:cubicBezTo>
                      <a:pt x="157139" y="235923"/>
                      <a:pt x="156567" y="234114"/>
                      <a:pt x="156091" y="232304"/>
                    </a:cubicBezTo>
                    <a:cubicBezTo>
                      <a:pt x="155805" y="231828"/>
                      <a:pt x="155519" y="231161"/>
                      <a:pt x="155424" y="230399"/>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 name="Google Shape;187;p26"/>
              <p:cNvSpPr/>
              <p:nvPr/>
            </p:nvSpPr>
            <p:spPr>
              <a:xfrm>
                <a:off x="5446400" y="3288614"/>
                <a:ext cx="104775" cy="57150"/>
              </a:xfrm>
              <a:custGeom>
                <a:rect b="b" l="l" r="r" t="t"/>
                <a:pathLst>
                  <a:path extrusionOk="0" h="57150" w="104775">
                    <a:moveTo>
                      <a:pt x="757" y="21037"/>
                    </a:moveTo>
                    <a:cubicBezTo>
                      <a:pt x="23522" y="54851"/>
                      <a:pt x="65717" y="66662"/>
                      <a:pt x="102960" y="50279"/>
                    </a:cubicBezTo>
                    <a:cubicBezTo>
                      <a:pt x="104198" y="49707"/>
                      <a:pt x="104865" y="48850"/>
                      <a:pt x="105056" y="47802"/>
                    </a:cubicBezTo>
                    <a:cubicBezTo>
                      <a:pt x="106389" y="47136"/>
                      <a:pt x="107437" y="45802"/>
                      <a:pt x="107151" y="43897"/>
                    </a:cubicBezTo>
                    <a:cubicBezTo>
                      <a:pt x="104579" y="25419"/>
                      <a:pt x="99245" y="6369"/>
                      <a:pt x="78767" y="1320"/>
                    </a:cubicBezTo>
                    <a:cubicBezTo>
                      <a:pt x="52573" y="-5157"/>
                      <a:pt x="29618" y="14274"/>
                      <a:pt x="4091" y="14751"/>
                    </a:cubicBezTo>
                    <a:cubicBezTo>
                      <a:pt x="757" y="14941"/>
                      <a:pt x="-1148" y="18084"/>
                      <a:pt x="757" y="21037"/>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 name="Google Shape;188;p26"/>
              <p:cNvSpPr/>
              <p:nvPr/>
            </p:nvSpPr>
            <p:spPr>
              <a:xfrm>
                <a:off x="5385336" y="2977990"/>
                <a:ext cx="95250" cy="95250"/>
              </a:xfrm>
              <a:custGeom>
                <a:rect b="b" l="l" r="r" t="t"/>
                <a:pathLst>
                  <a:path extrusionOk="0" h="95250" w="95250">
                    <a:moveTo>
                      <a:pt x="4" y="3811"/>
                    </a:moveTo>
                    <a:cubicBezTo>
                      <a:pt x="99" y="31624"/>
                      <a:pt x="6481" y="61532"/>
                      <a:pt x="26865" y="81821"/>
                    </a:cubicBezTo>
                    <a:cubicBezTo>
                      <a:pt x="44772" y="99728"/>
                      <a:pt x="70870" y="107538"/>
                      <a:pt x="95064" y="99347"/>
                    </a:cubicBezTo>
                    <a:cubicBezTo>
                      <a:pt x="96016" y="99347"/>
                      <a:pt x="96873" y="98966"/>
                      <a:pt x="97445" y="98299"/>
                    </a:cubicBezTo>
                    <a:cubicBezTo>
                      <a:pt x="98207" y="97632"/>
                      <a:pt x="98493" y="96680"/>
                      <a:pt x="98397" y="95632"/>
                    </a:cubicBezTo>
                    <a:cubicBezTo>
                      <a:pt x="103731" y="72486"/>
                      <a:pt x="99445" y="45721"/>
                      <a:pt x="83253" y="27623"/>
                    </a:cubicBezTo>
                    <a:cubicBezTo>
                      <a:pt x="64012" y="6097"/>
                      <a:pt x="31818" y="-1333"/>
                      <a:pt x="4100" y="191"/>
                    </a:cubicBezTo>
                    <a:cubicBezTo>
                      <a:pt x="3814" y="191"/>
                      <a:pt x="3528" y="287"/>
                      <a:pt x="3243" y="382"/>
                    </a:cubicBezTo>
                    <a:cubicBezTo>
                      <a:pt x="1433" y="477"/>
                      <a:pt x="-91" y="1620"/>
                      <a:pt x="4" y="3811"/>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 name="Google Shape;189;p26"/>
              <p:cNvSpPr/>
              <p:nvPr/>
            </p:nvSpPr>
            <p:spPr>
              <a:xfrm>
                <a:off x="5312152" y="3090975"/>
                <a:ext cx="123825" cy="66675"/>
              </a:xfrm>
              <a:custGeom>
                <a:rect b="b" l="l" r="r" t="t"/>
                <a:pathLst>
                  <a:path extrusionOk="0" h="66675" w="123825">
                    <a:moveTo>
                      <a:pt x="1083" y="21604"/>
                    </a:moveTo>
                    <a:cubicBezTo>
                      <a:pt x="19848" y="40463"/>
                      <a:pt x="40993" y="61133"/>
                      <a:pt x="67473" y="68181"/>
                    </a:cubicBezTo>
                    <a:cubicBezTo>
                      <a:pt x="90809" y="74372"/>
                      <a:pt x="113859" y="65324"/>
                      <a:pt x="131100" y="49512"/>
                    </a:cubicBezTo>
                    <a:cubicBezTo>
                      <a:pt x="131385" y="49226"/>
                      <a:pt x="131576" y="48941"/>
                      <a:pt x="131766" y="48655"/>
                    </a:cubicBezTo>
                    <a:cubicBezTo>
                      <a:pt x="132147" y="48179"/>
                      <a:pt x="132338" y="47607"/>
                      <a:pt x="132433" y="46940"/>
                    </a:cubicBezTo>
                    <a:cubicBezTo>
                      <a:pt x="135862" y="24271"/>
                      <a:pt x="117860" y="5888"/>
                      <a:pt x="96619" y="1411"/>
                    </a:cubicBezTo>
                    <a:cubicBezTo>
                      <a:pt x="65758" y="-4971"/>
                      <a:pt x="36326" y="12174"/>
                      <a:pt x="6227" y="15508"/>
                    </a:cubicBezTo>
                    <a:cubicBezTo>
                      <a:pt x="5941" y="15508"/>
                      <a:pt x="5655" y="15603"/>
                      <a:pt x="5465" y="15698"/>
                    </a:cubicBezTo>
                    <a:cubicBezTo>
                      <a:pt x="2036" y="14651"/>
                      <a:pt x="-1965" y="18556"/>
                      <a:pt x="1083" y="21604"/>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 name="Google Shape;190;p26"/>
              <p:cNvSpPr/>
              <p:nvPr/>
            </p:nvSpPr>
            <p:spPr>
              <a:xfrm>
                <a:off x="5522706" y="2928969"/>
                <a:ext cx="76200" cy="123825"/>
              </a:xfrm>
              <a:custGeom>
                <a:rect b="b" l="l" r="r" t="t"/>
                <a:pathLst>
                  <a:path extrusionOk="0" h="123825" w="76200">
                    <a:moveTo>
                      <a:pt x="27607" y="125793"/>
                    </a:moveTo>
                    <a:cubicBezTo>
                      <a:pt x="28083" y="125984"/>
                      <a:pt x="28559" y="126079"/>
                      <a:pt x="29035" y="126079"/>
                    </a:cubicBezTo>
                    <a:cubicBezTo>
                      <a:pt x="29607" y="126269"/>
                      <a:pt x="30274" y="126365"/>
                      <a:pt x="31036" y="126269"/>
                    </a:cubicBezTo>
                    <a:cubicBezTo>
                      <a:pt x="43990" y="123983"/>
                      <a:pt x="57229" y="121126"/>
                      <a:pt x="66469" y="111029"/>
                    </a:cubicBezTo>
                    <a:cubicBezTo>
                      <a:pt x="75136" y="101600"/>
                      <a:pt x="78756" y="88265"/>
                      <a:pt x="78470" y="75692"/>
                    </a:cubicBezTo>
                    <a:cubicBezTo>
                      <a:pt x="78089" y="63214"/>
                      <a:pt x="75041" y="50260"/>
                      <a:pt x="72565" y="38068"/>
                    </a:cubicBezTo>
                    <a:cubicBezTo>
                      <a:pt x="70088" y="25876"/>
                      <a:pt x="67326" y="13112"/>
                      <a:pt x="61230" y="2159"/>
                    </a:cubicBezTo>
                    <a:cubicBezTo>
                      <a:pt x="59515" y="-889"/>
                      <a:pt x="55705" y="-604"/>
                      <a:pt x="54181" y="2349"/>
                    </a:cubicBezTo>
                    <a:cubicBezTo>
                      <a:pt x="41323" y="26638"/>
                      <a:pt x="15319" y="42545"/>
                      <a:pt x="3889" y="67405"/>
                    </a:cubicBezTo>
                    <a:cubicBezTo>
                      <a:pt x="-6588" y="90551"/>
                      <a:pt x="5032" y="115887"/>
                      <a:pt x="27607" y="125793"/>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 name="Google Shape;191;p26"/>
              <p:cNvSpPr/>
              <p:nvPr/>
            </p:nvSpPr>
            <p:spPr>
              <a:xfrm>
                <a:off x="5595976" y="3210283"/>
                <a:ext cx="95250" cy="85725"/>
              </a:xfrm>
              <a:custGeom>
                <a:rect b="b" l="l" r="r" t="t"/>
                <a:pathLst>
                  <a:path extrusionOk="0" h="85725" w="95250">
                    <a:moveTo>
                      <a:pt x="3485" y="81937"/>
                    </a:moveTo>
                    <a:cubicBezTo>
                      <a:pt x="4057" y="83271"/>
                      <a:pt x="5009" y="83938"/>
                      <a:pt x="6057" y="84128"/>
                    </a:cubicBezTo>
                    <a:cubicBezTo>
                      <a:pt x="6248" y="84604"/>
                      <a:pt x="6533" y="84985"/>
                      <a:pt x="7010" y="85366"/>
                    </a:cubicBezTo>
                    <a:cubicBezTo>
                      <a:pt x="22345" y="99654"/>
                      <a:pt x="44348" y="93463"/>
                      <a:pt x="57206" y="79080"/>
                    </a:cubicBezTo>
                    <a:cubicBezTo>
                      <a:pt x="76256" y="57934"/>
                      <a:pt x="75875" y="25359"/>
                      <a:pt x="98450" y="6785"/>
                    </a:cubicBezTo>
                    <a:cubicBezTo>
                      <a:pt x="101498" y="4213"/>
                      <a:pt x="99116" y="-359"/>
                      <a:pt x="95402" y="22"/>
                    </a:cubicBezTo>
                    <a:cubicBezTo>
                      <a:pt x="68922" y="2594"/>
                      <a:pt x="40347" y="5737"/>
                      <a:pt x="19487" y="23930"/>
                    </a:cubicBezTo>
                    <a:cubicBezTo>
                      <a:pt x="2628" y="38503"/>
                      <a:pt x="-4992" y="60887"/>
                      <a:pt x="3485" y="81937"/>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 name="Google Shape;192;p26"/>
              <p:cNvSpPr/>
              <p:nvPr/>
            </p:nvSpPr>
            <p:spPr>
              <a:xfrm>
                <a:off x="5559077" y="3065584"/>
                <a:ext cx="104775" cy="114300"/>
              </a:xfrm>
              <a:custGeom>
                <a:rect b="b" l="l" r="r" t="t"/>
                <a:pathLst>
                  <a:path extrusionOk="0" h="114300" w="104775">
                    <a:moveTo>
                      <a:pt x="1332" y="102525"/>
                    </a:moveTo>
                    <a:cubicBezTo>
                      <a:pt x="-3145" y="83666"/>
                      <a:pt x="3999" y="63092"/>
                      <a:pt x="17715" y="48423"/>
                    </a:cubicBezTo>
                    <a:cubicBezTo>
                      <a:pt x="41718" y="22706"/>
                      <a:pt x="78008" y="15372"/>
                      <a:pt x="108488" y="417"/>
                    </a:cubicBezTo>
                    <a:cubicBezTo>
                      <a:pt x="112298" y="-1392"/>
                      <a:pt x="114870" y="3084"/>
                      <a:pt x="113156" y="6132"/>
                    </a:cubicBezTo>
                    <a:cubicBezTo>
                      <a:pt x="97439" y="34136"/>
                      <a:pt x="96392" y="68140"/>
                      <a:pt x="78485" y="95096"/>
                    </a:cubicBezTo>
                    <a:cubicBezTo>
                      <a:pt x="65150" y="115289"/>
                      <a:pt x="41147" y="128148"/>
                      <a:pt x="17239" y="119861"/>
                    </a:cubicBezTo>
                    <a:cubicBezTo>
                      <a:pt x="17048" y="119766"/>
                      <a:pt x="16858" y="119670"/>
                      <a:pt x="16667" y="119575"/>
                    </a:cubicBezTo>
                    <a:cubicBezTo>
                      <a:pt x="16763" y="119670"/>
                      <a:pt x="5809" y="116527"/>
                      <a:pt x="1332" y="102525"/>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 name="Google Shape;193;p26"/>
              <p:cNvSpPr/>
              <p:nvPr/>
            </p:nvSpPr>
            <p:spPr>
              <a:xfrm>
                <a:off x="5350622" y="3198056"/>
                <a:ext cx="142875" cy="76200"/>
              </a:xfrm>
              <a:custGeom>
                <a:rect b="b" l="l" r="r" t="t"/>
                <a:pathLst>
                  <a:path extrusionOk="0" h="76200" w="142875">
                    <a:moveTo>
                      <a:pt x="1190" y="45492"/>
                    </a:moveTo>
                    <a:cubicBezTo>
                      <a:pt x="1761" y="44825"/>
                      <a:pt x="2523" y="44444"/>
                      <a:pt x="3381" y="44349"/>
                    </a:cubicBezTo>
                    <a:cubicBezTo>
                      <a:pt x="34908" y="30919"/>
                      <a:pt x="61578" y="3487"/>
                      <a:pt x="97011" y="248"/>
                    </a:cubicBezTo>
                    <a:cubicBezTo>
                      <a:pt x="121014" y="-1943"/>
                      <a:pt x="145779" y="10440"/>
                      <a:pt x="152066" y="34824"/>
                    </a:cubicBezTo>
                    <a:cubicBezTo>
                      <a:pt x="152066" y="34824"/>
                      <a:pt x="152066" y="42253"/>
                      <a:pt x="147684" y="50064"/>
                    </a:cubicBezTo>
                    <a:cubicBezTo>
                      <a:pt x="119109" y="98546"/>
                      <a:pt x="42433" y="73686"/>
                      <a:pt x="2428" y="51874"/>
                    </a:cubicBezTo>
                    <a:cubicBezTo>
                      <a:pt x="2142" y="51683"/>
                      <a:pt x="1857" y="51493"/>
                      <a:pt x="1571" y="51302"/>
                    </a:cubicBezTo>
                    <a:cubicBezTo>
                      <a:pt x="-144" y="49873"/>
                      <a:pt x="-715" y="47016"/>
                      <a:pt x="1190" y="45492"/>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 name="Google Shape;194;p26"/>
              <p:cNvSpPr/>
              <p:nvPr/>
            </p:nvSpPr>
            <p:spPr>
              <a:xfrm>
                <a:off x="5547074" y="2965862"/>
                <a:ext cx="28575" cy="85725"/>
              </a:xfrm>
              <a:custGeom>
                <a:rect b="b" l="l" r="r" t="t"/>
                <a:pathLst>
                  <a:path extrusionOk="0" h="85725" w="28575">
                    <a:moveTo>
                      <a:pt x="0" y="87281"/>
                    </a:moveTo>
                    <a:cubicBezTo>
                      <a:pt x="2191" y="73184"/>
                      <a:pt x="11239" y="61945"/>
                      <a:pt x="17145" y="49277"/>
                    </a:cubicBezTo>
                    <a:cubicBezTo>
                      <a:pt x="24098" y="34322"/>
                      <a:pt x="27146" y="17939"/>
                      <a:pt x="26479" y="1461"/>
                    </a:cubicBezTo>
                    <a:cubicBezTo>
                      <a:pt x="26384" y="-158"/>
                      <a:pt x="28956" y="-634"/>
                      <a:pt x="28956" y="1080"/>
                    </a:cubicBezTo>
                    <a:cubicBezTo>
                      <a:pt x="29527" y="15749"/>
                      <a:pt x="27337" y="30322"/>
                      <a:pt x="22098" y="44038"/>
                    </a:cubicBezTo>
                    <a:cubicBezTo>
                      <a:pt x="16288" y="59183"/>
                      <a:pt x="4477" y="72137"/>
                      <a:pt x="2286" y="88520"/>
                    </a:cubicBezTo>
                    <a:cubicBezTo>
                      <a:pt x="1524" y="88139"/>
                      <a:pt x="762" y="87758"/>
                      <a:pt x="0" y="87281"/>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 name="Google Shape;195;p26"/>
              <p:cNvSpPr/>
              <p:nvPr/>
            </p:nvSpPr>
            <p:spPr>
              <a:xfrm>
                <a:off x="5418243" y="3007215"/>
                <a:ext cx="57150" cy="66675"/>
              </a:xfrm>
              <a:custGeom>
                <a:rect b="b" l="l" r="r" t="t"/>
                <a:pathLst>
                  <a:path extrusionOk="0" h="66675" w="57150">
                    <a:moveTo>
                      <a:pt x="2530" y="685"/>
                    </a:moveTo>
                    <a:cubicBezTo>
                      <a:pt x="11388" y="17163"/>
                      <a:pt x="23104" y="32022"/>
                      <a:pt x="37296" y="44214"/>
                    </a:cubicBezTo>
                    <a:cubicBezTo>
                      <a:pt x="43678" y="49738"/>
                      <a:pt x="50631" y="54310"/>
                      <a:pt x="57679" y="58978"/>
                    </a:cubicBezTo>
                    <a:cubicBezTo>
                      <a:pt x="60727" y="60978"/>
                      <a:pt x="63490" y="63169"/>
                      <a:pt x="65490" y="65836"/>
                    </a:cubicBezTo>
                    <a:cubicBezTo>
                      <a:pt x="65490" y="66026"/>
                      <a:pt x="65395" y="66217"/>
                      <a:pt x="65395" y="66407"/>
                    </a:cubicBezTo>
                    <a:cubicBezTo>
                      <a:pt x="65490" y="67360"/>
                      <a:pt x="65204" y="68217"/>
                      <a:pt x="64537" y="68884"/>
                    </a:cubicBezTo>
                    <a:cubicBezTo>
                      <a:pt x="61108" y="62883"/>
                      <a:pt x="53488" y="59454"/>
                      <a:pt x="47964" y="55644"/>
                    </a:cubicBezTo>
                    <a:cubicBezTo>
                      <a:pt x="41392" y="51072"/>
                      <a:pt x="35200" y="46024"/>
                      <a:pt x="29390" y="40404"/>
                    </a:cubicBezTo>
                    <a:cubicBezTo>
                      <a:pt x="17579" y="29069"/>
                      <a:pt x="7864" y="16020"/>
                      <a:pt x="148" y="1637"/>
                    </a:cubicBezTo>
                    <a:cubicBezTo>
                      <a:pt x="-614" y="304"/>
                      <a:pt x="1768" y="-744"/>
                      <a:pt x="2530" y="685"/>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 name="Google Shape;196;p26"/>
              <p:cNvSpPr/>
              <p:nvPr/>
            </p:nvSpPr>
            <p:spPr>
              <a:xfrm>
                <a:off x="5346891" y="3117796"/>
                <a:ext cx="95250" cy="19050"/>
              </a:xfrm>
              <a:custGeom>
                <a:rect b="b" l="l" r="r" t="t"/>
                <a:pathLst>
                  <a:path extrusionOk="0" h="19050" w="95250">
                    <a:moveTo>
                      <a:pt x="1682" y="117"/>
                    </a:moveTo>
                    <a:cubicBezTo>
                      <a:pt x="18065" y="7260"/>
                      <a:pt x="35306" y="12309"/>
                      <a:pt x="53022" y="14880"/>
                    </a:cubicBezTo>
                    <a:cubicBezTo>
                      <a:pt x="67786" y="16976"/>
                      <a:pt x="83216" y="16023"/>
                      <a:pt x="97694" y="19929"/>
                    </a:cubicBezTo>
                    <a:cubicBezTo>
                      <a:pt x="97694" y="20024"/>
                      <a:pt x="97694" y="20024"/>
                      <a:pt x="97694" y="20119"/>
                    </a:cubicBezTo>
                    <a:cubicBezTo>
                      <a:pt x="97599" y="20786"/>
                      <a:pt x="97313" y="21357"/>
                      <a:pt x="97028" y="21834"/>
                    </a:cubicBezTo>
                    <a:cubicBezTo>
                      <a:pt x="96932" y="22024"/>
                      <a:pt x="96742" y="22119"/>
                      <a:pt x="96647" y="22310"/>
                    </a:cubicBezTo>
                    <a:cubicBezTo>
                      <a:pt x="80930" y="18119"/>
                      <a:pt x="64071" y="19357"/>
                      <a:pt x="48069" y="16690"/>
                    </a:cubicBezTo>
                    <a:cubicBezTo>
                      <a:pt x="31781" y="13928"/>
                      <a:pt x="15875" y="9165"/>
                      <a:pt x="730" y="2498"/>
                    </a:cubicBezTo>
                    <a:cubicBezTo>
                      <a:pt x="-699" y="1831"/>
                      <a:pt x="158" y="-550"/>
                      <a:pt x="1682" y="117"/>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 name="Google Shape;197;p26"/>
              <p:cNvSpPr/>
              <p:nvPr/>
            </p:nvSpPr>
            <p:spPr>
              <a:xfrm>
                <a:off x="5386639" y="3228393"/>
                <a:ext cx="114300" cy="9525"/>
              </a:xfrm>
              <a:custGeom>
                <a:rect b="b" l="l" r="r" t="t"/>
                <a:pathLst>
                  <a:path extrusionOk="0" h="9525" w="114300">
                    <a:moveTo>
                      <a:pt x="58613" y="7154"/>
                    </a:moveTo>
                    <a:cubicBezTo>
                      <a:pt x="48326" y="9440"/>
                      <a:pt x="38229" y="12488"/>
                      <a:pt x="28037" y="15060"/>
                    </a:cubicBezTo>
                    <a:cubicBezTo>
                      <a:pt x="18893" y="17346"/>
                      <a:pt x="9845" y="18775"/>
                      <a:pt x="796" y="15536"/>
                    </a:cubicBezTo>
                    <a:cubicBezTo>
                      <a:pt x="-728" y="14965"/>
                      <a:pt x="129" y="12583"/>
                      <a:pt x="1748" y="13155"/>
                    </a:cubicBezTo>
                    <a:cubicBezTo>
                      <a:pt x="13369" y="17251"/>
                      <a:pt x="25275" y="13155"/>
                      <a:pt x="36610" y="10107"/>
                    </a:cubicBezTo>
                    <a:cubicBezTo>
                      <a:pt x="46802" y="7345"/>
                      <a:pt x="56993" y="4678"/>
                      <a:pt x="67376" y="2677"/>
                    </a:cubicBezTo>
                    <a:cubicBezTo>
                      <a:pt x="83282" y="-275"/>
                      <a:pt x="99475" y="-1228"/>
                      <a:pt x="115191" y="2106"/>
                    </a:cubicBezTo>
                    <a:cubicBezTo>
                      <a:pt x="115477" y="2963"/>
                      <a:pt x="115763" y="3725"/>
                      <a:pt x="115953" y="4582"/>
                    </a:cubicBezTo>
                    <a:cubicBezTo>
                      <a:pt x="115953" y="4582"/>
                      <a:pt x="115953" y="4678"/>
                      <a:pt x="115953" y="4868"/>
                    </a:cubicBezTo>
                    <a:cubicBezTo>
                      <a:pt x="97094" y="582"/>
                      <a:pt x="77567" y="2868"/>
                      <a:pt x="58613" y="7154"/>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 name="Google Shape;198;p26"/>
              <p:cNvSpPr/>
              <p:nvPr/>
            </p:nvSpPr>
            <p:spPr>
              <a:xfrm>
                <a:off x="5467149" y="3310541"/>
                <a:ext cx="85725" cy="19050"/>
              </a:xfrm>
              <a:custGeom>
                <a:rect b="b" l="l" r="r" t="t"/>
                <a:pathLst>
                  <a:path extrusionOk="0" h="19050" w="85725">
                    <a:moveTo>
                      <a:pt x="1725" y="63"/>
                    </a:moveTo>
                    <a:cubicBezTo>
                      <a:pt x="28204" y="9302"/>
                      <a:pt x="63923" y="4254"/>
                      <a:pt x="86497" y="22732"/>
                    </a:cubicBezTo>
                    <a:cubicBezTo>
                      <a:pt x="86497" y="23780"/>
                      <a:pt x="86116" y="24542"/>
                      <a:pt x="85449" y="25209"/>
                    </a:cubicBezTo>
                    <a:cubicBezTo>
                      <a:pt x="63256" y="6349"/>
                      <a:pt x="27156" y="11683"/>
                      <a:pt x="772" y="2539"/>
                    </a:cubicBezTo>
                    <a:cubicBezTo>
                      <a:pt x="-752" y="1968"/>
                      <a:pt x="201" y="-414"/>
                      <a:pt x="1725" y="63"/>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 name="Google Shape;199;p26"/>
              <p:cNvSpPr/>
              <p:nvPr/>
            </p:nvSpPr>
            <p:spPr>
              <a:xfrm>
                <a:off x="5600224" y="3227390"/>
                <a:ext cx="57150" cy="66675"/>
              </a:xfrm>
              <a:custGeom>
                <a:rect b="b" l="l" r="r" t="t"/>
                <a:pathLst>
                  <a:path extrusionOk="0" h="66675" w="57150">
                    <a:moveTo>
                      <a:pt x="61150" y="251"/>
                    </a:moveTo>
                    <a:cubicBezTo>
                      <a:pt x="62484" y="-702"/>
                      <a:pt x="64103" y="1299"/>
                      <a:pt x="62770" y="2251"/>
                    </a:cubicBezTo>
                    <a:cubicBezTo>
                      <a:pt x="38291" y="19682"/>
                      <a:pt x="17717" y="41875"/>
                      <a:pt x="2095" y="67593"/>
                    </a:cubicBezTo>
                    <a:cubicBezTo>
                      <a:pt x="2000" y="67402"/>
                      <a:pt x="1810" y="67212"/>
                      <a:pt x="1714" y="67021"/>
                    </a:cubicBezTo>
                    <a:cubicBezTo>
                      <a:pt x="1048" y="66926"/>
                      <a:pt x="476" y="66640"/>
                      <a:pt x="0" y="66069"/>
                    </a:cubicBezTo>
                    <a:cubicBezTo>
                      <a:pt x="15811" y="40256"/>
                      <a:pt x="36481" y="17872"/>
                      <a:pt x="61150" y="251"/>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 name="Google Shape;200;p26"/>
              <p:cNvSpPr/>
              <p:nvPr/>
            </p:nvSpPr>
            <p:spPr>
              <a:xfrm>
                <a:off x="5573840" y="3091996"/>
                <a:ext cx="66675" cy="85725"/>
              </a:xfrm>
              <a:custGeom>
                <a:rect b="b" l="l" r="r" t="t"/>
                <a:pathLst>
                  <a:path extrusionOk="0" h="85725" w="66675">
                    <a:moveTo>
                      <a:pt x="71056" y="295"/>
                    </a:moveTo>
                    <a:cubicBezTo>
                      <a:pt x="72295" y="-753"/>
                      <a:pt x="73914" y="1247"/>
                      <a:pt x="72676" y="2295"/>
                    </a:cubicBezTo>
                    <a:cubicBezTo>
                      <a:pt x="42386" y="26774"/>
                      <a:pt x="18383" y="58112"/>
                      <a:pt x="2381" y="93545"/>
                    </a:cubicBezTo>
                    <a:cubicBezTo>
                      <a:pt x="2191" y="93449"/>
                      <a:pt x="2095" y="93449"/>
                      <a:pt x="1905" y="93354"/>
                    </a:cubicBezTo>
                    <a:cubicBezTo>
                      <a:pt x="1905" y="93354"/>
                      <a:pt x="1143" y="93164"/>
                      <a:pt x="0" y="92592"/>
                    </a:cubicBezTo>
                    <a:cubicBezTo>
                      <a:pt x="16192" y="56683"/>
                      <a:pt x="40481" y="25060"/>
                      <a:pt x="71056" y="295"/>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 name="Google Shape;201;p26"/>
              <p:cNvSpPr/>
              <p:nvPr/>
            </p:nvSpPr>
            <p:spPr>
              <a:xfrm>
                <a:off x="5396960" y="3244537"/>
                <a:ext cx="1485900" cy="676275"/>
              </a:xfrm>
              <a:custGeom>
                <a:rect b="b" l="l" r="r" t="t"/>
                <a:pathLst>
                  <a:path extrusionOk="0" h="676275" w="1485900">
                    <a:moveTo>
                      <a:pt x="42863" y="325528"/>
                    </a:moveTo>
                    <a:cubicBezTo>
                      <a:pt x="69533" y="294381"/>
                      <a:pt x="117634" y="295238"/>
                      <a:pt x="157925" y="302858"/>
                    </a:cubicBezTo>
                    <a:cubicBezTo>
                      <a:pt x="198215" y="310478"/>
                      <a:pt x="241649" y="322099"/>
                      <a:pt x="278702" y="304573"/>
                    </a:cubicBezTo>
                    <a:cubicBezTo>
                      <a:pt x="356235" y="267997"/>
                      <a:pt x="343281" y="139504"/>
                      <a:pt x="416528" y="94832"/>
                    </a:cubicBezTo>
                    <a:cubicBezTo>
                      <a:pt x="462915" y="66352"/>
                      <a:pt x="524923" y="84450"/>
                      <a:pt x="575596" y="64447"/>
                    </a:cubicBezTo>
                    <a:cubicBezTo>
                      <a:pt x="615791" y="48541"/>
                      <a:pt x="645700" y="9869"/>
                      <a:pt x="688181" y="1582"/>
                    </a:cubicBezTo>
                    <a:cubicBezTo>
                      <a:pt x="733997" y="-7371"/>
                      <a:pt x="779431" y="22918"/>
                      <a:pt x="806577" y="60923"/>
                    </a:cubicBezTo>
                    <a:cubicBezTo>
                      <a:pt x="833723" y="98833"/>
                      <a:pt x="848201" y="144267"/>
                      <a:pt x="870395" y="185415"/>
                    </a:cubicBezTo>
                    <a:cubicBezTo>
                      <a:pt x="892588" y="226468"/>
                      <a:pt x="926592" y="265711"/>
                      <a:pt x="972503" y="274378"/>
                    </a:cubicBezTo>
                    <a:cubicBezTo>
                      <a:pt x="1032986" y="285713"/>
                      <a:pt x="1103186" y="242660"/>
                      <a:pt x="1152906" y="278950"/>
                    </a:cubicBezTo>
                    <a:cubicBezTo>
                      <a:pt x="1207865" y="319241"/>
                      <a:pt x="1184910" y="423540"/>
                      <a:pt x="1245680" y="454401"/>
                    </a:cubicBezTo>
                    <a:cubicBezTo>
                      <a:pt x="1284446" y="474118"/>
                      <a:pt x="1330928" y="448686"/>
                      <a:pt x="1374172" y="452782"/>
                    </a:cubicBezTo>
                    <a:cubicBezTo>
                      <a:pt x="1420844" y="457258"/>
                      <a:pt x="1458087" y="496787"/>
                      <a:pt x="1474184" y="540793"/>
                    </a:cubicBezTo>
                    <a:cubicBezTo>
                      <a:pt x="1490282" y="584798"/>
                      <a:pt x="1489329" y="632899"/>
                      <a:pt x="1488186" y="679762"/>
                    </a:cubicBezTo>
                    <a:lnTo>
                      <a:pt x="0" y="679762"/>
                    </a:lnTo>
                    <a:lnTo>
                      <a:pt x="42863" y="32552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 name="Google Shape;202;p26"/>
              <p:cNvSpPr/>
              <p:nvPr/>
            </p:nvSpPr>
            <p:spPr>
              <a:xfrm>
                <a:off x="5305425" y="3371206"/>
                <a:ext cx="1295400" cy="533400"/>
              </a:xfrm>
              <a:custGeom>
                <a:rect b="b" l="l" r="r" t="t"/>
                <a:pathLst>
                  <a:path extrusionOk="0" h="533400" w="1295400">
                    <a:moveTo>
                      <a:pt x="0" y="130851"/>
                    </a:moveTo>
                    <a:cubicBezTo>
                      <a:pt x="41053" y="83035"/>
                      <a:pt x="84487" y="33505"/>
                      <a:pt x="143161" y="10550"/>
                    </a:cubicBezTo>
                    <a:cubicBezTo>
                      <a:pt x="201835" y="-12405"/>
                      <a:pt x="280130" y="1596"/>
                      <a:pt x="309086" y="57508"/>
                    </a:cubicBezTo>
                    <a:cubicBezTo>
                      <a:pt x="327850" y="93798"/>
                      <a:pt x="326231" y="144852"/>
                      <a:pt x="361760" y="165236"/>
                    </a:cubicBezTo>
                    <a:cubicBezTo>
                      <a:pt x="412242" y="194192"/>
                      <a:pt x="469201" y="126755"/>
                      <a:pt x="527304" y="131136"/>
                    </a:cubicBezTo>
                    <a:cubicBezTo>
                      <a:pt x="605314" y="137042"/>
                      <a:pt x="624840" y="259248"/>
                      <a:pt x="700659" y="278583"/>
                    </a:cubicBezTo>
                    <a:cubicBezTo>
                      <a:pt x="773811" y="297252"/>
                      <a:pt x="850106" y="206860"/>
                      <a:pt x="917258" y="241531"/>
                    </a:cubicBezTo>
                    <a:cubicBezTo>
                      <a:pt x="962406" y="264867"/>
                      <a:pt x="966597" y="328399"/>
                      <a:pt x="1000411" y="366309"/>
                    </a:cubicBezTo>
                    <a:cubicBezTo>
                      <a:pt x="1028510" y="397836"/>
                      <a:pt x="1073468" y="407647"/>
                      <a:pt x="1115568" y="411171"/>
                    </a:cubicBezTo>
                    <a:cubicBezTo>
                      <a:pt x="1157669" y="414696"/>
                      <a:pt x="1201388" y="414029"/>
                      <a:pt x="1240060" y="430983"/>
                    </a:cubicBezTo>
                    <a:cubicBezTo>
                      <a:pt x="1278731" y="447938"/>
                      <a:pt x="1310926" y="489753"/>
                      <a:pt x="1300067" y="530520"/>
                    </a:cubicBezTo>
                    <a:lnTo>
                      <a:pt x="0" y="536139"/>
                    </a:lnTo>
                    <a:lnTo>
                      <a:pt x="0" y="13085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203" name="Google Shape;203;p26"/>
            <p:cNvSpPr/>
            <p:nvPr/>
          </p:nvSpPr>
          <p:spPr>
            <a:xfrm flipH="1">
              <a:off x="5244187" y="4915986"/>
              <a:ext cx="6947813" cy="1959114"/>
            </a:xfrm>
            <a:custGeom>
              <a:rect b="b" l="l" r="r" t="t"/>
              <a:pathLst>
                <a:path extrusionOk="0" h="1959114" w="6947813">
                  <a:moveTo>
                    <a:pt x="0" y="0"/>
                  </a:moveTo>
                  <a:lnTo>
                    <a:pt x="0" y="1959114"/>
                  </a:lnTo>
                  <a:lnTo>
                    <a:pt x="6947813" y="1959114"/>
                  </a:lnTo>
                  <a:cubicBezTo>
                    <a:pt x="6944773" y="1948706"/>
                    <a:pt x="6941733" y="1938484"/>
                    <a:pt x="6938844" y="1928076"/>
                  </a:cubicBezTo>
                  <a:cubicBezTo>
                    <a:pt x="6835249" y="1554604"/>
                    <a:pt x="6712348" y="1221926"/>
                    <a:pt x="6542114" y="916429"/>
                  </a:cubicBezTo>
                  <a:lnTo>
                    <a:pt x="6421192" y="718487"/>
                  </a:lnTo>
                  <a:lnTo>
                    <a:pt x="6399497" y="712927"/>
                  </a:lnTo>
                  <a:cubicBezTo>
                    <a:pt x="6052383" y="627190"/>
                    <a:pt x="5648703" y="540395"/>
                    <a:pt x="5182970" y="458073"/>
                  </a:cubicBezTo>
                  <a:lnTo>
                    <a:pt x="5058606" y="437123"/>
                  </a:lnTo>
                  <a:lnTo>
                    <a:pt x="5058606" y="1123054"/>
                  </a:lnTo>
                  <a:lnTo>
                    <a:pt x="5058605" y="1123054"/>
                  </a:lnTo>
                  <a:lnTo>
                    <a:pt x="5058605" y="437123"/>
                  </a:lnTo>
                  <a:lnTo>
                    <a:pt x="4821949" y="397257"/>
                  </a:lnTo>
                  <a:cubicBezTo>
                    <a:pt x="4697674" y="377323"/>
                    <a:pt x="4569435" y="357754"/>
                    <a:pt x="4437145" y="338638"/>
                  </a:cubicBezTo>
                  <a:lnTo>
                    <a:pt x="4427311" y="337294"/>
                  </a:lnTo>
                  <a:lnTo>
                    <a:pt x="4427311" y="337294"/>
                  </a:lnTo>
                  <a:lnTo>
                    <a:pt x="4028044" y="282733"/>
                  </a:lnTo>
                  <a:lnTo>
                    <a:pt x="3826465" y="258265"/>
                  </a:lnTo>
                  <a:lnTo>
                    <a:pt x="3826465" y="258266"/>
                  </a:lnTo>
                  <a:lnTo>
                    <a:pt x="3594130" y="230064"/>
                  </a:lnTo>
                  <a:cubicBezTo>
                    <a:pt x="3445299" y="213104"/>
                    <a:pt x="3292247" y="196769"/>
                    <a:pt x="3134889" y="181146"/>
                  </a:cubicBezTo>
                  <a:lnTo>
                    <a:pt x="3125991" y="180327"/>
                  </a:lnTo>
                  <a:lnTo>
                    <a:pt x="3125991" y="180326"/>
                  </a:lnTo>
                  <a:lnTo>
                    <a:pt x="2649807" y="136498"/>
                  </a:lnTo>
                  <a:cubicBezTo>
                    <a:pt x="1985575" y="80046"/>
                    <a:pt x="1251062" y="36367"/>
                    <a:pt x="440784" y="10992"/>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204" name="Google Shape;204;p26"/>
            <p:cNvGrpSpPr/>
            <p:nvPr/>
          </p:nvGrpSpPr>
          <p:grpSpPr>
            <a:xfrm rot="298849">
              <a:off x="4636504" y="5016898"/>
              <a:ext cx="3425939" cy="1999162"/>
              <a:chOff x="3448220" y="3474465"/>
              <a:chExt cx="2641438" cy="1541377"/>
            </a:xfrm>
          </p:grpSpPr>
          <p:sp>
            <p:nvSpPr>
              <p:cNvPr id="205" name="Google Shape;205;p26"/>
              <p:cNvSpPr/>
              <p:nvPr/>
            </p:nvSpPr>
            <p:spPr>
              <a:xfrm>
                <a:off x="3606478" y="4033037"/>
                <a:ext cx="238125" cy="47625"/>
              </a:xfrm>
              <a:custGeom>
                <a:rect b="b" l="l" r="r" t="t"/>
                <a:pathLst>
                  <a:path extrusionOk="0" h="47625" w="238125">
                    <a:moveTo>
                      <a:pt x="233959" y="43950"/>
                    </a:moveTo>
                    <a:cubicBezTo>
                      <a:pt x="233482" y="43760"/>
                      <a:pt x="233006" y="43665"/>
                      <a:pt x="232435" y="43474"/>
                    </a:cubicBezTo>
                    <a:cubicBezTo>
                      <a:pt x="233578" y="40902"/>
                      <a:pt x="233292" y="37759"/>
                      <a:pt x="230244" y="35664"/>
                    </a:cubicBezTo>
                    <a:cubicBezTo>
                      <a:pt x="163759" y="-10914"/>
                      <a:pt x="81559" y="-2151"/>
                      <a:pt x="5454" y="8327"/>
                    </a:cubicBezTo>
                    <a:cubicBezTo>
                      <a:pt x="-1880" y="9375"/>
                      <a:pt x="-1880" y="21757"/>
                      <a:pt x="5835" y="21567"/>
                    </a:cubicBezTo>
                    <a:cubicBezTo>
                      <a:pt x="82035" y="19566"/>
                      <a:pt x="157187" y="31282"/>
                      <a:pt x="229196" y="56523"/>
                    </a:cubicBezTo>
                    <a:cubicBezTo>
                      <a:pt x="237388" y="59286"/>
                      <a:pt x="242150" y="46808"/>
                      <a:pt x="233959" y="4395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 name="Google Shape;206;p26"/>
              <p:cNvSpPr/>
              <p:nvPr/>
            </p:nvSpPr>
            <p:spPr>
              <a:xfrm>
                <a:off x="3785270" y="3859970"/>
                <a:ext cx="76200" cy="247650"/>
              </a:xfrm>
              <a:custGeom>
                <a:rect b="b" l="l" r="r" t="t"/>
                <a:pathLst>
                  <a:path extrusionOk="0" h="247650" w="76200">
                    <a:moveTo>
                      <a:pt x="4494" y="5848"/>
                    </a:moveTo>
                    <a:cubicBezTo>
                      <a:pt x="-14080" y="92717"/>
                      <a:pt x="28306" y="173012"/>
                      <a:pt x="69645" y="246450"/>
                    </a:cubicBezTo>
                    <a:cubicBezTo>
                      <a:pt x="73836" y="253879"/>
                      <a:pt x="86123" y="248450"/>
                      <a:pt x="81837" y="240926"/>
                    </a:cubicBezTo>
                    <a:cubicBezTo>
                      <a:pt x="81646" y="240640"/>
                      <a:pt x="81551" y="240354"/>
                      <a:pt x="81361" y="240068"/>
                    </a:cubicBezTo>
                    <a:cubicBezTo>
                      <a:pt x="81932" y="238640"/>
                      <a:pt x="82027" y="237020"/>
                      <a:pt x="81265" y="235211"/>
                    </a:cubicBezTo>
                    <a:cubicBezTo>
                      <a:pt x="52309" y="160820"/>
                      <a:pt x="31069" y="84049"/>
                      <a:pt x="17638" y="5467"/>
                    </a:cubicBezTo>
                    <a:cubicBezTo>
                      <a:pt x="16400" y="-2438"/>
                      <a:pt x="6018" y="-1295"/>
                      <a:pt x="4494" y="58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 name="Google Shape;207;p26"/>
              <p:cNvSpPr/>
              <p:nvPr/>
            </p:nvSpPr>
            <p:spPr>
              <a:xfrm>
                <a:off x="3638639" y="3889597"/>
                <a:ext cx="381000" cy="504825"/>
              </a:xfrm>
              <a:custGeom>
                <a:rect b="b" l="l" r="r" t="t"/>
                <a:pathLst>
                  <a:path extrusionOk="0" h="504825" w="381000">
                    <a:moveTo>
                      <a:pt x="387345" y="496477"/>
                    </a:moveTo>
                    <a:cubicBezTo>
                      <a:pt x="315241" y="298642"/>
                      <a:pt x="184272" y="125383"/>
                      <a:pt x="13965" y="1748"/>
                    </a:cubicBezTo>
                    <a:cubicBezTo>
                      <a:pt x="4630" y="-5015"/>
                      <a:pt x="-5657" y="9559"/>
                      <a:pt x="3678" y="16321"/>
                    </a:cubicBezTo>
                    <a:cubicBezTo>
                      <a:pt x="171699" y="138337"/>
                      <a:pt x="300096" y="308834"/>
                      <a:pt x="371152" y="503906"/>
                    </a:cubicBezTo>
                    <a:cubicBezTo>
                      <a:pt x="375057" y="514669"/>
                      <a:pt x="391250" y="507240"/>
                      <a:pt x="387345" y="496477"/>
                    </a:cubicBezTo>
                    <a:lnTo>
                      <a:pt x="387345" y="49647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 name="Google Shape;208;p26"/>
              <p:cNvSpPr/>
              <p:nvPr/>
            </p:nvSpPr>
            <p:spPr>
              <a:xfrm>
                <a:off x="3529987" y="3811501"/>
                <a:ext cx="190500" cy="142875"/>
              </a:xfrm>
              <a:custGeom>
                <a:rect b="b" l="l" r="r" t="t"/>
                <a:pathLst>
                  <a:path extrusionOk="0" h="142875" w="190500">
                    <a:moveTo>
                      <a:pt x="185767" y="102133"/>
                    </a:moveTo>
                    <a:cubicBezTo>
                      <a:pt x="142238" y="58890"/>
                      <a:pt x="92232" y="25266"/>
                      <a:pt x="35367" y="2121"/>
                    </a:cubicBezTo>
                    <a:cubicBezTo>
                      <a:pt x="3363" y="-10833"/>
                      <a:pt x="-15401" y="39268"/>
                      <a:pt x="16508" y="52222"/>
                    </a:cubicBezTo>
                    <a:cubicBezTo>
                      <a:pt x="64419" y="71653"/>
                      <a:pt x="107948" y="99847"/>
                      <a:pt x="144619" y="136328"/>
                    </a:cubicBezTo>
                    <a:cubicBezTo>
                      <a:pt x="168717" y="160426"/>
                      <a:pt x="210246" y="126517"/>
                      <a:pt x="185767" y="102133"/>
                    </a:cubicBezTo>
                    <a:lnTo>
                      <a:pt x="185767" y="10213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 name="Google Shape;209;p26"/>
              <p:cNvSpPr/>
              <p:nvPr/>
            </p:nvSpPr>
            <p:spPr>
              <a:xfrm>
                <a:off x="3989916" y="3922539"/>
                <a:ext cx="123825" cy="152400"/>
              </a:xfrm>
              <a:custGeom>
                <a:rect b="b" l="l" r="r" t="t"/>
                <a:pathLst>
                  <a:path extrusionOk="0" h="152400" w="123825">
                    <a:moveTo>
                      <a:pt x="12350" y="154829"/>
                    </a:moveTo>
                    <a:cubicBezTo>
                      <a:pt x="42449" y="99298"/>
                      <a:pt x="82073" y="50435"/>
                      <a:pt x="129889" y="9192"/>
                    </a:cubicBezTo>
                    <a:cubicBezTo>
                      <a:pt x="134746" y="5001"/>
                      <a:pt x="127793" y="-2619"/>
                      <a:pt x="122745" y="905"/>
                    </a:cubicBezTo>
                    <a:cubicBezTo>
                      <a:pt x="70262" y="36719"/>
                      <a:pt x="15017" y="77010"/>
                      <a:pt x="158" y="142637"/>
                    </a:cubicBezTo>
                    <a:cubicBezTo>
                      <a:pt x="-509" y="145590"/>
                      <a:pt x="1015" y="147685"/>
                      <a:pt x="3206" y="148638"/>
                    </a:cubicBezTo>
                    <a:cubicBezTo>
                      <a:pt x="3016" y="149019"/>
                      <a:pt x="2825" y="149400"/>
                      <a:pt x="2539" y="149781"/>
                    </a:cubicBezTo>
                    <a:cubicBezTo>
                      <a:pt x="-985" y="156067"/>
                      <a:pt x="8921" y="161115"/>
                      <a:pt x="12350" y="1548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 name="Google Shape;210;p26"/>
              <p:cNvSpPr/>
              <p:nvPr/>
            </p:nvSpPr>
            <p:spPr>
              <a:xfrm>
                <a:off x="3980411" y="3782122"/>
                <a:ext cx="104775" cy="514350"/>
              </a:xfrm>
              <a:custGeom>
                <a:rect b="b" l="l" r="r" t="t"/>
                <a:pathLst>
                  <a:path extrusionOk="0" h="514350" w="104775">
                    <a:moveTo>
                      <a:pt x="6235" y="508892"/>
                    </a:moveTo>
                    <a:cubicBezTo>
                      <a:pt x="-14625" y="335823"/>
                      <a:pt x="17188" y="158944"/>
                      <a:pt x="96722" y="3877"/>
                    </a:cubicBezTo>
                    <a:cubicBezTo>
                      <a:pt x="101104" y="-4600"/>
                      <a:pt x="114153" y="2258"/>
                      <a:pt x="109771" y="10735"/>
                    </a:cubicBezTo>
                    <a:cubicBezTo>
                      <a:pt x="31381" y="163706"/>
                      <a:pt x="520" y="337633"/>
                      <a:pt x="20998" y="508226"/>
                    </a:cubicBezTo>
                    <a:cubicBezTo>
                      <a:pt x="22141" y="517655"/>
                      <a:pt x="7378" y="518322"/>
                      <a:pt x="6235" y="508892"/>
                    </a:cubicBezTo>
                    <a:lnTo>
                      <a:pt x="6235" y="50889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 name="Google Shape;211;p26"/>
              <p:cNvSpPr/>
              <p:nvPr/>
            </p:nvSpPr>
            <p:spPr>
              <a:xfrm>
                <a:off x="4037703" y="3688508"/>
                <a:ext cx="104775" cy="161925"/>
              </a:xfrm>
              <a:custGeom>
                <a:rect b="b" l="l" r="r" t="t"/>
                <a:pathLst>
                  <a:path extrusionOk="0" h="161925" w="104775">
                    <a:moveTo>
                      <a:pt x="1235" y="137591"/>
                    </a:moveTo>
                    <a:cubicBezTo>
                      <a:pt x="17142" y="89395"/>
                      <a:pt x="41526" y="45865"/>
                      <a:pt x="74863" y="7479"/>
                    </a:cubicBezTo>
                    <a:cubicBezTo>
                      <a:pt x="93628" y="-14142"/>
                      <a:pt x="126298" y="15862"/>
                      <a:pt x="107534" y="37388"/>
                    </a:cubicBezTo>
                    <a:cubicBezTo>
                      <a:pt x="79435" y="69678"/>
                      <a:pt x="57909" y="106730"/>
                      <a:pt x="44479" y="147402"/>
                    </a:cubicBezTo>
                    <a:cubicBezTo>
                      <a:pt x="35525" y="174358"/>
                      <a:pt x="-7814" y="164737"/>
                      <a:pt x="1235" y="137591"/>
                    </a:cubicBezTo>
                    <a:lnTo>
                      <a:pt x="1235" y="13759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 name="Google Shape;212;p26"/>
              <p:cNvSpPr/>
              <p:nvPr/>
            </p:nvSpPr>
            <p:spPr>
              <a:xfrm>
                <a:off x="3638594" y="3762727"/>
                <a:ext cx="257175" cy="133350"/>
              </a:xfrm>
              <a:custGeom>
                <a:rect b="b" l="l" r="r" t="t"/>
                <a:pathLst>
                  <a:path extrusionOk="0" h="133350" w="257175">
                    <a:moveTo>
                      <a:pt x="260041" y="127094"/>
                    </a:moveTo>
                    <a:cubicBezTo>
                      <a:pt x="259564" y="126713"/>
                      <a:pt x="258993" y="126332"/>
                      <a:pt x="258517" y="125951"/>
                    </a:cubicBezTo>
                    <a:cubicBezTo>
                      <a:pt x="260803" y="123379"/>
                      <a:pt x="261660" y="119665"/>
                      <a:pt x="258993" y="116045"/>
                    </a:cubicBezTo>
                    <a:cubicBezTo>
                      <a:pt x="199557" y="37178"/>
                      <a:pt x="101354" y="16509"/>
                      <a:pt x="9438" y="126"/>
                    </a:cubicBezTo>
                    <a:cubicBezTo>
                      <a:pt x="580" y="-1493"/>
                      <a:pt x="-4183" y="12985"/>
                      <a:pt x="4866" y="15652"/>
                    </a:cubicBezTo>
                    <a:cubicBezTo>
                      <a:pt x="93734" y="41941"/>
                      <a:pt x="176221" y="83660"/>
                      <a:pt x="249944" y="139858"/>
                    </a:cubicBezTo>
                    <a:cubicBezTo>
                      <a:pt x="258231" y="146144"/>
                      <a:pt x="268327" y="133476"/>
                      <a:pt x="260041" y="12709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 name="Google Shape;213;p26"/>
              <p:cNvSpPr/>
              <p:nvPr/>
            </p:nvSpPr>
            <p:spPr>
              <a:xfrm>
                <a:off x="3883816" y="3622151"/>
                <a:ext cx="47625" cy="304800"/>
              </a:xfrm>
              <a:custGeom>
                <a:rect b="b" l="l" r="r" t="t"/>
                <a:pathLst>
                  <a:path extrusionOk="0" h="304800" w="47625">
                    <a:moveTo>
                      <a:pt x="35393" y="4494"/>
                    </a:moveTo>
                    <a:cubicBezTo>
                      <a:pt x="-18709" y="98030"/>
                      <a:pt x="150" y="206710"/>
                      <a:pt x="20438" y="307104"/>
                    </a:cubicBezTo>
                    <a:cubicBezTo>
                      <a:pt x="22534" y="317295"/>
                      <a:pt x="38726" y="315581"/>
                      <a:pt x="36631" y="305294"/>
                    </a:cubicBezTo>
                    <a:cubicBezTo>
                      <a:pt x="36536" y="304913"/>
                      <a:pt x="36440" y="304532"/>
                      <a:pt x="36440" y="304151"/>
                    </a:cubicBezTo>
                    <a:cubicBezTo>
                      <a:pt x="37583" y="302722"/>
                      <a:pt x="38345" y="300912"/>
                      <a:pt x="38155" y="298531"/>
                    </a:cubicBezTo>
                    <a:cubicBezTo>
                      <a:pt x="32630" y="201662"/>
                      <a:pt x="36917" y="104983"/>
                      <a:pt x="50918" y="9066"/>
                    </a:cubicBezTo>
                    <a:cubicBezTo>
                      <a:pt x="52252" y="-554"/>
                      <a:pt x="39869" y="-3221"/>
                      <a:pt x="35393" y="449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 name="Google Shape;214;p26"/>
              <p:cNvSpPr/>
              <p:nvPr/>
            </p:nvSpPr>
            <p:spPr>
              <a:xfrm>
                <a:off x="3731525" y="3600263"/>
                <a:ext cx="257175" cy="723900"/>
              </a:xfrm>
              <a:custGeom>
                <a:rect b="b" l="l" r="r" t="t"/>
                <a:pathLst>
                  <a:path extrusionOk="0" h="723900" w="257175">
                    <a:moveTo>
                      <a:pt x="265598" y="716469"/>
                    </a:moveTo>
                    <a:cubicBezTo>
                      <a:pt x="256454" y="460722"/>
                      <a:pt x="170158" y="211358"/>
                      <a:pt x="19567" y="4380"/>
                    </a:cubicBezTo>
                    <a:cubicBezTo>
                      <a:pt x="11376" y="-6955"/>
                      <a:pt x="-6055" y="5999"/>
                      <a:pt x="2137" y="17334"/>
                    </a:cubicBezTo>
                    <a:cubicBezTo>
                      <a:pt x="150536" y="221359"/>
                      <a:pt x="235023" y="466723"/>
                      <a:pt x="243976" y="718850"/>
                    </a:cubicBezTo>
                    <a:cubicBezTo>
                      <a:pt x="244548" y="732852"/>
                      <a:pt x="266074" y="730375"/>
                      <a:pt x="265598" y="716469"/>
                    </a:cubicBezTo>
                    <a:lnTo>
                      <a:pt x="265598" y="71646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 name="Google Shape;215;p26"/>
              <p:cNvSpPr/>
              <p:nvPr/>
            </p:nvSpPr>
            <p:spPr>
              <a:xfrm>
                <a:off x="3626933" y="3474465"/>
                <a:ext cx="190500" cy="219075"/>
              </a:xfrm>
              <a:custGeom>
                <a:rect b="b" l="l" r="r" t="t"/>
                <a:pathLst>
                  <a:path extrusionOk="0" h="219075" w="190500">
                    <a:moveTo>
                      <a:pt x="188739" y="179707"/>
                    </a:moveTo>
                    <a:cubicBezTo>
                      <a:pt x="154640" y="113413"/>
                      <a:pt x="109396" y="55692"/>
                      <a:pt x="52341" y="7686"/>
                    </a:cubicBezTo>
                    <a:cubicBezTo>
                      <a:pt x="20242" y="-19365"/>
                      <a:pt x="-20335" y="31593"/>
                      <a:pt x="11669" y="58549"/>
                    </a:cubicBezTo>
                    <a:cubicBezTo>
                      <a:pt x="59771" y="99030"/>
                      <a:pt x="99490" y="147894"/>
                      <a:pt x="128160" y="203901"/>
                    </a:cubicBezTo>
                    <a:cubicBezTo>
                      <a:pt x="147210" y="240762"/>
                      <a:pt x="207980" y="217045"/>
                      <a:pt x="188739" y="179707"/>
                    </a:cubicBezTo>
                    <a:lnTo>
                      <a:pt x="188739" y="17970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 name="Google Shape;216;p26"/>
              <p:cNvSpPr/>
              <p:nvPr/>
            </p:nvSpPr>
            <p:spPr>
              <a:xfrm rot="-88031">
                <a:off x="3464452" y="3715703"/>
                <a:ext cx="1266825" cy="1284131"/>
              </a:xfrm>
              <a:custGeom>
                <a:rect b="b" l="l" r="r" t="t"/>
                <a:pathLst>
                  <a:path extrusionOk="0" h="1038225" w="1266825">
                    <a:moveTo>
                      <a:pt x="1199516" y="0"/>
                    </a:moveTo>
                    <a:cubicBezTo>
                      <a:pt x="1190372" y="28289"/>
                      <a:pt x="1158559" y="43529"/>
                      <a:pt x="1128841" y="45244"/>
                    </a:cubicBezTo>
                    <a:cubicBezTo>
                      <a:pt x="1099123" y="46863"/>
                      <a:pt x="1069976" y="38291"/>
                      <a:pt x="1040449" y="34671"/>
                    </a:cubicBezTo>
                    <a:cubicBezTo>
                      <a:pt x="1010921" y="31052"/>
                      <a:pt x="978155" y="33528"/>
                      <a:pt x="955962" y="53340"/>
                    </a:cubicBezTo>
                    <a:cubicBezTo>
                      <a:pt x="932435" y="74390"/>
                      <a:pt x="926815" y="109442"/>
                      <a:pt x="906051" y="133160"/>
                    </a:cubicBezTo>
                    <a:cubicBezTo>
                      <a:pt x="863950" y="181356"/>
                      <a:pt x="784607" y="162687"/>
                      <a:pt x="725838" y="188119"/>
                    </a:cubicBezTo>
                    <a:cubicBezTo>
                      <a:pt x="678975" y="208407"/>
                      <a:pt x="649257" y="255461"/>
                      <a:pt x="631540" y="303371"/>
                    </a:cubicBezTo>
                    <a:cubicBezTo>
                      <a:pt x="613824" y="351282"/>
                      <a:pt x="605251" y="402336"/>
                      <a:pt x="585058" y="449199"/>
                    </a:cubicBezTo>
                    <a:cubicBezTo>
                      <a:pt x="564865" y="496062"/>
                      <a:pt x="529432" y="540449"/>
                      <a:pt x="479902" y="553117"/>
                    </a:cubicBezTo>
                    <a:cubicBezTo>
                      <a:pt x="439135" y="563499"/>
                      <a:pt x="395701" y="550831"/>
                      <a:pt x="354172" y="557213"/>
                    </a:cubicBezTo>
                    <a:cubicBezTo>
                      <a:pt x="305214" y="564832"/>
                      <a:pt x="261685" y="601028"/>
                      <a:pt x="245397" y="647890"/>
                    </a:cubicBezTo>
                    <a:cubicBezTo>
                      <a:pt x="234253" y="679895"/>
                      <a:pt x="235300" y="714661"/>
                      <a:pt x="229776" y="748094"/>
                    </a:cubicBezTo>
                    <a:cubicBezTo>
                      <a:pt x="224251" y="781526"/>
                      <a:pt x="209583" y="816864"/>
                      <a:pt x="179008" y="831628"/>
                    </a:cubicBezTo>
                    <a:cubicBezTo>
                      <a:pt x="154719" y="843344"/>
                      <a:pt x="125668" y="839438"/>
                      <a:pt x="99855" y="847439"/>
                    </a:cubicBezTo>
                    <a:cubicBezTo>
                      <a:pt x="63850" y="858488"/>
                      <a:pt x="38228" y="891921"/>
                      <a:pt x="26512" y="927640"/>
                    </a:cubicBezTo>
                    <a:cubicBezTo>
                      <a:pt x="14797" y="963454"/>
                      <a:pt x="-19398" y="1023747"/>
                      <a:pt x="14797" y="1039463"/>
                    </a:cubicBezTo>
                    <a:cubicBezTo>
                      <a:pt x="29370" y="1046131"/>
                      <a:pt x="1270096" y="986600"/>
                      <a:pt x="1270096" y="986600"/>
                    </a:cubicBezTo>
                    <a:lnTo>
                      <a:pt x="1199516" y="0"/>
                    </a:lnTo>
                    <a:close/>
                  </a:path>
                </a:pathLst>
              </a:custGeom>
              <a:solidFill>
                <a:srgbClr val="AFE2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 name="Google Shape;217;p26"/>
              <p:cNvSpPr/>
              <p:nvPr/>
            </p:nvSpPr>
            <p:spPr>
              <a:xfrm>
                <a:off x="3889383" y="3676463"/>
                <a:ext cx="2200275" cy="1295400"/>
              </a:xfrm>
              <a:custGeom>
                <a:rect b="b" l="l" r="r" t="t"/>
                <a:pathLst>
                  <a:path extrusionOk="0" h="1295400" w="2200275">
                    <a:moveTo>
                      <a:pt x="60686" y="1297753"/>
                    </a:moveTo>
                    <a:cubicBezTo>
                      <a:pt x="30968" y="1227363"/>
                      <a:pt x="774" y="1154783"/>
                      <a:pt x="12" y="1078392"/>
                    </a:cubicBezTo>
                    <a:cubicBezTo>
                      <a:pt x="-750" y="1002002"/>
                      <a:pt x="34969" y="919991"/>
                      <a:pt x="104882" y="889226"/>
                    </a:cubicBezTo>
                    <a:cubicBezTo>
                      <a:pt x="157746" y="865985"/>
                      <a:pt x="223278" y="873890"/>
                      <a:pt x="269188" y="838838"/>
                    </a:cubicBezTo>
                    <a:cubicBezTo>
                      <a:pt x="309193" y="808263"/>
                      <a:pt x="322052" y="753685"/>
                      <a:pt x="323862" y="703298"/>
                    </a:cubicBezTo>
                    <a:cubicBezTo>
                      <a:pt x="325672" y="653006"/>
                      <a:pt x="319290" y="601475"/>
                      <a:pt x="332434" y="552898"/>
                    </a:cubicBezTo>
                    <a:cubicBezTo>
                      <a:pt x="345579" y="504320"/>
                      <a:pt x="386251" y="457648"/>
                      <a:pt x="436543" y="459458"/>
                    </a:cubicBezTo>
                    <a:cubicBezTo>
                      <a:pt x="469213" y="460601"/>
                      <a:pt x="499122" y="481556"/>
                      <a:pt x="531793" y="480317"/>
                    </a:cubicBezTo>
                    <a:cubicBezTo>
                      <a:pt x="573512" y="478793"/>
                      <a:pt x="606088" y="440408"/>
                      <a:pt x="616565" y="400022"/>
                    </a:cubicBezTo>
                    <a:cubicBezTo>
                      <a:pt x="627138" y="359636"/>
                      <a:pt x="621137" y="317059"/>
                      <a:pt x="618184" y="275435"/>
                    </a:cubicBezTo>
                    <a:cubicBezTo>
                      <a:pt x="612850" y="199806"/>
                      <a:pt x="620089" y="117986"/>
                      <a:pt x="667333" y="58646"/>
                    </a:cubicBezTo>
                    <a:cubicBezTo>
                      <a:pt x="714577" y="-695"/>
                      <a:pt x="812971" y="-23174"/>
                      <a:pt x="867073" y="29975"/>
                    </a:cubicBezTo>
                    <a:cubicBezTo>
                      <a:pt x="903172" y="65408"/>
                      <a:pt x="910602" y="122558"/>
                      <a:pt x="946321" y="158563"/>
                    </a:cubicBezTo>
                    <a:cubicBezTo>
                      <a:pt x="1015567" y="228381"/>
                      <a:pt x="1147108" y="182375"/>
                      <a:pt x="1221879" y="246193"/>
                    </a:cubicBezTo>
                    <a:cubicBezTo>
                      <a:pt x="1295221" y="308867"/>
                      <a:pt x="1266266" y="431549"/>
                      <a:pt x="1315129" y="514607"/>
                    </a:cubicBezTo>
                    <a:cubicBezTo>
                      <a:pt x="1346371" y="567662"/>
                      <a:pt x="1406188" y="597856"/>
                      <a:pt x="1466195" y="611572"/>
                    </a:cubicBezTo>
                    <a:cubicBezTo>
                      <a:pt x="1526203" y="625288"/>
                      <a:pt x="1588401" y="625288"/>
                      <a:pt x="1649361" y="633670"/>
                    </a:cubicBezTo>
                    <a:cubicBezTo>
                      <a:pt x="1907203" y="668912"/>
                      <a:pt x="2135422" y="866937"/>
                      <a:pt x="2206669" y="1117159"/>
                    </a:cubicBezTo>
                    <a:lnTo>
                      <a:pt x="60686" y="1297753"/>
                    </a:lnTo>
                    <a:close/>
                  </a:path>
                </a:pathLst>
              </a:custGeom>
              <a:solidFill>
                <a:srgbClr val="5ACF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 name="Google Shape;218;p26"/>
              <p:cNvSpPr/>
              <p:nvPr/>
            </p:nvSpPr>
            <p:spPr>
              <a:xfrm>
                <a:off x="4359851" y="4169177"/>
                <a:ext cx="314325" cy="781050"/>
              </a:xfrm>
              <a:custGeom>
                <a:rect b="b" l="l" r="r" t="t"/>
                <a:pathLst>
                  <a:path extrusionOk="0" h="781050" w="314325">
                    <a:moveTo>
                      <a:pt x="257444" y="486644"/>
                    </a:moveTo>
                    <a:cubicBezTo>
                      <a:pt x="299831" y="392918"/>
                      <a:pt x="288972" y="278523"/>
                      <a:pt x="256778" y="183559"/>
                    </a:cubicBezTo>
                    <a:cubicBezTo>
                      <a:pt x="254015" y="175462"/>
                      <a:pt x="241061" y="178892"/>
                      <a:pt x="243824" y="187083"/>
                    </a:cubicBezTo>
                    <a:cubicBezTo>
                      <a:pt x="273351" y="274237"/>
                      <a:pt x="285448" y="379679"/>
                      <a:pt x="250967" y="467594"/>
                    </a:cubicBezTo>
                    <a:cubicBezTo>
                      <a:pt x="212105" y="355390"/>
                      <a:pt x="158670" y="248424"/>
                      <a:pt x="92090" y="149745"/>
                    </a:cubicBezTo>
                    <a:cubicBezTo>
                      <a:pt x="96377" y="102120"/>
                      <a:pt x="97139" y="54114"/>
                      <a:pt x="92662" y="6394"/>
                    </a:cubicBezTo>
                    <a:cubicBezTo>
                      <a:pt x="91900" y="-2084"/>
                      <a:pt x="78470" y="-2179"/>
                      <a:pt x="79232" y="6394"/>
                    </a:cubicBezTo>
                    <a:cubicBezTo>
                      <a:pt x="83137" y="48208"/>
                      <a:pt x="83042" y="90309"/>
                      <a:pt x="80089" y="132219"/>
                    </a:cubicBezTo>
                    <a:cubicBezTo>
                      <a:pt x="64087" y="109264"/>
                      <a:pt x="47323" y="86689"/>
                      <a:pt x="29797" y="64687"/>
                    </a:cubicBezTo>
                    <a:cubicBezTo>
                      <a:pt x="24463" y="57924"/>
                      <a:pt x="15033" y="67449"/>
                      <a:pt x="20367" y="74116"/>
                    </a:cubicBezTo>
                    <a:cubicBezTo>
                      <a:pt x="40941" y="99929"/>
                      <a:pt x="60467" y="126599"/>
                      <a:pt x="78946" y="153841"/>
                    </a:cubicBezTo>
                    <a:cubicBezTo>
                      <a:pt x="79232" y="154603"/>
                      <a:pt x="79613" y="155174"/>
                      <a:pt x="80184" y="155746"/>
                    </a:cubicBezTo>
                    <a:cubicBezTo>
                      <a:pt x="109426" y="198894"/>
                      <a:pt x="136096" y="243662"/>
                      <a:pt x="160099" y="289858"/>
                    </a:cubicBezTo>
                    <a:cubicBezTo>
                      <a:pt x="108283" y="290905"/>
                      <a:pt x="57705" y="281000"/>
                      <a:pt x="10271" y="259949"/>
                    </a:cubicBezTo>
                    <a:cubicBezTo>
                      <a:pt x="2460" y="256520"/>
                      <a:pt x="-4398" y="268046"/>
                      <a:pt x="3508" y="271475"/>
                    </a:cubicBezTo>
                    <a:cubicBezTo>
                      <a:pt x="55133" y="294430"/>
                      <a:pt x="109902" y="305288"/>
                      <a:pt x="166481" y="303097"/>
                    </a:cubicBezTo>
                    <a:cubicBezTo>
                      <a:pt x="166671" y="303097"/>
                      <a:pt x="166766" y="303097"/>
                      <a:pt x="166957" y="303002"/>
                    </a:cubicBezTo>
                    <a:cubicBezTo>
                      <a:pt x="241633" y="450544"/>
                      <a:pt x="289163" y="611612"/>
                      <a:pt x="305831" y="776680"/>
                    </a:cubicBezTo>
                    <a:cubicBezTo>
                      <a:pt x="306689" y="785158"/>
                      <a:pt x="320119" y="785253"/>
                      <a:pt x="319262" y="776680"/>
                    </a:cubicBezTo>
                    <a:cubicBezTo>
                      <a:pt x="309260" y="677811"/>
                      <a:pt x="288401" y="580561"/>
                      <a:pt x="257444" y="486644"/>
                    </a:cubicBezTo>
                    <a:close/>
                  </a:path>
                </a:pathLst>
              </a:custGeom>
              <a:solidFill>
                <a:srgbClr val="69E2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 name="Google Shape;219;p26"/>
              <p:cNvSpPr/>
              <p:nvPr/>
            </p:nvSpPr>
            <p:spPr>
              <a:xfrm>
                <a:off x="4605044" y="3735194"/>
                <a:ext cx="485775" cy="1066800"/>
              </a:xfrm>
              <a:custGeom>
                <a:rect b="b" l="l" r="r" t="t"/>
                <a:pathLst>
                  <a:path extrusionOk="0" h="1066800" w="485775">
                    <a:moveTo>
                      <a:pt x="478881" y="686694"/>
                    </a:moveTo>
                    <a:cubicBezTo>
                      <a:pt x="473452" y="784420"/>
                      <a:pt x="421445" y="896815"/>
                      <a:pt x="323433" y="930058"/>
                    </a:cubicBezTo>
                    <a:cubicBezTo>
                      <a:pt x="311527" y="784801"/>
                      <a:pt x="288381" y="640593"/>
                      <a:pt x="254091" y="498956"/>
                    </a:cubicBezTo>
                    <a:cubicBezTo>
                      <a:pt x="292286" y="491717"/>
                      <a:pt x="324671" y="456284"/>
                      <a:pt x="346007" y="426661"/>
                    </a:cubicBezTo>
                    <a:cubicBezTo>
                      <a:pt x="390013" y="365606"/>
                      <a:pt x="407253" y="289882"/>
                      <a:pt x="405824" y="215587"/>
                    </a:cubicBezTo>
                    <a:cubicBezTo>
                      <a:pt x="405634" y="207015"/>
                      <a:pt x="392299" y="206920"/>
                      <a:pt x="392394" y="215587"/>
                    </a:cubicBezTo>
                    <a:cubicBezTo>
                      <a:pt x="393728" y="284548"/>
                      <a:pt x="378678" y="353890"/>
                      <a:pt x="340007" y="411802"/>
                    </a:cubicBezTo>
                    <a:cubicBezTo>
                      <a:pt x="320766" y="440568"/>
                      <a:pt x="288191" y="479906"/>
                      <a:pt x="250853" y="486002"/>
                    </a:cubicBezTo>
                    <a:cubicBezTo>
                      <a:pt x="229136" y="397991"/>
                      <a:pt x="203132" y="311123"/>
                      <a:pt x="172843" y="225589"/>
                    </a:cubicBezTo>
                    <a:cubicBezTo>
                      <a:pt x="146173" y="150246"/>
                      <a:pt x="116169" y="76237"/>
                      <a:pt x="83212" y="3466"/>
                    </a:cubicBezTo>
                    <a:cubicBezTo>
                      <a:pt x="79688" y="-4345"/>
                      <a:pt x="68163" y="2418"/>
                      <a:pt x="71687" y="10228"/>
                    </a:cubicBezTo>
                    <a:cubicBezTo>
                      <a:pt x="112359" y="100049"/>
                      <a:pt x="148268" y="191965"/>
                      <a:pt x="179225" y="285596"/>
                    </a:cubicBezTo>
                    <a:cubicBezTo>
                      <a:pt x="112931" y="276262"/>
                      <a:pt x="55400" y="239495"/>
                      <a:pt x="11204" y="189870"/>
                    </a:cubicBezTo>
                    <a:cubicBezTo>
                      <a:pt x="5489" y="183393"/>
                      <a:pt x="-3941" y="192918"/>
                      <a:pt x="1774" y="199300"/>
                    </a:cubicBezTo>
                    <a:cubicBezTo>
                      <a:pt x="49494" y="252830"/>
                      <a:pt x="111978" y="290930"/>
                      <a:pt x="183796" y="299598"/>
                    </a:cubicBezTo>
                    <a:cubicBezTo>
                      <a:pt x="235708" y="459427"/>
                      <a:pt x="273141" y="623924"/>
                      <a:pt x="295334" y="790612"/>
                    </a:cubicBezTo>
                    <a:cubicBezTo>
                      <a:pt x="230850" y="752893"/>
                      <a:pt x="181796" y="694028"/>
                      <a:pt x="156936" y="623257"/>
                    </a:cubicBezTo>
                    <a:cubicBezTo>
                      <a:pt x="154079" y="615161"/>
                      <a:pt x="141125" y="618685"/>
                      <a:pt x="143982" y="626782"/>
                    </a:cubicBezTo>
                    <a:cubicBezTo>
                      <a:pt x="170938" y="703458"/>
                      <a:pt x="224659" y="767180"/>
                      <a:pt x="295906" y="806423"/>
                    </a:cubicBezTo>
                    <a:cubicBezTo>
                      <a:pt x="296477" y="806709"/>
                      <a:pt x="296954" y="806899"/>
                      <a:pt x="297430" y="807090"/>
                    </a:cubicBezTo>
                    <a:cubicBezTo>
                      <a:pt x="298192" y="813091"/>
                      <a:pt x="298954" y="819187"/>
                      <a:pt x="299716" y="825187"/>
                    </a:cubicBezTo>
                    <a:cubicBezTo>
                      <a:pt x="309146" y="903959"/>
                      <a:pt x="315146" y="983017"/>
                      <a:pt x="317813" y="1062265"/>
                    </a:cubicBezTo>
                    <a:cubicBezTo>
                      <a:pt x="318099" y="1070837"/>
                      <a:pt x="331529" y="1070932"/>
                      <a:pt x="331244" y="1062265"/>
                    </a:cubicBezTo>
                    <a:cubicBezTo>
                      <a:pt x="329910" y="1022736"/>
                      <a:pt x="327624" y="983207"/>
                      <a:pt x="324576" y="943774"/>
                    </a:cubicBezTo>
                    <a:cubicBezTo>
                      <a:pt x="430208" y="909865"/>
                      <a:pt x="486501" y="791374"/>
                      <a:pt x="492311" y="686694"/>
                    </a:cubicBezTo>
                    <a:cubicBezTo>
                      <a:pt x="492692" y="678121"/>
                      <a:pt x="479357" y="678121"/>
                      <a:pt x="478881" y="686694"/>
                    </a:cubicBezTo>
                    <a:close/>
                  </a:path>
                </a:pathLst>
              </a:custGeom>
              <a:solidFill>
                <a:srgbClr val="69E2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 name="Google Shape;220;p26"/>
              <p:cNvSpPr/>
              <p:nvPr/>
            </p:nvSpPr>
            <p:spPr>
              <a:xfrm>
                <a:off x="5256378" y="4263702"/>
                <a:ext cx="352425" cy="581025"/>
              </a:xfrm>
              <a:custGeom>
                <a:rect b="b" l="l" r="r" t="t"/>
                <a:pathLst>
                  <a:path extrusionOk="0" h="581025" w="352425">
                    <a:moveTo>
                      <a:pt x="347517" y="230575"/>
                    </a:moveTo>
                    <a:cubicBezTo>
                      <a:pt x="273413" y="309157"/>
                      <a:pt x="172543" y="357639"/>
                      <a:pt x="65006" y="366402"/>
                    </a:cubicBezTo>
                    <a:cubicBezTo>
                      <a:pt x="86723" y="292583"/>
                      <a:pt x="112155" y="219907"/>
                      <a:pt x="141301" y="148756"/>
                    </a:cubicBezTo>
                    <a:cubicBezTo>
                      <a:pt x="205690" y="140374"/>
                      <a:pt x="274270" y="120181"/>
                      <a:pt x="304464" y="56935"/>
                    </a:cubicBezTo>
                    <a:cubicBezTo>
                      <a:pt x="308179" y="49219"/>
                      <a:pt x="296654" y="42361"/>
                      <a:pt x="292939" y="50172"/>
                    </a:cubicBezTo>
                    <a:cubicBezTo>
                      <a:pt x="265793" y="106941"/>
                      <a:pt x="205309" y="126277"/>
                      <a:pt x="147207" y="134563"/>
                    </a:cubicBezTo>
                    <a:cubicBezTo>
                      <a:pt x="164637" y="92558"/>
                      <a:pt x="183402" y="51124"/>
                      <a:pt x="203404" y="10167"/>
                    </a:cubicBezTo>
                    <a:cubicBezTo>
                      <a:pt x="207214" y="2452"/>
                      <a:pt x="195594" y="-4311"/>
                      <a:pt x="191879" y="3404"/>
                    </a:cubicBezTo>
                    <a:cubicBezTo>
                      <a:pt x="147588" y="93987"/>
                      <a:pt x="109297" y="187427"/>
                      <a:pt x="77293" y="282868"/>
                    </a:cubicBezTo>
                    <a:cubicBezTo>
                      <a:pt x="56910" y="210573"/>
                      <a:pt x="50147" y="135802"/>
                      <a:pt x="57100" y="60840"/>
                    </a:cubicBezTo>
                    <a:cubicBezTo>
                      <a:pt x="57862" y="52267"/>
                      <a:pt x="44527" y="52363"/>
                      <a:pt x="43670" y="60840"/>
                    </a:cubicBezTo>
                    <a:cubicBezTo>
                      <a:pt x="36145" y="141993"/>
                      <a:pt x="44622" y="223051"/>
                      <a:pt x="68625" y="300965"/>
                    </a:cubicBezTo>
                    <a:cubicBezTo>
                      <a:pt x="69006" y="302203"/>
                      <a:pt x="69673" y="303156"/>
                      <a:pt x="70435" y="303918"/>
                    </a:cubicBezTo>
                    <a:cubicBezTo>
                      <a:pt x="41479" y="393167"/>
                      <a:pt x="17952" y="484226"/>
                      <a:pt x="141" y="576523"/>
                    </a:cubicBezTo>
                    <a:cubicBezTo>
                      <a:pt x="-1479" y="584906"/>
                      <a:pt x="11380" y="588525"/>
                      <a:pt x="13095" y="580048"/>
                    </a:cubicBezTo>
                    <a:cubicBezTo>
                      <a:pt x="26049" y="512706"/>
                      <a:pt x="42146" y="446031"/>
                      <a:pt x="61101" y="380213"/>
                    </a:cubicBezTo>
                    <a:cubicBezTo>
                      <a:pt x="173591" y="372117"/>
                      <a:pt x="279509" y="322301"/>
                      <a:pt x="357042" y="240100"/>
                    </a:cubicBezTo>
                    <a:cubicBezTo>
                      <a:pt x="362853" y="233814"/>
                      <a:pt x="353423" y="224289"/>
                      <a:pt x="347517" y="230575"/>
                    </a:cubicBezTo>
                    <a:close/>
                  </a:path>
                </a:pathLst>
              </a:custGeom>
              <a:solidFill>
                <a:srgbClr val="69E2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21" name="Google Shape;221;p26"/>
            <p:cNvGrpSpPr/>
            <p:nvPr/>
          </p:nvGrpSpPr>
          <p:grpSpPr>
            <a:xfrm>
              <a:off x="8129340" y="2817955"/>
              <a:ext cx="3204968" cy="3265744"/>
              <a:chOff x="8129340" y="2817955"/>
              <a:chExt cx="3204968" cy="3265744"/>
            </a:xfrm>
          </p:grpSpPr>
          <p:grpSp>
            <p:nvGrpSpPr>
              <p:cNvPr id="222" name="Google Shape;222;p26"/>
              <p:cNvGrpSpPr/>
              <p:nvPr/>
            </p:nvGrpSpPr>
            <p:grpSpPr>
              <a:xfrm>
                <a:off x="8129340" y="2817955"/>
                <a:ext cx="3204968" cy="3265744"/>
                <a:chOff x="5557945" y="2881360"/>
                <a:chExt cx="1075074" cy="1095461"/>
              </a:xfrm>
            </p:grpSpPr>
            <p:sp>
              <p:nvSpPr>
                <p:cNvPr id="223" name="Google Shape;223;p26"/>
                <p:cNvSpPr/>
                <p:nvPr/>
              </p:nvSpPr>
              <p:spPr>
                <a:xfrm>
                  <a:off x="5633751" y="3175444"/>
                  <a:ext cx="466725" cy="514350"/>
                </a:xfrm>
                <a:custGeom>
                  <a:rect b="b" l="l" r="r" t="t"/>
                  <a:pathLst>
                    <a:path extrusionOk="0" h="514350" w="466725">
                      <a:moveTo>
                        <a:pt x="375761" y="0"/>
                      </a:moveTo>
                      <a:cubicBezTo>
                        <a:pt x="321278" y="73152"/>
                        <a:pt x="298514" y="343567"/>
                        <a:pt x="298514" y="343567"/>
                      </a:cubicBezTo>
                      <a:lnTo>
                        <a:pt x="0" y="491585"/>
                      </a:lnTo>
                      <a:lnTo>
                        <a:pt x="13526" y="519017"/>
                      </a:lnTo>
                      <a:cubicBezTo>
                        <a:pt x="13526" y="519017"/>
                        <a:pt x="275844" y="440722"/>
                        <a:pt x="324707" y="440627"/>
                      </a:cubicBezTo>
                      <a:cubicBezTo>
                        <a:pt x="384620" y="440531"/>
                        <a:pt x="474250" y="174879"/>
                        <a:pt x="474250" y="174879"/>
                      </a:cubicBezTo>
                      <a:lnTo>
                        <a:pt x="375761" y="0"/>
                      </a:lnTo>
                      <a:close/>
                    </a:path>
                  </a:pathLst>
                </a:custGeom>
                <a:solidFill>
                  <a:srgbClr val="FCD5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 name="Google Shape;224;p26"/>
                <p:cNvSpPr/>
                <p:nvPr/>
              </p:nvSpPr>
              <p:spPr>
                <a:xfrm>
                  <a:off x="5934932" y="3175444"/>
                  <a:ext cx="142875" cy="276225"/>
                </a:xfrm>
                <a:custGeom>
                  <a:rect b="b" l="l" r="r" t="t"/>
                  <a:pathLst>
                    <a:path extrusionOk="0" h="276225" w="142875">
                      <a:moveTo>
                        <a:pt x="74581" y="0"/>
                      </a:moveTo>
                      <a:cubicBezTo>
                        <a:pt x="74581" y="0"/>
                        <a:pt x="19717" y="56674"/>
                        <a:pt x="0" y="220313"/>
                      </a:cubicBezTo>
                      <a:cubicBezTo>
                        <a:pt x="0" y="220313"/>
                        <a:pt x="64484" y="222218"/>
                        <a:pt x="142875" y="277749"/>
                      </a:cubicBezTo>
                      <a:cubicBezTo>
                        <a:pt x="142875" y="277749"/>
                        <a:pt x="120491" y="49816"/>
                        <a:pt x="7458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 name="Google Shape;225;p26"/>
                <p:cNvSpPr/>
                <p:nvPr/>
              </p:nvSpPr>
              <p:spPr>
                <a:xfrm>
                  <a:off x="6009512" y="3090208"/>
                  <a:ext cx="571500" cy="666750"/>
                </a:xfrm>
                <a:custGeom>
                  <a:rect b="b" l="l" r="r" t="t"/>
                  <a:pathLst>
                    <a:path extrusionOk="0" h="666750" w="571500">
                      <a:moveTo>
                        <a:pt x="580454" y="658736"/>
                      </a:moveTo>
                      <a:lnTo>
                        <a:pt x="154877" y="669594"/>
                      </a:lnTo>
                      <a:cubicBezTo>
                        <a:pt x="144304" y="646544"/>
                        <a:pt x="134493" y="623589"/>
                        <a:pt x="125349" y="601110"/>
                      </a:cubicBezTo>
                      <a:cubicBezTo>
                        <a:pt x="9906" y="317265"/>
                        <a:pt x="0" y="85236"/>
                        <a:pt x="0" y="85236"/>
                      </a:cubicBezTo>
                      <a:cubicBezTo>
                        <a:pt x="28004" y="49803"/>
                        <a:pt x="76486" y="20466"/>
                        <a:pt x="133826" y="8559"/>
                      </a:cubicBezTo>
                      <a:cubicBezTo>
                        <a:pt x="316040" y="-29445"/>
                        <a:pt x="459391" y="71424"/>
                        <a:pt x="459391" y="71424"/>
                      </a:cubicBezTo>
                      <a:cubicBezTo>
                        <a:pt x="459391" y="71424"/>
                        <a:pt x="575786" y="511479"/>
                        <a:pt x="579596" y="621017"/>
                      </a:cubicBezTo>
                      <a:cubicBezTo>
                        <a:pt x="580454" y="644829"/>
                        <a:pt x="580454" y="658545"/>
                        <a:pt x="580454" y="6587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 name="Google Shape;226;p26"/>
                <p:cNvSpPr/>
                <p:nvPr/>
              </p:nvSpPr>
              <p:spPr>
                <a:xfrm>
                  <a:off x="6126176" y="3030950"/>
                  <a:ext cx="123825" cy="123825"/>
                </a:xfrm>
                <a:custGeom>
                  <a:rect b="b" l="l" r="r" t="t"/>
                  <a:pathLst>
                    <a:path extrusionOk="0" h="123825" w="123825">
                      <a:moveTo>
                        <a:pt x="399" y="54578"/>
                      </a:moveTo>
                      <a:cubicBezTo>
                        <a:pt x="-1887" y="74867"/>
                        <a:pt x="6400" y="95060"/>
                        <a:pt x="6400" y="95060"/>
                      </a:cubicBezTo>
                      <a:cubicBezTo>
                        <a:pt x="6400" y="95060"/>
                        <a:pt x="24783" y="133160"/>
                        <a:pt x="64312" y="130207"/>
                      </a:cubicBezTo>
                      <a:cubicBezTo>
                        <a:pt x="112603" y="126587"/>
                        <a:pt x="129558" y="70580"/>
                        <a:pt x="129558" y="70580"/>
                      </a:cubicBezTo>
                      <a:cubicBezTo>
                        <a:pt x="74313" y="49816"/>
                        <a:pt x="43071" y="0"/>
                        <a:pt x="43071" y="0"/>
                      </a:cubicBezTo>
                      <a:cubicBezTo>
                        <a:pt x="43071" y="0"/>
                        <a:pt x="3828" y="24098"/>
                        <a:pt x="399" y="54578"/>
                      </a:cubicBezTo>
                      <a:close/>
                    </a:path>
                  </a:pathLst>
                </a:custGeom>
                <a:solidFill>
                  <a:srgbClr val="FCD5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 name="Google Shape;227;p26"/>
                <p:cNvSpPr/>
                <p:nvPr/>
              </p:nvSpPr>
              <p:spPr>
                <a:xfrm>
                  <a:off x="5721765" y="3662642"/>
                  <a:ext cx="847725" cy="304800"/>
                </a:xfrm>
                <a:custGeom>
                  <a:rect b="b" l="l" r="r" t="t"/>
                  <a:pathLst>
                    <a:path extrusionOk="0" h="304800" w="847725">
                      <a:moveTo>
                        <a:pt x="843340" y="86302"/>
                      </a:moveTo>
                      <a:cubicBezTo>
                        <a:pt x="843340" y="86302"/>
                        <a:pt x="886774" y="160597"/>
                        <a:pt x="813622" y="234606"/>
                      </a:cubicBezTo>
                      <a:cubicBezTo>
                        <a:pt x="749614" y="299472"/>
                        <a:pt x="449482" y="344239"/>
                        <a:pt x="156302" y="284994"/>
                      </a:cubicBezTo>
                      <a:cubicBezTo>
                        <a:pt x="44288" y="262324"/>
                        <a:pt x="-26102" y="135832"/>
                        <a:pt x="9141" y="44868"/>
                      </a:cubicBezTo>
                      <a:cubicBezTo>
                        <a:pt x="44383" y="-46191"/>
                        <a:pt x="452815" y="29533"/>
                        <a:pt x="452815" y="29533"/>
                      </a:cubicBezTo>
                      <a:lnTo>
                        <a:pt x="843340" y="86302"/>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 name="Google Shape;228;p26"/>
                <p:cNvSpPr/>
                <p:nvPr/>
              </p:nvSpPr>
              <p:spPr>
                <a:xfrm>
                  <a:off x="5964180" y="2892277"/>
                  <a:ext cx="200025" cy="285750"/>
                </a:xfrm>
                <a:custGeom>
                  <a:rect b="b" l="l" r="r" t="t"/>
                  <a:pathLst>
                    <a:path extrusionOk="0" h="285750" w="200025">
                      <a:moveTo>
                        <a:pt x="9518" y="57139"/>
                      </a:moveTo>
                      <a:cubicBezTo>
                        <a:pt x="9518" y="57139"/>
                        <a:pt x="114008" y="-19728"/>
                        <a:pt x="154013" y="4847"/>
                      </a:cubicBezTo>
                      <a:cubicBezTo>
                        <a:pt x="194018" y="29421"/>
                        <a:pt x="263360" y="231732"/>
                        <a:pt x="128105" y="287930"/>
                      </a:cubicBezTo>
                      <a:cubicBezTo>
                        <a:pt x="62668" y="315076"/>
                        <a:pt x="-30106" y="82761"/>
                        <a:pt x="9518" y="57139"/>
                      </a:cubicBezTo>
                      <a:close/>
                    </a:path>
                  </a:pathLst>
                </a:custGeom>
                <a:solidFill>
                  <a:srgbClr val="FCD5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 name="Google Shape;229;p26"/>
                <p:cNvSpPr/>
                <p:nvPr/>
              </p:nvSpPr>
              <p:spPr>
                <a:xfrm>
                  <a:off x="5942662" y="2881360"/>
                  <a:ext cx="228600" cy="171450"/>
                </a:xfrm>
                <a:custGeom>
                  <a:rect b="b" l="l" r="r" t="t"/>
                  <a:pathLst>
                    <a:path extrusionOk="0" h="171450" w="228600">
                      <a:moveTo>
                        <a:pt x="45229" y="37195"/>
                      </a:moveTo>
                      <a:cubicBezTo>
                        <a:pt x="72756" y="19383"/>
                        <a:pt x="132192" y="-7287"/>
                        <a:pt x="171531" y="1857"/>
                      </a:cubicBezTo>
                      <a:cubicBezTo>
                        <a:pt x="210869" y="11001"/>
                        <a:pt x="251922" y="121777"/>
                        <a:pt x="229157" y="173212"/>
                      </a:cubicBezTo>
                      <a:cubicBezTo>
                        <a:pt x="229157" y="173212"/>
                        <a:pt x="226204" y="118253"/>
                        <a:pt x="211821" y="121491"/>
                      </a:cubicBezTo>
                      <a:cubicBezTo>
                        <a:pt x="197439" y="124730"/>
                        <a:pt x="201915" y="153305"/>
                        <a:pt x="201915" y="153305"/>
                      </a:cubicBezTo>
                      <a:cubicBezTo>
                        <a:pt x="201915" y="153305"/>
                        <a:pt x="186771" y="116919"/>
                        <a:pt x="168102" y="108156"/>
                      </a:cubicBezTo>
                      <a:cubicBezTo>
                        <a:pt x="149337" y="99393"/>
                        <a:pt x="126858" y="66627"/>
                        <a:pt x="126858" y="66627"/>
                      </a:cubicBezTo>
                      <a:cubicBezTo>
                        <a:pt x="126858" y="66627"/>
                        <a:pt x="113619" y="77295"/>
                        <a:pt x="95045" y="88249"/>
                      </a:cubicBezTo>
                      <a:cubicBezTo>
                        <a:pt x="103046" y="88916"/>
                        <a:pt x="109237" y="90440"/>
                        <a:pt x="105141" y="93869"/>
                      </a:cubicBezTo>
                      <a:cubicBezTo>
                        <a:pt x="96188" y="101393"/>
                        <a:pt x="47420" y="108918"/>
                        <a:pt x="47420" y="108918"/>
                      </a:cubicBezTo>
                      <a:cubicBezTo>
                        <a:pt x="47420" y="108918"/>
                        <a:pt x="77900" y="112728"/>
                        <a:pt x="70375" y="118443"/>
                      </a:cubicBezTo>
                      <a:cubicBezTo>
                        <a:pt x="62850" y="124063"/>
                        <a:pt x="23322" y="111395"/>
                        <a:pt x="23322" y="111395"/>
                      </a:cubicBezTo>
                      <a:cubicBezTo>
                        <a:pt x="-33352" y="100155"/>
                        <a:pt x="29037" y="47672"/>
                        <a:pt x="45229" y="37195"/>
                      </a:cubicBezTo>
                      <a:close/>
                    </a:path>
                  </a:pathLst>
                </a:custGeom>
                <a:solidFill>
                  <a:srgbClr val="40404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 name="Google Shape;230;p26"/>
                <p:cNvSpPr/>
                <p:nvPr/>
              </p:nvSpPr>
              <p:spPr>
                <a:xfrm>
                  <a:off x="5769183" y="3919183"/>
                  <a:ext cx="161925" cy="57150"/>
                </a:xfrm>
                <a:custGeom>
                  <a:rect b="b" l="l" r="r" t="t"/>
                  <a:pathLst>
                    <a:path extrusionOk="0" h="57150" w="161925">
                      <a:moveTo>
                        <a:pt x="140889" y="8545"/>
                      </a:moveTo>
                      <a:cubicBezTo>
                        <a:pt x="140889" y="8545"/>
                        <a:pt x="35923" y="8926"/>
                        <a:pt x="16111" y="1211"/>
                      </a:cubicBezTo>
                      <a:cubicBezTo>
                        <a:pt x="-3701" y="-6504"/>
                        <a:pt x="-9225" y="24357"/>
                        <a:pt x="22683" y="45217"/>
                      </a:cubicBezTo>
                      <a:cubicBezTo>
                        <a:pt x="54592" y="66172"/>
                        <a:pt x="142508" y="61885"/>
                        <a:pt x="163558" y="53027"/>
                      </a:cubicBezTo>
                      <a:cubicBezTo>
                        <a:pt x="184513" y="44074"/>
                        <a:pt x="140889" y="8545"/>
                        <a:pt x="140889" y="85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 name="Google Shape;231;p26"/>
                <p:cNvSpPr/>
                <p:nvPr/>
              </p:nvSpPr>
              <p:spPr>
                <a:xfrm>
                  <a:off x="5906558" y="3710121"/>
                  <a:ext cx="676275" cy="266700"/>
                </a:xfrm>
                <a:custGeom>
                  <a:rect b="b" l="l" r="r" t="t"/>
                  <a:pathLst>
                    <a:path extrusionOk="0" h="266700" w="676275">
                      <a:moveTo>
                        <a:pt x="306313" y="78828"/>
                      </a:moveTo>
                      <a:cubicBezTo>
                        <a:pt x="268023" y="111975"/>
                        <a:pt x="3514" y="217607"/>
                        <a:pt x="3514" y="217607"/>
                      </a:cubicBezTo>
                      <a:cubicBezTo>
                        <a:pt x="3514" y="217607"/>
                        <a:pt x="-4392" y="231704"/>
                        <a:pt x="3514" y="243610"/>
                      </a:cubicBezTo>
                      <a:cubicBezTo>
                        <a:pt x="10086" y="253421"/>
                        <a:pt x="21135" y="261613"/>
                        <a:pt x="21135" y="261613"/>
                      </a:cubicBezTo>
                      <a:cubicBezTo>
                        <a:pt x="273643" y="283615"/>
                        <a:pt x="440997" y="255707"/>
                        <a:pt x="440997" y="255707"/>
                      </a:cubicBezTo>
                      <a:cubicBezTo>
                        <a:pt x="440997" y="255707"/>
                        <a:pt x="717793" y="326954"/>
                        <a:pt x="682551" y="1009"/>
                      </a:cubicBezTo>
                      <a:cubicBezTo>
                        <a:pt x="682456" y="1104"/>
                        <a:pt x="414898" y="-15089"/>
                        <a:pt x="306313" y="788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 name="Google Shape;232;p26"/>
                <p:cNvSpPr/>
                <p:nvPr/>
              </p:nvSpPr>
              <p:spPr>
                <a:xfrm>
                  <a:off x="6280594" y="3152128"/>
                  <a:ext cx="352425" cy="514350"/>
                </a:xfrm>
                <a:custGeom>
                  <a:rect b="b" l="l" r="r" t="t"/>
                  <a:pathLst>
                    <a:path extrusionOk="0" h="514350" w="352425">
                      <a:moveTo>
                        <a:pt x="108109" y="5885"/>
                      </a:moveTo>
                      <a:cubicBezTo>
                        <a:pt x="68485" y="19601"/>
                        <a:pt x="255270" y="393267"/>
                        <a:pt x="255270" y="393267"/>
                      </a:cubicBezTo>
                      <a:lnTo>
                        <a:pt x="0" y="500804"/>
                      </a:lnTo>
                      <a:lnTo>
                        <a:pt x="10668" y="521950"/>
                      </a:lnTo>
                      <a:cubicBezTo>
                        <a:pt x="10668" y="521950"/>
                        <a:pt x="363474" y="477849"/>
                        <a:pt x="357188" y="421842"/>
                      </a:cubicBezTo>
                      <a:cubicBezTo>
                        <a:pt x="350806" y="365835"/>
                        <a:pt x="282416" y="-54313"/>
                        <a:pt x="108109" y="5885"/>
                      </a:cubicBezTo>
                      <a:close/>
                    </a:path>
                  </a:pathLst>
                </a:custGeom>
                <a:solidFill>
                  <a:srgbClr val="FCD5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 name="Google Shape;233;p26"/>
                <p:cNvSpPr/>
                <p:nvPr/>
              </p:nvSpPr>
              <p:spPr>
                <a:xfrm>
                  <a:off x="5557945" y="3651504"/>
                  <a:ext cx="85725" cy="66675"/>
                </a:xfrm>
                <a:custGeom>
                  <a:rect b="b" l="l" r="r" t="t"/>
                  <a:pathLst>
                    <a:path extrusionOk="0" h="66675" w="85725">
                      <a:moveTo>
                        <a:pt x="86284" y="51721"/>
                      </a:moveTo>
                      <a:cubicBezTo>
                        <a:pt x="103143" y="34100"/>
                        <a:pt x="88570" y="19240"/>
                        <a:pt x="88570" y="19240"/>
                      </a:cubicBezTo>
                      <a:cubicBezTo>
                        <a:pt x="88570" y="19240"/>
                        <a:pt x="73044" y="7144"/>
                        <a:pt x="62662" y="7620"/>
                      </a:cubicBezTo>
                      <a:cubicBezTo>
                        <a:pt x="39612" y="8858"/>
                        <a:pt x="24086" y="0"/>
                        <a:pt x="24086" y="0"/>
                      </a:cubicBezTo>
                      <a:cubicBezTo>
                        <a:pt x="20466" y="13240"/>
                        <a:pt x="43612" y="18859"/>
                        <a:pt x="43612" y="18859"/>
                      </a:cubicBezTo>
                      <a:lnTo>
                        <a:pt x="48756" y="28575"/>
                      </a:lnTo>
                      <a:cubicBezTo>
                        <a:pt x="46565" y="30671"/>
                        <a:pt x="44374" y="33147"/>
                        <a:pt x="42564" y="35719"/>
                      </a:cubicBezTo>
                      <a:cubicBezTo>
                        <a:pt x="42564" y="35719"/>
                        <a:pt x="42564" y="35719"/>
                        <a:pt x="42564" y="35719"/>
                      </a:cubicBezTo>
                      <a:cubicBezTo>
                        <a:pt x="38373" y="38671"/>
                        <a:pt x="33611" y="42481"/>
                        <a:pt x="31611" y="46292"/>
                      </a:cubicBezTo>
                      <a:cubicBezTo>
                        <a:pt x="29801" y="49625"/>
                        <a:pt x="22943" y="53245"/>
                        <a:pt x="15418" y="56959"/>
                      </a:cubicBezTo>
                      <a:cubicBezTo>
                        <a:pt x="11513" y="48292"/>
                        <a:pt x="6179" y="38671"/>
                        <a:pt x="2750" y="41243"/>
                      </a:cubicBezTo>
                      <a:cubicBezTo>
                        <a:pt x="-3251" y="45720"/>
                        <a:pt x="2369" y="58579"/>
                        <a:pt x="2845" y="63056"/>
                      </a:cubicBezTo>
                      <a:cubicBezTo>
                        <a:pt x="2940" y="64294"/>
                        <a:pt x="3893" y="65437"/>
                        <a:pt x="5131" y="66484"/>
                      </a:cubicBezTo>
                      <a:cubicBezTo>
                        <a:pt x="5226" y="66770"/>
                        <a:pt x="5512" y="66865"/>
                        <a:pt x="5607" y="67151"/>
                      </a:cubicBezTo>
                      <a:cubicBezTo>
                        <a:pt x="5798" y="67151"/>
                        <a:pt x="5893" y="67246"/>
                        <a:pt x="6084" y="67246"/>
                      </a:cubicBezTo>
                      <a:cubicBezTo>
                        <a:pt x="6179" y="67246"/>
                        <a:pt x="6179" y="67342"/>
                        <a:pt x="6179" y="67342"/>
                      </a:cubicBezTo>
                      <a:cubicBezTo>
                        <a:pt x="7131" y="68008"/>
                        <a:pt x="8179" y="68580"/>
                        <a:pt x="9227" y="69152"/>
                      </a:cubicBezTo>
                      <a:cubicBezTo>
                        <a:pt x="9608" y="69533"/>
                        <a:pt x="10084" y="69818"/>
                        <a:pt x="10370" y="70199"/>
                      </a:cubicBezTo>
                      <a:cubicBezTo>
                        <a:pt x="11513" y="70485"/>
                        <a:pt x="12656" y="70771"/>
                        <a:pt x="13704" y="71056"/>
                      </a:cubicBezTo>
                      <a:cubicBezTo>
                        <a:pt x="22752" y="71056"/>
                        <a:pt x="31325" y="72961"/>
                        <a:pt x="34754" y="74581"/>
                      </a:cubicBezTo>
                      <a:cubicBezTo>
                        <a:pt x="37421" y="75819"/>
                        <a:pt x="46374" y="72295"/>
                        <a:pt x="55995" y="67627"/>
                      </a:cubicBezTo>
                      <a:cubicBezTo>
                        <a:pt x="61900" y="65818"/>
                        <a:pt x="67615" y="62770"/>
                        <a:pt x="72187" y="59341"/>
                      </a:cubicBezTo>
                      <a:cubicBezTo>
                        <a:pt x="80283" y="55245"/>
                        <a:pt x="86284" y="51721"/>
                        <a:pt x="86284" y="51721"/>
                      </a:cubicBezTo>
                      <a:close/>
                    </a:path>
                  </a:pathLst>
                </a:custGeom>
                <a:solidFill>
                  <a:srgbClr val="FCD5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 name="Google Shape;234;p26"/>
                <p:cNvSpPr/>
                <p:nvPr/>
              </p:nvSpPr>
              <p:spPr>
                <a:xfrm>
                  <a:off x="6150882" y="3622643"/>
                  <a:ext cx="133350" cy="85725"/>
                </a:xfrm>
                <a:custGeom>
                  <a:rect b="b" l="l" r="r" t="t"/>
                  <a:pathLst>
                    <a:path extrusionOk="0" h="85725" w="133350">
                      <a:moveTo>
                        <a:pt x="82945" y="8096"/>
                      </a:moveTo>
                      <a:lnTo>
                        <a:pt x="55798" y="0"/>
                      </a:lnTo>
                      <a:cubicBezTo>
                        <a:pt x="55798" y="0"/>
                        <a:pt x="52655" y="12954"/>
                        <a:pt x="70467" y="22479"/>
                      </a:cubicBezTo>
                      <a:cubicBezTo>
                        <a:pt x="74848" y="24765"/>
                        <a:pt x="75229" y="27718"/>
                        <a:pt x="73515" y="30956"/>
                      </a:cubicBezTo>
                      <a:cubicBezTo>
                        <a:pt x="73229" y="30956"/>
                        <a:pt x="35891" y="35528"/>
                        <a:pt x="26176" y="36671"/>
                      </a:cubicBezTo>
                      <a:cubicBezTo>
                        <a:pt x="16365" y="37814"/>
                        <a:pt x="-2876" y="48577"/>
                        <a:pt x="363" y="53530"/>
                      </a:cubicBezTo>
                      <a:cubicBezTo>
                        <a:pt x="3601" y="58483"/>
                        <a:pt x="28081" y="50292"/>
                        <a:pt x="28081" y="50292"/>
                      </a:cubicBezTo>
                      <a:lnTo>
                        <a:pt x="40654" y="53245"/>
                      </a:lnTo>
                      <a:lnTo>
                        <a:pt x="29319" y="80296"/>
                      </a:lnTo>
                      <a:cubicBezTo>
                        <a:pt x="29319" y="80296"/>
                        <a:pt x="41130" y="86582"/>
                        <a:pt x="51512" y="86868"/>
                      </a:cubicBezTo>
                      <a:cubicBezTo>
                        <a:pt x="61894" y="87154"/>
                        <a:pt x="78754" y="95059"/>
                        <a:pt x="78754" y="95059"/>
                      </a:cubicBezTo>
                      <a:lnTo>
                        <a:pt x="141238" y="51625"/>
                      </a:lnTo>
                      <a:lnTo>
                        <a:pt x="129903" y="30290"/>
                      </a:lnTo>
                      <a:lnTo>
                        <a:pt x="82945" y="8096"/>
                      </a:lnTo>
                      <a:close/>
                    </a:path>
                  </a:pathLst>
                </a:custGeom>
                <a:solidFill>
                  <a:srgbClr val="FCD5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 name="Google Shape;235;p26"/>
                <p:cNvSpPr/>
                <p:nvPr/>
              </p:nvSpPr>
              <p:spPr>
                <a:xfrm>
                  <a:off x="6368413" y="3137719"/>
                  <a:ext cx="219075" cy="257175"/>
                </a:xfrm>
                <a:custGeom>
                  <a:rect b="b" l="l" r="r" t="t"/>
                  <a:pathLst>
                    <a:path extrusionOk="0" h="257175" w="219075">
                      <a:moveTo>
                        <a:pt x="2764" y="7531"/>
                      </a:moveTo>
                      <a:cubicBezTo>
                        <a:pt x="2764" y="7531"/>
                        <a:pt x="-23716" y="72682"/>
                        <a:pt x="87251" y="259277"/>
                      </a:cubicBezTo>
                      <a:cubicBezTo>
                        <a:pt x="87251" y="259277"/>
                        <a:pt x="151735" y="213176"/>
                        <a:pt x="223744" y="211175"/>
                      </a:cubicBezTo>
                      <a:cubicBezTo>
                        <a:pt x="223744" y="211175"/>
                        <a:pt x="131732" y="-46857"/>
                        <a:pt x="2764" y="753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36" name="Google Shape;236;p26"/>
              <p:cNvGrpSpPr/>
              <p:nvPr/>
            </p:nvGrpSpPr>
            <p:grpSpPr>
              <a:xfrm flipH="1">
                <a:off x="8149012" y="5051371"/>
                <a:ext cx="111225" cy="125444"/>
                <a:chOff x="7306339" y="4860522"/>
                <a:chExt cx="146780" cy="165545"/>
              </a:xfrm>
            </p:grpSpPr>
            <p:sp>
              <p:nvSpPr>
                <p:cNvPr id="237" name="Google Shape;237;p26"/>
                <p:cNvSpPr/>
                <p:nvPr/>
              </p:nvSpPr>
              <p:spPr>
                <a:xfrm>
                  <a:off x="7306339" y="4860522"/>
                  <a:ext cx="76200" cy="142875"/>
                </a:xfrm>
                <a:custGeom>
                  <a:rect b="b" l="l" r="r" t="t"/>
                  <a:pathLst>
                    <a:path extrusionOk="0" h="142875" w="76200">
                      <a:moveTo>
                        <a:pt x="80772" y="0"/>
                      </a:moveTo>
                      <a:lnTo>
                        <a:pt x="0" y="54197"/>
                      </a:lnTo>
                      <a:cubicBezTo>
                        <a:pt x="0" y="54197"/>
                        <a:pt x="3715" y="113252"/>
                        <a:pt x="30099" y="146114"/>
                      </a:cubicBezTo>
                      <a:cubicBezTo>
                        <a:pt x="18859" y="112205"/>
                        <a:pt x="6572" y="58102"/>
                        <a:pt x="6572" y="58102"/>
                      </a:cubicBezTo>
                      <a:cubicBezTo>
                        <a:pt x="6572" y="58102"/>
                        <a:pt x="62865" y="28003"/>
                        <a:pt x="80772" y="0"/>
                      </a:cubicBezTo>
                      <a:close/>
                    </a:path>
                  </a:pathLst>
                </a:custGeom>
                <a:solidFill>
                  <a:srgbClr val="DCD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 name="Google Shape;238;p26"/>
                <p:cNvSpPr/>
                <p:nvPr/>
              </p:nvSpPr>
              <p:spPr>
                <a:xfrm>
                  <a:off x="7329294" y="4978442"/>
                  <a:ext cx="123825" cy="47625"/>
                </a:xfrm>
                <a:custGeom>
                  <a:rect b="b" l="l" r="r" t="t"/>
                  <a:pathLst>
                    <a:path extrusionOk="0" h="47625" w="123825">
                      <a:moveTo>
                        <a:pt x="0" y="14288"/>
                      </a:moveTo>
                      <a:cubicBezTo>
                        <a:pt x="1333" y="14288"/>
                        <a:pt x="25908" y="44672"/>
                        <a:pt x="72962" y="35909"/>
                      </a:cubicBezTo>
                      <a:cubicBezTo>
                        <a:pt x="120015" y="27146"/>
                        <a:pt x="132017" y="0"/>
                        <a:pt x="132017" y="0"/>
                      </a:cubicBezTo>
                      <a:cubicBezTo>
                        <a:pt x="132017" y="0"/>
                        <a:pt x="123063" y="44672"/>
                        <a:pt x="72485" y="47434"/>
                      </a:cubicBezTo>
                      <a:cubicBezTo>
                        <a:pt x="21907" y="50197"/>
                        <a:pt x="5429" y="23051"/>
                        <a:pt x="5429" y="23051"/>
                      </a:cubicBezTo>
                      <a:lnTo>
                        <a:pt x="0" y="14288"/>
                      </a:lnTo>
                      <a:close/>
                    </a:path>
                  </a:pathLst>
                </a:custGeom>
                <a:solidFill>
                  <a:srgbClr val="DCD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grpSp>
      <p:sp>
        <p:nvSpPr>
          <p:cNvPr id="239" name="Google Shape;239;p26"/>
          <p:cNvSpPr txBox="1"/>
          <p:nvPr/>
        </p:nvSpPr>
        <p:spPr>
          <a:xfrm>
            <a:off x="607025" y="3595225"/>
            <a:ext cx="5270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D" sz="1600">
                <a:latin typeface="Quattrocento Sans"/>
                <a:ea typeface="Quattrocento Sans"/>
                <a:cs typeface="Quattrocento Sans"/>
                <a:sym typeface="Quattrocento Sans"/>
              </a:rPr>
              <a:t>A free Mental Health analyzer for public welfare</a:t>
            </a:r>
            <a:endParaRPr b="1" sz="1600">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pSp>
        <p:nvGrpSpPr>
          <p:cNvPr id="366" name="Google Shape;366;p35"/>
          <p:cNvGrpSpPr/>
          <p:nvPr/>
        </p:nvGrpSpPr>
        <p:grpSpPr>
          <a:xfrm>
            <a:off x="0" y="4954133"/>
            <a:ext cx="12192000" cy="1909138"/>
            <a:chOff x="0" y="4948862"/>
            <a:chExt cx="12192000" cy="1909138"/>
          </a:xfrm>
        </p:grpSpPr>
        <p:sp>
          <p:nvSpPr>
            <p:cNvPr id="367" name="Google Shape;367;p35"/>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368" name="Google Shape;368;p35"/>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369" name="Google Shape;369;p35"/>
          <p:cNvSpPr txBox="1"/>
          <p:nvPr>
            <p:ph idx="4294967295" type="title"/>
          </p:nvPr>
        </p:nvSpPr>
        <p:spPr>
          <a:xfrm>
            <a:off x="992625" y="224871"/>
            <a:ext cx="10515600" cy="4848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3500">
                <a:solidFill>
                  <a:schemeClr val="dk2"/>
                </a:solidFill>
                <a:latin typeface="Quattrocento Sans"/>
                <a:ea typeface="Quattrocento Sans"/>
                <a:cs typeface="Quattrocento Sans"/>
                <a:sym typeface="Quattrocento Sans"/>
              </a:rPr>
              <a:t>Prototype - made using figma</a:t>
            </a:r>
            <a:endParaRPr b="1" sz="3500">
              <a:solidFill>
                <a:schemeClr val="dk2"/>
              </a:solidFill>
              <a:latin typeface="Quattrocento Sans"/>
              <a:ea typeface="Quattrocento Sans"/>
              <a:cs typeface="Quattrocento Sans"/>
              <a:sym typeface="Quattrocento Sans"/>
            </a:endParaRPr>
          </a:p>
        </p:txBody>
      </p:sp>
      <p:pic>
        <p:nvPicPr>
          <p:cNvPr id="370" name="Google Shape;370;p35"/>
          <p:cNvPicPr preferRelativeResize="0"/>
          <p:nvPr/>
        </p:nvPicPr>
        <p:blipFill>
          <a:blip r:embed="rId3">
            <a:alphaModFix/>
          </a:blip>
          <a:stretch>
            <a:fillRect/>
          </a:stretch>
        </p:blipFill>
        <p:spPr>
          <a:xfrm>
            <a:off x="1022375" y="952150"/>
            <a:ext cx="10147250" cy="5472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pSp>
        <p:nvGrpSpPr>
          <p:cNvPr id="376" name="Google Shape;376;p36"/>
          <p:cNvGrpSpPr/>
          <p:nvPr/>
        </p:nvGrpSpPr>
        <p:grpSpPr>
          <a:xfrm>
            <a:off x="0" y="4954133"/>
            <a:ext cx="12192000" cy="1909138"/>
            <a:chOff x="0" y="4948862"/>
            <a:chExt cx="12192000" cy="1909138"/>
          </a:xfrm>
        </p:grpSpPr>
        <p:sp>
          <p:nvSpPr>
            <p:cNvPr id="377" name="Google Shape;377;p36"/>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378" name="Google Shape;378;p36"/>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379" name="Google Shape;379;p36"/>
          <p:cNvSpPr txBox="1"/>
          <p:nvPr>
            <p:ph idx="4294967295" type="title"/>
          </p:nvPr>
        </p:nvSpPr>
        <p:spPr>
          <a:xfrm>
            <a:off x="992625" y="224871"/>
            <a:ext cx="10515600" cy="4848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3500">
                <a:solidFill>
                  <a:schemeClr val="dk2"/>
                </a:solidFill>
                <a:latin typeface="Quattrocento Sans"/>
                <a:ea typeface="Quattrocento Sans"/>
                <a:cs typeface="Quattrocento Sans"/>
                <a:sym typeface="Quattrocento Sans"/>
              </a:rPr>
              <a:t>Prototype - made using figma</a:t>
            </a:r>
            <a:endParaRPr b="1" sz="3500">
              <a:solidFill>
                <a:schemeClr val="dk2"/>
              </a:solidFill>
              <a:latin typeface="Quattrocento Sans"/>
              <a:ea typeface="Quattrocento Sans"/>
              <a:cs typeface="Quattrocento Sans"/>
              <a:sym typeface="Quattrocento Sans"/>
            </a:endParaRPr>
          </a:p>
        </p:txBody>
      </p:sp>
      <p:pic>
        <p:nvPicPr>
          <p:cNvPr id="380" name="Google Shape;380;p36"/>
          <p:cNvPicPr preferRelativeResize="0"/>
          <p:nvPr/>
        </p:nvPicPr>
        <p:blipFill>
          <a:blip r:embed="rId3">
            <a:alphaModFix/>
          </a:blip>
          <a:stretch>
            <a:fillRect/>
          </a:stretch>
        </p:blipFill>
        <p:spPr>
          <a:xfrm>
            <a:off x="847200" y="772000"/>
            <a:ext cx="10581075" cy="5773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grpSp>
        <p:nvGrpSpPr>
          <p:cNvPr id="386" name="Google Shape;386;p37"/>
          <p:cNvGrpSpPr/>
          <p:nvPr/>
        </p:nvGrpSpPr>
        <p:grpSpPr>
          <a:xfrm>
            <a:off x="0" y="4954133"/>
            <a:ext cx="12192000" cy="1909138"/>
            <a:chOff x="0" y="4948862"/>
            <a:chExt cx="12192000" cy="1909138"/>
          </a:xfrm>
        </p:grpSpPr>
        <p:sp>
          <p:nvSpPr>
            <p:cNvPr id="387" name="Google Shape;387;p37"/>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388" name="Google Shape;388;p37"/>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389" name="Google Shape;389;p37"/>
          <p:cNvSpPr txBox="1"/>
          <p:nvPr>
            <p:ph idx="4294967295" type="title"/>
          </p:nvPr>
        </p:nvSpPr>
        <p:spPr>
          <a:xfrm>
            <a:off x="838200" y="276346"/>
            <a:ext cx="10515600" cy="4848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3500">
                <a:solidFill>
                  <a:schemeClr val="dk2"/>
                </a:solidFill>
                <a:latin typeface="Quattrocento Sans"/>
                <a:ea typeface="Quattrocento Sans"/>
                <a:cs typeface="Quattrocento Sans"/>
                <a:sym typeface="Quattrocento Sans"/>
              </a:rPr>
              <a:t>Prototype - made using figma</a:t>
            </a:r>
            <a:endParaRPr b="1" sz="3500">
              <a:solidFill>
                <a:schemeClr val="dk2"/>
              </a:solidFill>
              <a:latin typeface="Quattrocento Sans"/>
              <a:ea typeface="Quattrocento Sans"/>
              <a:cs typeface="Quattrocento Sans"/>
              <a:sym typeface="Quattrocento Sans"/>
            </a:endParaRPr>
          </a:p>
        </p:txBody>
      </p:sp>
      <p:pic>
        <p:nvPicPr>
          <p:cNvPr id="390" name="Google Shape;390;p37"/>
          <p:cNvPicPr preferRelativeResize="0"/>
          <p:nvPr/>
        </p:nvPicPr>
        <p:blipFill>
          <a:blip r:embed="rId3">
            <a:alphaModFix/>
          </a:blip>
          <a:stretch>
            <a:fillRect/>
          </a:stretch>
        </p:blipFill>
        <p:spPr>
          <a:xfrm>
            <a:off x="1031925" y="916200"/>
            <a:ext cx="10140399" cy="545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grpSp>
        <p:nvGrpSpPr>
          <p:cNvPr id="396" name="Google Shape;396;p38"/>
          <p:cNvGrpSpPr/>
          <p:nvPr/>
        </p:nvGrpSpPr>
        <p:grpSpPr>
          <a:xfrm>
            <a:off x="0" y="4954133"/>
            <a:ext cx="12192000" cy="1909138"/>
            <a:chOff x="0" y="4948862"/>
            <a:chExt cx="12192000" cy="1909138"/>
          </a:xfrm>
        </p:grpSpPr>
        <p:sp>
          <p:nvSpPr>
            <p:cNvPr id="397" name="Google Shape;397;p38"/>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398" name="Google Shape;398;p38"/>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399" name="Google Shape;399;p38"/>
          <p:cNvSpPr txBox="1"/>
          <p:nvPr>
            <p:ph idx="4294967295" type="title"/>
          </p:nvPr>
        </p:nvSpPr>
        <p:spPr>
          <a:xfrm>
            <a:off x="992625" y="224871"/>
            <a:ext cx="10515600" cy="4848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3500">
                <a:solidFill>
                  <a:schemeClr val="dk2"/>
                </a:solidFill>
                <a:latin typeface="Quattrocento Sans"/>
                <a:ea typeface="Quattrocento Sans"/>
                <a:cs typeface="Quattrocento Sans"/>
                <a:sym typeface="Quattrocento Sans"/>
              </a:rPr>
              <a:t>Prototype - made using figma</a:t>
            </a:r>
            <a:endParaRPr b="1" sz="3500">
              <a:solidFill>
                <a:schemeClr val="dk2"/>
              </a:solidFill>
              <a:latin typeface="Quattrocento Sans"/>
              <a:ea typeface="Quattrocento Sans"/>
              <a:cs typeface="Quattrocento Sans"/>
              <a:sym typeface="Quattrocento Sans"/>
            </a:endParaRPr>
          </a:p>
        </p:txBody>
      </p:sp>
      <p:pic>
        <p:nvPicPr>
          <p:cNvPr id="400" name="Google Shape;400;p38"/>
          <p:cNvPicPr preferRelativeResize="0"/>
          <p:nvPr/>
        </p:nvPicPr>
        <p:blipFill>
          <a:blip r:embed="rId3">
            <a:alphaModFix/>
          </a:blip>
          <a:stretch>
            <a:fillRect/>
          </a:stretch>
        </p:blipFill>
        <p:spPr>
          <a:xfrm>
            <a:off x="1340025" y="1196625"/>
            <a:ext cx="9676526" cy="5267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pSp>
        <p:nvGrpSpPr>
          <p:cNvPr id="406" name="Google Shape;406;p39"/>
          <p:cNvGrpSpPr/>
          <p:nvPr/>
        </p:nvGrpSpPr>
        <p:grpSpPr>
          <a:xfrm>
            <a:off x="0" y="4954133"/>
            <a:ext cx="12192000" cy="1909138"/>
            <a:chOff x="0" y="4948862"/>
            <a:chExt cx="12192000" cy="1909138"/>
          </a:xfrm>
        </p:grpSpPr>
        <p:sp>
          <p:nvSpPr>
            <p:cNvPr id="407" name="Google Shape;407;p39"/>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408" name="Google Shape;408;p39"/>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409" name="Google Shape;409;p39"/>
          <p:cNvSpPr txBox="1"/>
          <p:nvPr>
            <p:ph idx="4294967295" type="title"/>
          </p:nvPr>
        </p:nvSpPr>
        <p:spPr>
          <a:xfrm>
            <a:off x="941150" y="622759"/>
            <a:ext cx="10515600" cy="33939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3500">
                <a:solidFill>
                  <a:schemeClr val="dk2"/>
                </a:solidFill>
                <a:latin typeface="Quattrocento Sans"/>
                <a:ea typeface="Quattrocento Sans"/>
                <a:cs typeface="Quattrocento Sans"/>
                <a:sym typeface="Quattrocento Sans"/>
              </a:rPr>
              <a:t>Tech Stack</a:t>
            </a:r>
            <a:endParaRPr b="1" sz="3500">
              <a:solidFill>
                <a:schemeClr val="dk2"/>
              </a:solidFill>
              <a:latin typeface="Quattrocento Sans"/>
              <a:ea typeface="Quattrocento Sans"/>
              <a:cs typeface="Quattrocento Sans"/>
              <a:sym typeface="Quattrocento Sans"/>
            </a:endParaRPr>
          </a:p>
          <a:p>
            <a:pPr indent="0" lvl="0" marL="0" rtl="0" algn="ctr">
              <a:lnSpc>
                <a:spcPct val="90000"/>
              </a:lnSpc>
              <a:spcBef>
                <a:spcPts val="0"/>
              </a:spcBef>
              <a:spcAft>
                <a:spcPts val="0"/>
              </a:spcAft>
              <a:buClr>
                <a:schemeClr val="accent1"/>
              </a:buClr>
              <a:buSzPts val="3200"/>
              <a:buFont typeface="Quattrocento Sans"/>
              <a:buNone/>
            </a:pPr>
            <a:r>
              <a:t/>
            </a:r>
            <a:endParaRPr b="1" sz="3500">
              <a:solidFill>
                <a:schemeClr val="dk2"/>
              </a:solidFill>
              <a:latin typeface="Quattrocento Sans"/>
              <a:ea typeface="Quattrocento Sans"/>
              <a:cs typeface="Quattrocento Sans"/>
              <a:sym typeface="Quattrocento Sans"/>
            </a:endParaRPr>
          </a:p>
          <a:p>
            <a:pPr indent="-450850" lvl="0" marL="457200" rtl="0" algn="l">
              <a:lnSpc>
                <a:spcPct val="90000"/>
              </a:lnSpc>
              <a:spcBef>
                <a:spcPts val="0"/>
              </a:spcBef>
              <a:spcAft>
                <a:spcPts val="0"/>
              </a:spcAft>
              <a:buClr>
                <a:schemeClr val="dk2"/>
              </a:buClr>
              <a:buSzPts val="3500"/>
              <a:buFont typeface="Quattrocento Sans"/>
              <a:buChar char="●"/>
            </a:pPr>
            <a:r>
              <a:rPr b="1" lang="en-ID" sz="3500">
                <a:solidFill>
                  <a:schemeClr val="dk2"/>
                </a:solidFill>
                <a:latin typeface="Quattrocento Sans"/>
                <a:ea typeface="Quattrocento Sans"/>
                <a:cs typeface="Quattrocento Sans"/>
                <a:sym typeface="Quattrocento Sans"/>
              </a:rPr>
              <a:t>For backend - Flask Server, Python</a:t>
            </a:r>
            <a:endParaRPr b="1" sz="3500">
              <a:solidFill>
                <a:schemeClr val="dk2"/>
              </a:solidFill>
              <a:latin typeface="Quattrocento Sans"/>
              <a:ea typeface="Quattrocento Sans"/>
              <a:cs typeface="Quattrocento Sans"/>
              <a:sym typeface="Quattrocento Sans"/>
            </a:endParaRPr>
          </a:p>
          <a:p>
            <a:pPr indent="-450850" lvl="0" marL="457200" rtl="0" algn="l">
              <a:lnSpc>
                <a:spcPct val="90000"/>
              </a:lnSpc>
              <a:spcBef>
                <a:spcPts val="0"/>
              </a:spcBef>
              <a:spcAft>
                <a:spcPts val="0"/>
              </a:spcAft>
              <a:buClr>
                <a:schemeClr val="dk2"/>
              </a:buClr>
              <a:buSzPts val="3500"/>
              <a:buFont typeface="Quattrocento Sans"/>
              <a:buChar char="●"/>
            </a:pPr>
            <a:r>
              <a:rPr b="1" lang="en-ID" sz="3500">
                <a:solidFill>
                  <a:schemeClr val="dk2"/>
                </a:solidFill>
                <a:latin typeface="Quattrocento Sans"/>
                <a:ea typeface="Quattrocento Sans"/>
                <a:cs typeface="Quattrocento Sans"/>
                <a:sym typeface="Quattrocento Sans"/>
              </a:rPr>
              <a:t>For frontend - Html, CSS, Javascript</a:t>
            </a:r>
            <a:endParaRPr b="1" sz="3500">
              <a:solidFill>
                <a:schemeClr val="dk2"/>
              </a:solidFill>
              <a:latin typeface="Quattrocento Sans"/>
              <a:ea typeface="Quattrocento Sans"/>
              <a:cs typeface="Quattrocento Sans"/>
              <a:sym typeface="Quattrocento Sans"/>
            </a:endParaRPr>
          </a:p>
          <a:p>
            <a:pPr indent="-450850" lvl="0" marL="457200" rtl="0" algn="l">
              <a:lnSpc>
                <a:spcPct val="90000"/>
              </a:lnSpc>
              <a:spcBef>
                <a:spcPts val="0"/>
              </a:spcBef>
              <a:spcAft>
                <a:spcPts val="0"/>
              </a:spcAft>
              <a:buClr>
                <a:schemeClr val="dk2"/>
              </a:buClr>
              <a:buSzPts val="3500"/>
              <a:buFont typeface="Quattrocento Sans"/>
              <a:buChar char="●"/>
            </a:pPr>
            <a:r>
              <a:rPr b="1" lang="en-ID" sz="3500">
                <a:solidFill>
                  <a:schemeClr val="dk2"/>
                </a:solidFill>
                <a:latin typeface="Quattrocento Sans"/>
                <a:ea typeface="Quattrocento Sans"/>
                <a:cs typeface="Quattrocento Sans"/>
                <a:sym typeface="Quattrocento Sans"/>
              </a:rPr>
              <a:t>For DataBase - Firebase / </a:t>
            </a:r>
            <a:r>
              <a:rPr b="1" lang="en-ID" sz="3500">
                <a:solidFill>
                  <a:schemeClr val="dk2"/>
                </a:solidFill>
                <a:latin typeface="Quattrocento Sans"/>
                <a:ea typeface="Quattrocento Sans"/>
                <a:cs typeface="Quattrocento Sans"/>
                <a:sym typeface="Quattrocento Sans"/>
              </a:rPr>
              <a:t>SQLite</a:t>
            </a:r>
            <a:endParaRPr b="1" sz="3500">
              <a:solidFill>
                <a:schemeClr val="dk2"/>
              </a:solidFill>
              <a:latin typeface="Quattrocento Sans"/>
              <a:ea typeface="Quattrocento Sans"/>
              <a:cs typeface="Quattrocento Sans"/>
              <a:sym typeface="Quattrocento Sans"/>
            </a:endParaRPr>
          </a:p>
          <a:p>
            <a:pPr indent="-450850" lvl="0" marL="457200" rtl="0" algn="l">
              <a:lnSpc>
                <a:spcPct val="90000"/>
              </a:lnSpc>
              <a:spcBef>
                <a:spcPts val="0"/>
              </a:spcBef>
              <a:spcAft>
                <a:spcPts val="0"/>
              </a:spcAft>
              <a:buClr>
                <a:schemeClr val="dk2"/>
              </a:buClr>
              <a:buSzPts val="3500"/>
              <a:buFont typeface="Quattrocento Sans"/>
              <a:buChar char="●"/>
            </a:pPr>
            <a:r>
              <a:rPr b="1" lang="en-ID" sz="3500">
                <a:solidFill>
                  <a:schemeClr val="dk2"/>
                </a:solidFill>
                <a:latin typeface="Quattrocento Sans"/>
                <a:ea typeface="Quattrocento Sans"/>
                <a:cs typeface="Quattrocento Sans"/>
                <a:sym typeface="Quattrocento Sans"/>
              </a:rPr>
              <a:t>For machine learning model- Kaggle’ mental health survey dataset.</a:t>
            </a:r>
            <a:endParaRPr b="1" sz="35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0"/>
          <p:cNvSpPr txBox="1"/>
          <p:nvPr>
            <p:ph type="title"/>
          </p:nvPr>
        </p:nvSpPr>
        <p:spPr>
          <a:xfrm>
            <a:off x="838200" y="623746"/>
            <a:ext cx="10515600" cy="4434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lang="en-ID"/>
              <a:t>Revenue</a:t>
            </a:r>
            <a:r>
              <a:rPr lang="en-ID"/>
              <a:t> Model</a:t>
            </a:r>
            <a:endParaRPr/>
          </a:p>
        </p:txBody>
      </p:sp>
      <p:sp>
        <p:nvSpPr>
          <p:cNvPr id="416" name="Google Shape;416;p40"/>
          <p:cNvSpPr/>
          <p:nvPr/>
        </p:nvSpPr>
        <p:spPr>
          <a:xfrm>
            <a:off x="2848698" y="2682362"/>
            <a:ext cx="962700" cy="1014000"/>
          </a:xfrm>
          <a:prstGeom prst="ellipse">
            <a:avLst/>
          </a:prstGeom>
          <a:gradFill>
            <a:gsLst>
              <a:gs pos="0">
                <a:schemeClr val="accent1"/>
              </a:gs>
              <a:gs pos="7000">
                <a:schemeClr val="accent1"/>
              </a:gs>
              <a:gs pos="100000">
                <a:srgbClr val="15353C"/>
              </a:gs>
            </a:gsLst>
            <a:lin ang="168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ID" sz="2000">
                <a:solidFill>
                  <a:schemeClr val="lt1"/>
                </a:solidFill>
                <a:latin typeface="Quattrocento Sans"/>
                <a:ea typeface="Quattrocento Sans"/>
                <a:cs typeface="Quattrocento Sans"/>
                <a:sym typeface="Quattrocento Sans"/>
              </a:rPr>
              <a:t>7</a:t>
            </a:r>
            <a:r>
              <a:rPr b="1" lang="en-ID" sz="2000">
                <a:solidFill>
                  <a:schemeClr val="lt1"/>
                </a:solidFill>
                <a:latin typeface="Quattrocento Sans"/>
                <a:ea typeface="Quattrocento Sans"/>
                <a:cs typeface="Quattrocento Sans"/>
                <a:sym typeface="Quattrocento Sans"/>
              </a:rPr>
              <a:t>0%</a:t>
            </a:r>
            <a:endParaRPr b="1" sz="2000">
              <a:solidFill>
                <a:schemeClr val="lt1"/>
              </a:solidFill>
              <a:latin typeface="Quattrocento Sans"/>
              <a:ea typeface="Quattrocento Sans"/>
              <a:cs typeface="Quattrocento Sans"/>
              <a:sym typeface="Quattrocento Sans"/>
            </a:endParaRPr>
          </a:p>
        </p:txBody>
      </p:sp>
      <p:grpSp>
        <p:nvGrpSpPr>
          <p:cNvPr id="417" name="Google Shape;417;p40"/>
          <p:cNvGrpSpPr/>
          <p:nvPr/>
        </p:nvGrpSpPr>
        <p:grpSpPr>
          <a:xfrm>
            <a:off x="4079958" y="2682383"/>
            <a:ext cx="4446684" cy="826563"/>
            <a:chOff x="7424297" y="1851095"/>
            <a:chExt cx="3960000" cy="698996"/>
          </a:xfrm>
        </p:grpSpPr>
        <p:sp>
          <p:nvSpPr>
            <p:cNvPr id="418" name="Google Shape;418;p40"/>
            <p:cNvSpPr txBox="1"/>
            <p:nvPr/>
          </p:nvSpPr>
          <p:spPr>
            <a:xfrm>
              <a:off x="7424334" y="2151691"/>
              <a:ext cx="3929400" cy="3984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accent1"/>
                </a:buClr>
                <a:buSzPts val="1400"/>
                <a:buFont typeface="Arial"/>
                <a:buNone/>
              </a:pPr>
              <a:r>
                <a:rPr lang="en-ID" sz="1700">
                  <a:solidFill>
                    <a:schemeClr val="accent1"/>
                  </a:solidFill>
                  <a:latin typeface="Quattrocento Sans"/>
                  <a:ea typeface="Quattrocento Sans"/>
                  <a:cs typeface="Quattrocento Sans"/>
                  <a:sym typeface="Quattrocento Sans"/>
                </a:rPr>
                <a:t>Use of Google Adsense for monetization of the website.</a:t>
              </a:r>
              <a:endParaRPr sz="1700"/>
            </a:p>
          </p:txBody>
        </p:sp>
        <p:sp>
          <p:nvSpPr>
            <p:cNvPr id="419" name="Google Shape;419;p40"/>
            <p:cNvSpPr txBox="1"/>
            <p:nvPr/>
          </p:nvSpPr>
          <p:spPr>
            <a:xfrm>
              <a:off x="7424297" y="1851095"/>
              <a:ext cx="3960000" cy="2343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accent1"/>
                </a:buClr>
                <a:buSzPts val="1800"/>
                <a:buFont typeface="Arial"/>
                <a:buNone/>
              </a:pPr>
              <a:r>
                <a:rPr b="1" lang="en-ID" sz="2000">
                  <a:solidFill>
                    <a:schemeClr val="accent1"/>
                  </a:solidFill>
                  <a:latin typeface="Quattrocento Sans"/>
                  <a:ea typeface="Quattrocento Sans"/>
                  <a:cs typeface="Quattrocento Sans"/>
                  <a:sym typeface="Quattrocento Sans"/>
                </a:rPr>
                <a:t>By Displaying Ads on PsycheHealth app</a:t>
              </a:r>
              <a:endParaRPr sz="1600"/>
            </a:p>
          </p:txBody>
        </p:sp>
      </p:grpSp>
      <p:sp>
        <p:nvSpPr>
          <p:cNvPr id="420" name="Google Shape;420;p40"/>
          <p:cNvSpPr/>
          <p:nvPr/>
        </p:nvSpPr>
        <p:spPr>
          <a:xfrm>
            <a:off x="2845501" y="4352109"/>
            <a:ext cx="962700" cy="1014000"/>
          </a:xfrm>
          <a:prstGeom prst="ellipse">
            <a:avLst/>
          </a:prstGeom>
          <a:gradFill>
            <a:gsLst>
              <a:gs pos="0">
                <a:schemeClr val="accent2"/>
              </a:gs>
              <a:gs pos="7000">
                <a:schemeClr val="accent2"/>
              </a:gs>
              <a:gs pos="100000">
                <a:schemeClr val="accent4"/>
              </a:gs>
            </a:gsLst>
            <a:lin ang="168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ID" sz="2000">
                <a:solidFill>
                  <a:schemeClr val="lt1"/>
                </a:solidFill>
                <a:latin typeface="Quattrocento Sans"/>
                <a:ea typeface="Quattrocento Sans"/>
                <a:cs typeface="Quattrocento Sans"/>
                <a:sym typeface="Quattrocento Sans"/>
              </a:rPr>
              <a:t>30%</a:t>
            </a:r>
            <a:endParaRPr b="1" sz="2000">
              <a:solidFill>
                <a:schemeClr val="lt1"/>
              </a:solidFill>
              <a:latin typeface="Quattrocento Sans"/>
              <a:ea typeface="Quattrocento Sans"/>
              <a:cs typeface="Quattrocento Sans"/>
              <a:sym typeface="Quattrocento Sans"/>
            </a:endParaRPr>
          </a:p>
        </p:txBody>
      </p:sp>
      <p:grpSp>
        <p:nvGrpSpPr>
          <p:cNvPr id="421" name="Google Shape;421;p40"/>
          <p:cNvGrpSpPr/>
          <p:nvPr/>
        </p:nvGrpSpPr>
        <p:grpSpPr>
          <a:xfrm>
            <a:off x="4083158" y="4366967"/>
            <a:ext cx="4900785" cy="1062100"/>
            <a:chOff x="7424299" y="2931592"/>
            <a:chExt cx="4364400" cy="898182"/>
          </a:xfrm>
        </p:grpSpPr>
        <p:sp>
          <p:nvSpPr>
            <p:cNvPr id="422" name="Google Shape;422;p40"/>
            <p:cNvSpPr txBox="1"/>
            <p:nvPr/>
          </p:nvSpPr>
          <p:spPr>
            <a:xfrm>
              <a:off x="7424334" y="3232174"/>
              <a:ext cx="3929400" cy="5976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accent1"/>
                </a:buClr>
                <a:buSzPts val="1400"/>
                <a:buFont typeface="Arial"/>
                <a:buNone/>
              </a:pPr>
              <a:r>
                <a:rPr lang="en-ID" sz="1700">
                  <a:solidFill>
                    <a:schemeClr val="accent1"/>
                  </a:solidFill>
                  <a:latin typeface="Quattrocento Sans"/>
                  <a:ea typeface="Quattrocento Sans"/>
                  <a:cs typeface="Quattrocento Sans"/>
                  <a:sym typeface="Quattrocento Sans"/>
                </a:rPr>
                <a:t>we can collect commision from psychiatrist for showcasing their profiles whenever the user is </a:t>
              </a:r>
              <a:r>
                <a:rPr lang="en-ID" sz="1700">
                  <a:solidFill>
                    <a:schemeClr val="accent1"/>
                  </a:solidFill>
                  <a:latin typeface="Quattrocento Sans"/>
                  <a:ea typeface="Quattrocento Sans"/>
                  <a:cs typeface="Quattrocento Sans"/>
                  <a:sym typeface="Quattrocento Sans"/>
                </a:rPr>
                <a:t>detected</a:t>
              </a:r>
              <a:r>
                <a:rPr lang="en-ID" sz="1700">
                  <a:solidFill>
                    <a:schemeClr val="accent1"/>
                  </a:solidFill>
                  <a:latin typeface="Quattrocento Sans"/>
                  <a:ea typeface="Quattrocento Sans"/>
                  <a:cs typeface="Quattrocento Sans"/>
                  <a:sym typeface="Quattrocento Sans"/>
                </a:rPr>
                <a:t> to be mentally ill. </a:t>
              </a:r>
              <a:endParaRPr sz="1700"/>
            </a:p>
          </p:txBody>
        </p:sp>
        <p:sp>
          <p:nvSpPr>
            <p:cNvPr id="423" name="Google Shape;423;p40"/>
            <p:cNvSpPr txBox="1"/>
            <p:nvPr/>
          </p:nvSpPr>
          <p:spPr>
            <a:xfrm>
              <a:off x="7424299" y="2931592"/>
              <a:ext cx="4364400" cy="2343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accent1"/>
                </a:buClr>
                <a:buSzPts val="1800"/>
                <a:buFont typeface="Arial"/>
                <a:buNone/>
              </a:pPr>
              <a:r>
                <a:rPr b="1" lang="en-ID" sz="2000">
                  <a:solidFill>
                    <a:schemeClr val="accent1"/>
                  </a:solidFill>
                  <a:latin typeface="Quattrocento Sans"/>
                  <a:ea typeface="Quattrocento Sans"/>
                  <a:cs typeface="Quattrocento Sans"/>
                  <a:sym typeface="Quattrocento Sans"/>
                </a:rPr>
                <a:t>By collecting </a:t>
              </a:r>
              <a:r>
                <a:rPr b="1" lang="en-ID" sz="2000">
                  <a:solidFill>
                    <a:schemeClr val="accent1"/>
                  </a:solidFill>
                  <a:latin typeface="Quattrocento Sans"/>
                  <a:ea typeface="Quattrocento Sans"/>
                  <a:cs typeface="Quattrocento Sans"/>
                  <a:sym typeface="Quattrocento Sans"/>
                </a:rPr>
                <a:t>platform</a:t>
              </a:r>
              <a:r>
                <a:rPr b="1" lang="en-ID" sz="2000">
                  <a:solidFill>
                    <a:schemeClr val="accent1"/>
                  </a:solidFill>
                  <a:latin typeface="Quattrocento Sans"/>
                  <a:ea typeface="Quattrocento Sans"/>
                  <a:cs typeface="Quattrocento Sans"/>
                  <a:sym typeface="Quattrocento Sans"/>
                </a:rPr>
                <a:t> fees from psychiatrist </a:t>
              </a:r>
              <a:endParaRPr sz="2000"/>
            </a:p>
          </p:txBody>
        </p:sp>
      </p:grpSp>
      <p:cxnSp>
        <p:nvCxnSpPr>
          <p:cNvPr id="424" name="Google Shape;424;p40"/>
          <p:cNvCxnSpPr/>
          <p:nvPr/>
        </p:nvCxnSpPr>
        <p:spPr>
          <a:xfrm>
            <a:off x="4079785" y="4046281"/>
            <a:ext cx="4326600" cy="0"/>
          </a:xfrm>
          <a:prstGeom prst="straightConnector1">
            <a:avLst/>
          </a:prstGeom>
          <a:noFill/>
          <a:ln cap="flat" cmpd="sng" w="9525">
            <a:solidFill>
              <a:srgbClr val="D8D8D8"/>
            </a:solidFill>
            <a:prstDash val="solid"/>
            <a:miter lim="800000"/>
            <a:headEnd len="sm" w="sm" type="none"/>
            <a:tailEnd len="sm" w="sm" type="none"/>
          </a:ln>
        </p:spPr>
      </p:cxnSp>
      <p:cxnSp>
        <p:nvCxnSpPr>
          <p:cNvPr id="425" name="Google Shape;425;p40"/>
          <p:cNvCxnSpPr/>
          <p:nvPr/>
        </p:nvCxnSpPr>
        <p:spPr>
          <a:xfrm>
            <a:off x="4279236" y="5116893"/>
            <a:ext cx="3853200" cy="0"/>
          </a:xfrm>
          <a:prstGeom prst="straightConnector1">
            <a:avLst/>
          </a:prstGeom>
          <a:noFill/>
          <a:ln cap="flat" cmpd="sng" w="9525">
            <a:solidFill>
              <a:srgbClr val="D8D8D8"/>
            </a:solidFill>
            <a:prstDash val="solid"/>
            <a:miter lim="800000"/>
            <a:headEnd len="sm" w="sm" type="none"/>
            <a:tailEnd len="sm" w="sm" type="none"/>
          </a:ln>
        </p:spPr>
      </p:cxnSp>
      <p:grpSp>
        <p:nvGrpSpPr>
          <p:cNvPr id="426" name="Google Shape;426;p40"/>
          <p:cNvGrpSpPr/>
          <p:nvPr/>
        </p:nvGrpSpPr>
        <p:grpSpPr>
          <a:xfrm>
            <a:off x="0" y="4954133"/>
            <a:ext cx="12192000" cy="1909138"/>
            <a:chOff x="0" y="4948862"/>
            <a:chExt cx="12192000" cy="1909138"/>
          </a:xfrm>
        </p:grpSpPr>
        <p:sp>
          <p:nvSpPr>
            <p:cNvPr id="427" name="Google Shape;427;p40"/>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428" name="Google Shape;428;p40"/>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429" name="Google Shape;429;p40"/>
          <p:cNvSpPr txBox="1"/>
          <p:nvPr/>
        </p:nvSpPr>
        <p:spPr>
          <a:xfrm>
            <a:off x="723125" y="1459100"/>
            <a:ext cx="10692300" cy="831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ID" sz="2100">
                <a:solidFill>
                  <a:schemeClr val="dk2"/>
                </a:solidFill>
                <a:latin typeface="Quattrocento Sans"/>
                <a:ea typeface="Quattrocento Sans"/>
                <a:cs typeface="Quattrocento Sans"/>
                <a:sym typeface="Quattrocento Sans"/>
              </a:rPr>
              <a:t>The PsycheHealth App will be completely free for the users. But we can generate </a:t>
            </a:r>
            <a:r>
              <a:rPr b="1" lang="en-ID" sz="2100">
                <a:solidFill>
                  <a:schemeClr val="dk2"/>
                </a:solidFill>
                <a:latin typeface="Quattrocento Sans"/>
                <a:ea typeface="Quattrocento Sans"/>
                <a:cs typeface="Quattrocento Sans"/>
                <a:sym typeface="Quattrocento Sans"/>
              </a:rPr>
              <a:t>revenue from other sources</a:t>
            </a:r>
            <a:endParaRPr b="1" sz="2100">
              <a:solidFill>
                <a:schemeClr val="dk2"/>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pSp>
        <p:nvGrpSpPr>
          <p:cNvPr id="435" name="Google Shape;435;p41"/>
          <p:cNvGrpSpPr/>
          <p:nvPr/>
        </p:nvGrpSpPr>
        <p:grpSpPr>
          <a:xfrm>
            <a:off x="0" y="4954133"/>
            <a:ext cx="12192000" cy="1909138"/>
            <a:chOff x="0" y="4948862"/>
            <a:chExt cx="12192000" cy="1909138"/>
          </a:xfrm>
        </p:grpSpPr>
        <p:sp>
          <p:nvSpPr>
            <p:cNvPr id="436" name="Google Shape;436;p41"/>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437" name="Google Shape;437;p41"/>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438" name="Google Shape;438;p41"/>
          <p:cNvSpPr txBox="1"/>
          <p:nvPr>
            <p:ph idx="4294967295" type="title"/>
          </p:nvPr>
        </p:nvSpPr>
        <p:spPr>
          <a:xfrm>
            <a:off x="941150" y="2785371"/>
            <a:ext cx="10515600" cy="13299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9600">
                <a:solidFill>
                  <a:schemeClr val="dk2"/>
                </a:solidFill>
                <a:latin typeface="Quattrocento Sans"/>
                <a:ea typeface="Quattrocento Sans"/>
                <a:cs typeface="Quattrocento Sans"/>
                <a:sym typeface="Quattrocento Sans"/>
              </a:rPr>
              <a:t>Thank You !</a:t>
            </a:r>
            <a:endParaRPr b="1" sz="96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p:nvPr/>
        </p:nvSpPr>
        <p:spPr>
          <a:xfrm>
            <a:off x="0" y="3744351"/>
            <a:ext cx="12192000" cy="3165567"/>
          </a:xfrm>
          <a:custGeom>
            <a:rect b="b" l="l" r="r" t="t"/>
            <a:pathLst>
              <a:path extrusionOk="0" h="4474299" w="12192000">
                <a:moveTo>
                  <a:pt x="2003797" y="997"/>
                </a:moveTo>
                <a:cubicBezTo>
                  <a:pt x="2140182" y="-2252"/>
                  <a:pt x="2273036" y="2312"/>
                  <a:pt x="2400300" y="16599"/>
                </a:cubicBezTo>
                <a:cubicBezTo>
                  <a:pt x="3418417" y="130899"/>
                  <a:pt x="4519085" y="1045299"/>
                  <a:pt x="5435601" y="1248499"/>
                </a:cubicBezTo>
                <a:cubicBezTo>
                  <a:pt x="6352117" y="1451699"/>
                  <a:pt x="7114118" y="1057999"/>
                  <a:pt x="7899401" y="1235799"/>
                </a:cubicBezTo>
                <a:cubicBezTo>
                  <a:pt x="8684683" y="1413599"/>
                  <a:pt x="9398000" y="2270849"/>
                  <a:pt x="10147300" y="2315299"/>
                </a:cubicBezTo>
                <a:cubicBezTo>
                  <a:pt x="10756106" y="2351415"/>
                  <a:pt x="11574512" y="1790870"/>
                  <a:pt x="12091619" y="1580532"/>
                </a:cubicBezTo>
                <a:lnTo>
                  <a:pt x="12192000" y="1543563"/>
                </a:lnTo>
                <a:lnTo>
                  <a:pt x="12192000" y="4474299"/>
                </a:lnTo>
                <a:lnTo>
                  <a:pt x="0" y="4474299"/>
                </a:lnTo>
                <a:lnTo>
                  <a:pt x="0" y="383415"/>
                </a:lnTo>
                <a:lnTo>
                  <a:pt x="329481" y="292799"/>
                </a:lnTo>
                <a:cubicBezTo>
                  <a:pt x="856233" y="152008"/>
                  <a:pt x="1458260" y="13995"/>
                  <a:pt x="2003797" y="997"/>
                </a:cubicBezTo>
                <a:close/>
              </a:path>
            </a:pathLst>
          </a:custGeom>
          <a:gradFill>
            <a:gsLst>
              <a:gs pos="0">
                <a:srgbClr val="60BBA2">
                  <a:alpha val="43921"/>
                </a:srgbClr>
              </a:gs>
              <a:gs pos="7000">
                <a:srgbClr val="60BBA2">
                  <a:alpha val="43921"/>
                </a:srgbClr>
              </a:gs>
              <a:gs pos="100000">
                <a:srgbClr val="C7EBB2">
                  <a:alpha val="20000"/>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46" name="Google Shape;246;p27"/>
          <p:cNvSpPr/>
          <p:nvPr/>
        </p:nvSpPr>
        <p:spPr>
          <a:xfrm>
            <a:off x="4846647" y="4057199"/>
            <a:ext cx="7368076" cy="2811718"/>
          </a:xfrm>
          <a:custGeom>
            <a:rect b="b" l="l" r="r" t="t"/>
            <a:pathLst>
              <a:path extrusionOk="0" h="2811718" w="7368076">
                <a:moveTo>
                  <a:pt x="7368076" y="0"/>
                </a:moveTo>
                <a:cubicBezTo>
                  <a:pt x="7368076" y="0"/>
                  <a:pt x="7368076" y="0"/>
                  <a:pt x="7368076" y="968070"/>
                </a:cubicBezTo>
                <a:cubicBezTo>
                  <a:pt x="6370059" y="1023564"/>
                  <a:pt x="5273473" y="1140719"/>
                  <a:pt x="4441791" y="1486018"/>
                </a:cubicBezTo>
                <a:cubicBezTo>
                  <a:pt x="3702520" y="1794320"/>
                  <a:pt x="3037175" y="2275272"/>
                  <a:pt x="2519685" y="2811718"/>
                </a:cubicBezTo>
                <a:cubicBezTo>
                  <a:pt x="2519685" y="2811718"/>
                  <a:pt x="2519685" y="2811718"/>
                  <a:pt x="0" y="2811718"/>
                </a:cubicBezTo>
                <a:cubicBezTo>
                  <a:pt x="190978" y="2639069"/>
                  <a:pt x="375796" y="2460253"/>
                  <a:pt x="579096" y="2281438"/>
                </a:cubicBezTo>
                <a:lnTo>
                  <a:pt x="579446" y="2281383"/>
                </a:lnTo>
                <a:lnTo>
                  <a:pt x="860602" y="2041858"/>
                </a:lnTo>
                <a:cubicBezTo>
                  <a:pt x="1490952" y="1530928"/>
                  <a:pt x="2271209" y="1083561"/>
                  <a:pt x="3462312" y="901379"/>
                </a:cubicBezTo>
                <a:lnTo>
                  <a:pt x="3744542" y="864143"/>
                </a:lnTo>
                <a:lnTo>
                  <a:pt x="3745644" y="863247"/>
                </a:lnTo>
                <a:cubicBezTo>
                  <a:pt x="3961265" y="838582"/>
                  <a:pt x="4189207" y="820084"/>
                  <a:pt x="4435631" y="813918"/>
                </a:cubicBezTo>
                <a:cubicBezTo>
                  <a:pt x="5704715" y="776922"/>
                  <a:pt x="6690410" y="388461"/>
                  <a:pt x="7368076" y="0"/>
                </a:cubicBezTo>
                <a:close/>
              </a:path>
            </a:pathLst>
          </a:custGeom>
          <a:solidFill>
            <a:srgbClr val="ADDE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 name="Google Shape;247;p27"/>
          <p:cNvSpPr/>
          <p:nvPr/>
        </p:nvSpPr>
        <p:spPr>
          <a:xfrm>
            <a:off x="7281863" y="5010489"/>
            <a:ext cx="4932860" cy="1875219"/>
          </a:xfrm>
          <a:custGeom>
            <a:rect b="b" l="l" r="r" t="t"/>
            <a:pathLst>
              <a:path extrusionOk="0" h="299" w="787">
                <a:moveTo>
                  <a:pt x="787" y="284"/>
                </a:moveTo>
                <a:cubicBezTo>
                  <a:pt x="787" y="0"/>
                  <a:pt x="787" y="0"/>
                  <a:pt x="787" y="0"/>
                </a:cubicBezTo>
                <a:cubicBezTo>
                  <a:pt x="625" y="9"/>
                  <a:pt x="447" y="28"/>
                  <a:pt x="312" y="84"/>
                </a:cubicBezTo>
                <a:cubicBezTo>
                  <a:pt x="192" y="134"/>
                  <a:pt x="84" y="212"/>
                  <a:pt x="0" y="299"/>
                </a:cubicBezTo>
                <a:cubicBezTo>
                  <a:pt x="771" y="299"/>
                  <a:pt x="771" y="299"/>
                  <a:pt x="771" y="299"/>
                </a:cubicBezTo>
                <a:cubicBezTo>
                  <a:pt x="780" y="299"/>
                  <a:pt x="787" y="292"/>
                  <a:pt x="787" y="284"/>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 name="Google Shape;248;p27"/>
          <p:cNvSpPr txBox="1"/>
          <p:nvPr>
            <p:ph type="title"/>
          </p:nvPr>
        </p:nvSpPr>
        <p:spPr>
          <a:xfrm>
            <a:off x="748100" y="718996"/>
            <a:ext cx="10515600" cy="4434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lang="en-ID"/>
              <a:t>Team ByteHogs</a:t>
            </a:r>
            <a:endParaRPr/>
          </a:p>
        </p:txBody>
      </p:sp>
      <p:sp>
        <p:nvSpPr>
          <p:cNvPr id="249" name="Google Shape;249;p27"/>
          <p:cNvSpPr/>
          <p:nvPr/>
        </p:nvSpPr>
        <p:spPr>
          <a:xfrm>
            <a:off x="4403338" y="1739863"/>
            <a:ext cx="3390900" cy="1644600"/>
          </a:xfrm>
          <a:prstGeom prst="roundRect">
            <a:avLst>
              <a:gd fmla="val 2718" name="adj"/>
            </a:avLst>
          </a:prstGeom>
          <a:gradFill>
            <a:gsLst>
              <a:gs pos="0">
                <a:schemeClr val="accent2"/>
              </a:gs>
              <a:gs pos="7000">
                <a:schemeClr val="accent2"/>
              </a:gs>
              <a:gs pos="46000">
                <a:srgbClr val="7BC7A6"/>
              </a:gs>
              <a:gs pos="100000">
                <a:srgbClr val="C7EBB2">
                  <a:alpha val="51764"/>
                </a:srgbClr>
              </a:gs>
            </a:gsLst>
            <a:lin ang="16800000" scaled="0"/>
          </a:gradFill>
          <a:ln>
            <a:noFill/>
          </a:ln>
          <a:effectLst>
            <a:outerShdw blurRad="355600" sx="102000" rotWithShape="0" algn="ctr" sy="102000">
              <a:srgbClr val="000000">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50" name="Google Shape;250;p27"/>
          <p:cNvSpPr txBox="1"/>
          <p:nvPr/>
        </p:nvSpPr>
        <p:spPr>
          <a:xfrm>
            <a:off x="4603337" y="2104963"/>
            <a:ext cx="8286300" cy="9144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1800"/>
              <a:buFont typeface="Arial"/>
              <a:buNone/>
            </a:pPr>
            <a:r>
              <a:rPr b="1" lang="en-ID" sz="2200">
                <a:solidFill>
                  <a:schemeClr val="lt1"/>
                </a:solidFill>
                <a:latin typeface="Quattrocento Sans"/>
                <a:ea typeface="Quattrocento Sans"/>
                <a:cs typeface="Quattrocento Sans"/>
                <a:sym typeface="Quattrocento Sans"/>
              </a:rPr>
              <a:t>Name - Vedant Kokane</a:t>
            </a:r>
            <a:endParaRPr b="1" sz="2200">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lt1"/>
              </a:buClr>
              <a:buSzPts val="1800"/>
              <a:buFont typeface="Arial"/>
              <a:buNone/>
            </a:pPr>
            <a:r>
              <a:rPr b="1" lang="en-ID" sz="2200">
                <a:solidFill>
                  <a:schemeClr val="lt1"/>
                </a:solidFill>
                <a:latin typeface="Quattrocento Sans"/>
                <a:ea typeface="Quattrocento Sans"/>
                <a:cs typeface="Quattrocento Sans"/>
                <a:sym typeface="Quattrocento Sans"/>
              </a:rPr>
              <a:t>Year - SE</a:t>
            </a:r>
            <a:endParaRPr b="1" sz="2200">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lt1"/>
              </a:buClr>
              <a:buSzPts val="1800"/>
              <a:buFont typeface="Arial"/>
              <a:buNone/>
            </a:pPr>
            <a:r>
              <a:rPr b="1" lang="en-ID" sz="2200">
                <a:solidFill>
                  <a:schemeClr val="lt1"/>
                </a:solidFill>
                <a:latin typeface="Quattrocento Sans"/>
                <a:ea typeface="Quattrocento Sans"/>
                <a:cs typeface="Quattrocento Sans"/>
                <a:sym typeface="Quattrocento Sans"/>
              </a:rPr>
              <a:t>College - PICT</a:t>
            </a:r>
            <a:endParaRPr b="1" sz="2200">
              <a:solidFill>
                <a:schemeClr val="lt1"/>
              </a:solidFill>
              <a:latin typeface="Quattrocento Sans"/>
              <a:ea typeface="Quattrocento Sans"/>
              <a:cs typeface="Quattrocento Sans"/>
              <a:sym typeface="Quattrocento Sans"/>
            </a:endParaRPr>
          </a:p>
        </p:txBody>
      </p:sp>
      <p:grpSp>
        <p:nvGrpSpPr>
          <p:cNvPr id="251" name="Google Shape;251;p27"/>
          <p:cNvGrpSpPr/>
          <p:nvPr/>
        </p:nvGrpSpPr>
        <p:grpSpPr>
          <a:xfrm>
            <a:off x="8259738" y="5453854"/>
            <a:ext cx="595351" cy="893672"/>
            <a:chOff x="4521321" y="5171107"/>
            <a:chExt cx="702642" cy="1054725"/>
          </a:xfrm>
        </p:grpSpPr>
        <p:sp>
          <p:nvSpPr>
            <p:cNvPr id="252" name="Google Shape;252;p27"/>
            <p:cNvSpPr/>
            <p:nvPr/>
          </p:nvSpPr>
          <p:spPr>
            <a:xfrm flipH="1" rot="-298849">
              <a:off x="4885569" y="5797936"/>
              <a:ext cx="264214" cy="52843"/>
            </a:xfrm>
            <a:custGeom>
              <a:rect b="b" l="l" r="r" t="t"/>
              <a:pathLst>
                <a:path extrusionOk="0" h="47625" w="238125">
                  <a:moveTo>
                    <a:pt x="233959" y="43950"/>
                  </a:moveTo>
                  <a:cubicBezTo>
                    <a:pt x="233482" y="43760"/>
                    <a:pt x="233006" y="43665"/>
                    <a:pt x="232435" y="43474"/>
                  </a:cubicBezTo>
                  <a:cubicBezTo>
                    <a:pt x="233578" y="40902"/>
                    <a:pt x="233292" y="37759"/>
                    <a:pt x="230244" y="35664"/>
                  </a:cubicBezTo>
                  <a:cubicBezTo>
                    <a:pt x="163759" y="-10914"/>
                    <a:pt x="81559" y="-2151"/>
                    <a:pt x="5454" y="8327"/>
                  </a:cubicBezTo>
                  <a:cubicBezTo>
                    <a:pt x="-1880" y="9375"/>
                    <a:pt x="-1880" y="21757"/>
                    <a:pt x="5835" y="21567"/>
                  </a:cubicBezTo>
                  <a:cubicBezTo>
                    <a:pt x="82035" y="19566"/>
                    <a:pt x="157187" y="31282"/>
                    <a:pt x="229196" y="56523"/>
                  </a:cubicBezTo>
                  <a:cubicBezTo>
                    <a:pt x="237388" y="59286"/>
                    <a:pt x="242150" y="46808"/>
                    <a:pt x="233959" y="4395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 name="Google Shape;253;p27"/>
            <p:cNvSpPr/>
            <p:nvPr/>
          </p:nvSpPr>
          <p:spPr>
            <a:xfrm flipH="1" rot="-298849">
              <a:off x="4860226" y="5615638"/>
              <a:ext cx="84548" cy="274783"/>
            </a:xfrm>
            <a:custGeom>
              <a:rect b="b" l="l" r="r" t="t"/>
              <a:pathLst>
                <a:path extrusionOk="0" h="247650" w="76200">
                  <a:moveTo>
                    <a:pt x="4494" y="5848"/>
                  </a:moveTo>
                  <a:cubicBezTo>
                    <a:pt x="-14080" y="92717"/>
                    <a:pt x="28306" y="173012"/>
                    <a:pt x="69645" y="246450"/>
                  </a:cubicBezTo>
                  <a:cubicBezTo>
                    <a:pt x="73836" y="253879"/>
                    <a:pt x="86123" y="248450"/>
                    <a:pt x="81837" y="240926"/>
                  </a:cubicBezTo>
                  <a:cubicBezTo>
                    <a:pt x="81646" y="240640"/>
                    <a:pt x="81551" y="240354"/>
                    <a:pt x="81361" y="240068"/>
                  </a:cubicBezTo>
                  <a:cubicBezTo>
                    <a:pt x="81932" y="238640"/>
                    <a:pt x="82027" y="237020"/>
                    <a:pt x="81265" y="235211"/>
                  </a:cubicBezTo>
                  <a:cubicBezTo>
                    <a:pt x="52309" y="160820"/>
                    <a:pt x="31069" y="84049"/>
                    <a:pt x="17638" y="5467"/>
                  </a:cubicBezTo>
                  <a:cubicBezTo>
                    <a:pt x="16400" y="-2438"/>
                    <a:pt x="6018" y="-1295"/>
                    <a:pt x="4494" y="58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 name="Google Shape;254;p27"/>
            <p:cNvSpPr/>
            <p:nvPr/>
          </p:nvSpPr>
          <p:spPr>
            <a:xfrm flipH="1" rot="-298849">
              <a:off x="4699994" y="5648404"/>
              <a:ext cx="422742" cy="560134"/>
            </a:xfrm>
            <a:custGeom>
              <a:rect b="b" l="l" r="r" t="t"/>
              <a:pathLst>
                <a:path extrusionOk="0" h="504825" w="381000">
                  <a:moveTo>
                    <a:pt x="387345" y="496477"/>
                  </a:moveTo>
                  <a:cubicBezTo>
                    <a:pt x="315241" y="298642"/>
                    <a:pt x="184272" y="125383"/>
                    <a:pt x="13965" y="1748"/>
                  </a:cubicBezTo>
                  <a:cubicBezTo>
                    <a:pt x="4630" y="-5015"/>
                    <a:pt x="-5657" y="9559"/>
                    <a:pt x="3678" y="16321"/>
                  </a:cubicBezTo>
                  <a:cubicBezTo>
                    <a:pt x="171699" y="138337"/>
                    <a:pt x="300096" y="308834"/>
                    <a:pt x="371152" y="503906"/>
                  </a:cubicBezTo>
                  <a:cubicBezTo>
                    <a:pt x="375057" y="514669"/>
                    <a:pt x="391250" y="507240"/>
                    <a:pt x="387345" y="496477"/>
                  </a:cubicBezTo>
                  <a:lnTo>
                    <a:pt x="387345" y="49647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 name="Google Shape;255;p27"/>
            <p:cNvSpPr/>
            <p:nvPr/>
          </p:nvSpPr>
          <p:spPr>
            <a:xfrm flipH="1" rot="-298849">
              <a:off x="5006109" y="5543194"/>
              <a:ext cx="211371" cy="158528"/>
            </a:xfrm>
            <a:custGeom>
              <a:rect b="b" l="l" r="r" t="t"/>
              <a:pathLst>
                <a:path extrusionOk="0" h="142875" w="190500">
                  <a:moveTo>
                    <a:pt x="185767" y="102133"/>
                  </a:moveTo>
                  <a:cubicBezTo>
                    <a:pt x="142238" y="58890"/>
                    <a:pt x="92232" y="25266"/>
                    <a:pt x="35367" y="2121"/>
                  </a:cubicBezTo>
                  <a:cubicBezTo>
                    <a:pt x="3363" y="-10833"/>
                    <a:pt x="-15401" y="39268"/>
                    <a:pt x="16508" y="52222"/>
                  </a:cubicBezTo>
                  <a:cubicBezTo>
                    <a:pt x="64419" y="71653"/>
                    <a:pt x="107948" y="99847"/>
                    <a:pt x="144619" y="136328"/>
                  </a:cubicBezTo>
                  <a:cubicBezTo>
                    <a:pt x="168717" y="160426"/>
                    <a:pt x="210246" y="126517"/>
                    <a:pt x="185767" y="102133"/>
                  </a:cubicBezTo>
                  <a:lnTo>
                    <a:pt x="185767" y="10213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 name="Google Shape;256;p27"/>
            <p:cNvSpPr/>
            <p:nvPr/>
          </p:nvSpPr>
          <p:spPr>
            <a:xfrm flipH="1" rot="-298849">
              <a:off x="4582713" y="5707008"/>
              <a:ext cx="137391" cy="169097"/>
            </a:xfrm>
            <a:custGeom>
              <a:rect b="b" l="l" r="r" t="t"/>
              <a:pathLst>
                <a:path extrusionOk="0" h="152400" w="123825">
                  <a:moveTo>
                    <a:pt x="12350" y="154829"/>
                  </a:moveTo>
                  <a:cubicBezTo>
                    <a:pt x="42449" y="99298"/>
                    <a:pt x="82073" y="50435"/>
                    <a:pt x="129889" y="9192"/>
                  </a:cubicBezTo>
                  <a:cubicBezTo>
                    <a:pt x="134746" y="5001"/>
                    <a:pt x="127793" y="-2619"/>
                    <a:pt x="122745" y="905"/>
                  </a:cubicBezTo>
                  <a:cubicBezTo>
                    <a:pt x="70262" y="36719"/>
                    <a:pt x="15017" y="77010"/>
                    <a:pt x="158" y="142637"/>
                  </a:cubicBezTo>
                  <a:cubicBezTo>
                    <a:pt x="-509" y="145590"/>
                    <a:pt x="1015" y="147685"/>
                    <a:pt x="3206" y="148638"/>
                  </a:cubicBezTo>
                  <a:cubicBezTo>
                    <a:pt x="3016" y="149019"/>
                    <a:pt x="2825" y="149400"/>
                    <a:pt x="2539" y="149781"/>
                  </a:cubicBezTo>
                  <a:cubicBezTo>
                    <a:pt x="-985" y="156067"/>
                    <a:pt x="8921" y="161115"/>
                    <a:pt x="12350" y="1548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 name="Google Shape;257;p27"/>
            <p:cNvSpPr/>
            <p:nvPr/>
          </p:nvSpPr>
          <p:spPr>
            <a:xfrm flipH="1" rot="-298849">
              <a:off x="4618224" y="5549203"/>
              <a:ext cx="116254" cy="570702"/>
            </a:xfrm>
            <a:custGeom>
              <a:rect b="b" l="l" r="r" t="t"/>
              <a:pathLst>
                <a:path extrusionOk="0" h="514350" w="104775">
                  <a:moveTo>
                    <a:pt x="6235" y="508892"/>
                  </a:moveTo>
                  <a:cubicBezTo>
                    <a:pt x="-14625" y="335823"/>
                    <a:pt x="17188" y="158944"/>
                    <a:pt x="96722" y="3877"/>
                  </a:cubicBezTo>
                  <a:cubicBezTo>
                    <a:pt x="101104" y="-4600"/>
                    <a:pt x="114153" y="2258"/>
                    <a:pt x="109771" y="10735"/>
                  </a:cubicBezTo>
                  <a:cubicBezTo>
                    <a:pt x="31381" y="163706"/>
                    <a:pt x="520" y="337633"/>
                    <a:pt x="20998" y="508226"/>
                  </a:cubicBezTo>
                  <a:cubicBezTo>
                    <a:pt x="22141" y="517655"/>
                    <a:pt x="7378" y="518322"/>
                    <a:pt x="6235" y="508892"/>
                  </a:cubicBezTo>
                  <a:lnTo>
                    <a:pt x="6235" y="50889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 name="Google Shape;258;p27"/>
            <p:cNvSpPr/>
            <p:nvPr/>
          </p:nvSpPr>
          <p:spPr>
            <a:xfrm flipH="1" rot="-298849">
              <a:off x="4528901" y="5451983"/>
              <a:ext cx="116254" cy="179666"/>
            </a:xfrm>
            <a:custGeom>
              <a:rect b="b" l="l" r="r" t="t"/>
              <a:pathLst>
                <a:path extrusionOk="0" h="161925" w="104775">
                  <a:moveTo>
                    <a:pt x="1235" y="137591"/>
                  </a:moveTo>
                  <a:cubicBezTo>
                    <a:pt x="17142" y="89395"/>
                    <a:pt x="41526" y="45865"/>
                    <a:pt x="74863" y="7479"/>
                  </a:cubicBezTo>
                  <a:cubicBezTo>
                    <a:pt x="93628" y="-14142"/>
                    <a:pt x="126298" y="15862"/>
                    <a:pt x="107534" y="37388"/>
                  </a:cubicBezTo>
                  <a:cubicBezTo>
                    <a:pt x="79435" y="69678"/>
                    <a:pt x="57909" y="106730"/>
                    <a:pt x="44479" y="147402"/>
                  </a:cubicBezTo>
                  <a:cubicBezTo>
                    <a:pt x="35525" y="174358"/>
                    <a:pt x="-7814" y="164737"/>
                    <a:pt x="1235" y="137591"/>
                  </a:cubicBezTo>
                  <a:lnTo>
                    <a:pt x="1235" y="13759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 name="Google Shape;259;p27"/>
            <p:cNvSpPr/>
            <p:nvPr/>
          </p:nvSpPr>
          <p:spPr>
            <a:xfrm flipH="1" rot="-298849">
              <a:off x="4807060" y="5502975"/>
              <a:ext cx="285351" cy="147960"/>
            </a:xfrm>
            <a:custGeom>
              <a:rect b="b" l="l" r="r" t="t"/>
              <a:pathLst>
                <a:path extrusionOk="0" h="133350" w="257175">
                  <a:moveTo>
                    <a:pt x="260041" y="127094"/>
                  </a:moveTo>
                  <a:cubicBezTo>
                    <a:pt x="259564" y="126713"/>
                    <a:pt x="258993" y="126332"/>
                    <a:pt x="258517" y="125951"/>
                  </a:cubicBezTo>
                  <a:cubicBezTo>
                    <a:pt x="260803" y="123379"/>
                    <a:pt x="261660" y="119665"/>
                    <a:pt x="258993" y="116045"/>
                  </a:cubicBezTo>
                  <a:cubicBezTo>
                    <a:pt x="199557" y="37178"/>
                    <a:pt x="101354" y="16509"/>
                    <a:pt x="9438" y="126"/>
                  </a:cubicBezTo>
                  <a:cubicBezTo>
                    <a:pt x="580" y="-1493"/>
                    <a:pt x="-4183" y="12985"/>
                    <a:pt x="4866" y="15652"/>
                  </a:cubicBezTo>
                  <a:cubicBezTo>
                    <a:pt x="93734" y="41941"/>
                    <a:pt x="176221" y="83660"/>
                    <a:pt x="249944" y="139858"/>
                  </a:cubicBezTo>
                  <a:cubicBezTo>
                    <a:pt x="258231" y="146144"/>
                    <a:pt x="268327" y="133476"/>
                    <a:pt x="260041" y="12709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0" name="Google Shape;260;p27"/>
            <p:cNvSpPr/>
            <p:nvPr/>
          </p:nvSpPr>
          <p:spPr>
            <a:xfrm flipH="1" rot="-298849">
              <a:off x="4762785" y="5360757"/>
              <a:ext cx="52843" cy="338194"/>
            </a:xfrm>
            <a:custGeom>
              <a:rect b="b" l="l" r="r" t="t"/>
              <a:pathLst>
                <a:path extrusionOk="0" h="304800" w="47625">
                  <a:moveTo>
                    <a:pt x="35393" y="4494"/>
                  </a:moveTo>
                  <a:cubicBezTo>
                    <a:pt x="-18709" y="98030"/>
                    <a:pt x="150" y="206710"/>
                    <a:pt x="20438" y="307104"/>
                  </a:cubicBezTo>
                  <a:cubicBezTo>
                    <a:pt x="22534" y="317295"/>
                    <a:pt x="38726" y="315581"/>
                    <a:pt x="36631" y="305294"/>
                  </a:cubicBezTo>
                  <a:cubicBezTo>
                    <a:pt x="36536" y="304913"/>
                    <a:pt x="36440" y="304532"/>
                    <a:pt x="36440" y="304151"/>
                  </a:cubicBezTo>
                  <a:cubicBezTo>
                    <a:pt x="37583" y="302722"/>
                    <a:pt x="38345" y="300912"/>
                    <a:pt x="38155" y="298531"/>
                  </a:cubicBezTo>
                  <a:cubicBezTo>
                    <a:pt x="32630" y="201662"/>
                    <a:pt x="36917" y="104983"/>
                    <a:pt x="50918" y="9066"/>
                  </a:cubicBezTo>
                  <a:cubicBezTo>
                    <a:pt x="52252" y="-554"/>
                    <a:pt x="39869" y="-3221"/>
                    <a:pt x="35393" y="449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 name="Google Shape;261;p27"/>
            <p:cNvSpPr/>
            <p:nvPr/>
          </p:nvSpPr>
          <p:spPr>
            <a:xfrm flipH="1" rot="-298849">
              <a:off x="4717132" y="5331107"/>
              <a:ext cx="285351" cy="803211"/>
            </a:xfrm>
            <a:custGeom>
              <a:rect b="b" l="l" r="r" t="t"/>
              <a:pathLst>
                <a:path extrusionOk="0" h="723900" w="257175">
                  <a:moveTo>
                    <a:pt x="265598" y="716469"/>
                  </a:moveTo>
                  <a:cubicBezTo>
                    <a:pt x="256454" y="460722"/>
                    <a:pt x="170158" y="211358"/>
                    <a:pt x="19567" y="4380"/>
                  </a:cubicBezTo>
                  <a:cubicBezTo>
                    <a:pt x="11376" y="-6955"/>
                    <a:pt x="-6055" y="5999"/>
                    <a:pt x="2137" y="17334"/>
                  </a:cubicBezTo>
                  <a:cubicBezTo>
                    <a:pt x="150536" y="221359"/>
                    <a:pt x="235023" y="466723"/>
                    <a:pt x="243976" y="718850"/>
                  </a:cubicBezTo>
                  <a:cubicBezTo>
                    <a:pt x="244548" y="732852"/>
                    <a:pt x="266074" y="730375"/>
                    <a:pt x="265598" y="716469"/>
                  </a:cubicBezTo>
                  <a:lnTo>
                    <a:pt x="265598" y="71646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 name="Google Shape;262;p27"/>
            <p:cNvSpPr/>
            <p:nvPr/>
          </p:nvSpPr>
          <p:spPr>
            <a:xfrm flipH="1" rot="-298849">
              <a:off x="4870150" y="5179824"/>
              <a:ext cx="211371" cy="243077"/>
            </a:xfrm>
            <a:custGeom>
              <a:rect b="b" l="l" r="r" t="t"/>
              <a:pathLst>
                <a:path extrusionOk="0" h="219075" w="190500">
                  <a:moveTo>
                    <a:pt x="188739" y="179707"/>
                  </a:moveTo>
                  <a:cubicBezTo>
                    <a:pt x="154640" y="113413"/>
                    <a:pt x="109396" y="55692"/>
                    <a:pt x="52341" y="7686"/>
                  </a:cubicBezTo>
                  <a:cubicBezTo>
                    <a:pt x="20242" y="-19365"/>
                    <a:pt x="-20335" y="31593"/>
                    <a:pt x="11669" y="58549"/>
                  </a:cubicBezTo>
                  <a:cubicBezTo>
                    <a:pt x="59771" y="99030"/>
                    <a:pt x="99490" y="147894"/>
                    <a:pt x="128160" y="203901"/>
                  </a:cubicBezTo>
                  <a:cubicBezTo>
                    <a:pt x="147210" y="240762"/>
                    <a:pt x="207980" y="217045"/>
                    <a:pt x="188739" y="179707"/>
                  </a:cubicBezTo>
                  <a:lnTo>
                    <a:pt x="188739" y="17970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263" name="Google Shape;263;p27"/>
          <p:cNvSpPr/>
          <p:nvPr/>
        </p:nvSpPr>
        <p:spPr>
          <a:xfrm flipH="1" rot="-210818">
            <a:off x="7760658" y="5715954"/>
            <a:ext cx="1190986" cy="1207256"/>
          </a:xfrm>
          <a:custGeom>
            <a:rect b="b" l="l" r="r" t="t"/>
            <a:pathLst>
              <a:path extrusionOk="0" h="1038225" w="1266825">
                <a:moveTo>
                  <a:pt x="1199516" y="0"/>
                </a:moveTo>
                <a:cubicBezTo>
                  <a:pt x="1190372" y="28289"/>
                  <a:pt x="1158559" y="43529"/>
                  <a:pt x="1128841" y="45244"/>
                </a:cubicBezTo>
                <a:cubicBezTo>
                  <a:pt x="1099123" y="46863"/>
                  <a:pt x="1069976" y="38291"/>
                  <a:pt x="1040449" y="34671"/>
                </a:cubicBezTo>
                <a:cubicBezTo>
                  <a:pt x="1010921" y="31052"/>
                  <a:pt x="978155" y="33528"/>
                  <a:pt x="955962" y="53340"/>
                </a:cubicBezTo>
                <a:cubicBezTo>
                  <a:pt x="932435" y="74390"/>
                  <a:pt x="926815" y="109442"/>
                  <a:pt x="906051" y="133160"/>
                </a:cubicBezTo>
                <a:cubicBezTo>
                  <a:pt x="863950" y="181356"/>
                  <a:pt x="784607" y="162687"/>
                  <a:pt x="725838" y="188119"/>
                </a:cubicBezTo>
                <a:cubicBezTo>
                  <a:pt x="678975" y="208407"/>
                  <a:pt x="649257" y="255461"/>
                  <a:pt x="631540" y="303371"/>
                </a:cubicBezTo>
                <a:cubicBezTo>
                  <a:pt x="613824" y="351282"/>
                  <a:pt x="605251" y="402336"/>
                  <a:pt x="585058" y="449199"/>
                </a:cubicBezTo>
                <a:cubicBezTo>
                  <a:pt x="564865" y="496062"/>
                  <a:pt x="529432" y="540449"/>
                  <a:pt x="479902" y="553117"/>
                </a:cubicBezTo>
                <a:cubicBezTo>
                  <a:pt x="439135" y="563499"/>
                  <a:pt x="395701" y="550831"/>
                  <a:pt x="354172" y="557213"/>
                </a:cubicBezTo>
                <a:cubicBezTo>
                  <a:pt x="305214" y="564832"/>
                  <a:pt x="261685" y="601028"/>
                  <a:pt x="245397" y="647890"/>
                </a:cubicBezTo>
                <a:cubicBezTo>
                  <a:pt x="234253" y="679895"/>
                  <a:pt x="235300" y="714661"/>
                  <a:pt x="229776" y="748094"/>
                </a:cubicBezTo>
                <a:cubicBezTo>
                  <a:pt x="224251" y="781526"/>
                  <a:pt x="209583" y="816864"/>
                  <a:pt x="179008" y="831628"/>
                </a:cubicBezTo>
                <a:cubicBezTo>
                  <a:pt x="154719" y="843344"/>
                  <a:pt x="125668" y="839438"/>
                  <a:pt x="99855" y="847439"/>
                </a:cubicBezTo>
                <a:cubicBezTo>
                  <a:pt x="63850" y="858488"/>
                  <a:pt x="38228" y="891921"/>
                  <a:pt x="26512" y="927640"/>
                </a:cubicBezTo>
                <a:cubicBezTo>
                  <a:pt x="14797" y="963454"/>
                  <a:pt x="-19398" y="1023747"/>
                  <a:pt x="14797" y="1039463"/>
                </a:cubicBezTo>
                <a:cubicBezTo>
                  <a:pt x="29370" y="1046131"/>
                  <a:pt x="1270096" y="986600"/>
                  <a:pt x="1270096" y="986600"/>
                </a:cubicBezTo>
                <a:lnTo>
                  <a:pt x="1199516" y="0"/>
                </a:lnTo>
                <a:close/>
              </a:path>
            </a:pathLst>
          </a:custGeom>
          <a:solidFill>
            <a:srgbClr val="AFE2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 name="Google Shape;264;p27"/>
          <p:cNvSpPr/>
          <p:nvPr/>
        </p:nvSpPr>
        <p:spPr>
          <a:xfrm flipH="1" rot="-298849">
            <a:off x="6484020" y="5751963"/>
            <a:ext cx="2068554" cy="1217851"/>
          </a:xfrm>
          <a:custGeom>
            <a:rect b="b" l="l" r="r" t="t"/>
            <a:pathLst>
              <a:path extrusionOk="0" h="1295400" w="2200275">
                <a:moveTo>
                  <a:pt x="60686" y="1297753"/>
                </a:moveTo>
                <a:cubicBezTo>
                  <a:pt x="30968" y="1227363"/>
                  <a:pt x="774" y="1154783"/>
                  <a:pt x="12" y="1078392"/>
                </a:cubicBezTo>
                <a:cubicBezTo>
                  <a:pt x="-750" y="1002002"/>
                  <a:pt x="34969" y="919991"/>
                  <a:pt x="104882" y="889226"/>
                </a:cubicBezTo>
                <a:cubicBezTo>
                  <a:pt x="157746" y="865985"/>
                  <a:pt x="223278" y="873890"/>
                  <a:pt x="269188" y="838838"/>
                </a:cubicBezTo>
                <a:cubicBezTo>
                  <a:pt x="309193" y="808263"/>
                  <a:pt x="322052" y="753685"/>
                  <a:pt x="323862" y="703298"/>
                </a:cubicBezTo>
                <a:cubicBezTo>
                  <a:pt x="325672" y="653006"/>
                  <a:pt x="319290" y="601475"/>
                  <a:pt x="332434" y="552898"/>
                </a:cubicBezTo>
                <a:cubicBezTo>
                  <a:pt x="345579" y="504320"/>
                  <a:pt x="386251" y="457648"/>
                  <a:pt x="436543" y="459458"/>
                </a:cubicBezTo>
                <a:cubicBezTo>
                  <a:pt x="469213" y="460601"/>
                  <a:pt x="499122" y="481556"/>
                  <a:pt x="531793" y="480317"/>
                </a:cubicBezTo>
                <a:cubicBezTo>
                  <a:pt x="573512" y="478793"/>
                  <a:pt x="606088" y="440408"/>
                  <a:pt x="616565" y="400022"/>
                </a:cubicBezTo>
                <a:cubicBezTo>
                  <a:pt x="627138" y="359636"/>
                  <a:pt x="621137" y="317059"/>
                  <a:pt x="618184" y="275435"/>
                </a:cubicBezTo>
                <a:cubicBezTo>
                  <a:pt x="612850" y="199806"/>
                  <a:pt x="620089" y="117986"/>
                  <a:pt x="667333" y="58646"/>
                </a:cubicBezTo>
                <a:cubicBezTo>
                  <a:pt x="714577" y="-695"/>
                  <a:pt x="812971" y="-23174"/>
                  <a:pt x="867073" y="29975"/>
                </a:cubicBezTo>
                <a:cubicBezTo>
                  <a:pt x="903172" y="65408"/>
                  <a:pt x="910602" y="122558"/>
                  <a:pt x="946321" y="158563"/>
                </a:cubicBezTo>
                <a:cubicBezTo>
                  <a:pt x="1015567" y="228381"/>
                  <a:pt x="1147108" y="182375"/>
                  <a:pt x="1221879" y="246193"/>
                </a:cubicBezTo>
                <a:cubicBezTo>
                  <a:pt x="1295221" y="308867"/>
                  <a:pt x="1266266" y="431549"/>
                  <a:pt x="1315129" y="514607"/>
                </a:cubicBezTo>
                <a:cubicBezTo>
                  <a:pt x="1346371" y="567662"/>
                  <a:pt x="1406188" y="597856"/>
                  <a:pt x="1466195" y="611572"/>
                </a:cubicBezTo>
                <a:cubicBezTo>
                  <a:pt x="1526203" y="625288"/>
                  <a:pt x="1588401" y="625288"/>
                  <a:pt x="1649361" y="633670"/>
                </a:cubicBezTo>
                <a:cubicBezTo>
                  <a:pt x="1907203" y="668912"/>
                  <a:pt x="2135422" y="866937"/>
                  <a:pt x="2206669" y="1117159"/>
                </a:cubicBezTo>
                <a:lnTo>
                  <a:pt x="60686" y="1297753"/>
                </a:lnTo>
                <a:close/>
              </a:path>
            </a:pathLst>
          </a:custGeom>
          <a:solidFill>
            <a:srgbClr val="5ACF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 name="Google Shape;265;p27"/>
          <p:cNvSpPr/>
          <p:nvPr/>
        </p:nvSpPr>
        <p:spPr>
          <a:xfrm flipH="1" rot="-298849">
            <a:off x="7832312" y="6175776"/>
            <a:ext cx="295507" cy="734292"/>
          </a:xfrm>
          <a:custGeom>
            <a:rect b="b" l="l" r="r" t="t"/>
            <a:pathLst>
              <a:path extrusionOk="0" h="781050" w="314325">
                <a:moveTo>
                  <a:pt x="257444" y="486644"/>
                </a:moveTo>
                <a:cubicBezTo>
                  <a:pt x="299831" y="392918"/>
                  <a:pt x="288972" y="278523"/>
                  <a:pt x="256778" y="183559"/>
                </a:cubicBezTo>
                <a:cubicBezTo>
                  <a:pt x="254015" y="175462"/>
                  <a:pt x="241061" y="178892"/>
                  <a:pt x="243824" y="187083"/>
                </a:cubicBezTo>
                <a:cubicBezTo>
                  <a:pt x="273351" y="274237"/>
                  <a:pt x="285448" y="379679"/>
                  <a:pt x="250967" y="467594"/>
                </a:cubicBezTo>
                <a:cubicBezTo>
                  <a:pt x="212105" y="355390"/>
                  <a:pt x="158670" y="248424"/>
                  <a:pt x="92090" y="149745"/>
                </a:cubicBezTo>
                <a:cubicBezTo>
                  <a:pt x="96377" y="102120"/>
                  <a:pt x="97139" y="54114"/>
                  <a:pt x="92662" y="6394"/>
                </a:cubicBezTo>
                <a:cubicBezTo>
                  <a:pt x="91900" y="-2084"/>
                  <a:pt x="78470" y="-2179"/>
                  <a:pt x="79232" y="6394"/>
                </a:cubicBezTo>
                <a:cubicBezTo>
                  <a:pt x="83137" y="48208"/>
                  <a:pt x="83042" y="90309"/>
                  <a:pt x="80089" y="132219"/>
                </a:cubicBezTo>
                <a:cubicBezTo>
                  <a:pt x="64087" y="109264"/>
                  <a:pt x="47323" y="86689"/>
                  <a:pt x="29797" y="64687"/>
                </a:cubicBezTo>
                <a:cubicBezTo>
                  <a:pt x="24463" y="57924"/>
                  <a:pt x="15033" y="67449"/>
                  <a:pt x="20367" y="74116"/>
                </a:cubicBezTo>
                <a:cubicBezTo>
                  <a:pt x="40941" y="99929"/>
                  <a:pt x="60467" y="126599"/>
                  <a:pt x="78946" y="153841"/>
                </a:cubicBezTo>
                <a:cubicBezTo>
                  <a:pt x="79232" y="154603"/>
                  <a:pt x="79613" y="155174"/>
                  <a:pt x="80184" y="155746"/>
                </a:cubicBezTo>
                <a:cubicBezTo>
                  <a:pt x="109426" y="198894"/>
                  <a:pt x="136096" y="243662"/>
                  <a:pt x="160099" y="289858"/>
                </a:cubicBezTo>
                <a:cubicBezTo>
                  <a:pt x="108283" y="290905"/>
                  <a:pt x="57705" y="281000"/>
                  <a:pt x="10271" y="259949"/>
                </a:cubicBezTo>
                <a:cubicBezTo>
                  <a:pt x="2460" y="256520"/>
                  <a:pt x="-4398" y="268046"/>
                  <a:pt x="3508" y="271475"/>
                </a:cubicBezTo>
                <a:cubicBezTo>
                  <a:pt x="55133" y="294430"/>
                  <a:pt x="109902" y="305288"/>
                  <a:pt x="166481" y="303097"/>
                </a:cubicBezTo>
                <a:cubicBezTo>
                  <a:pt x="166671" y="303097"/>
                  <a:pt x="166766" y="303097"/>
                  <a:pt x="166957" y="303002"/>
                </a:cubicBezTo>
                <a:cubicBezTo>
                  <a:pt x="241633" y="450544"/>
                  <a:pt x="289163" y="611612"/>
                  <a:pt x="305831" y="776680"/>
                </a:cubicBezTo>
                <a:cubicBezTo>
                  <a:pt x="306689" y="785158"/>
                  <a:pt x="320119" y="785253"/>
                  <a:pt x="319262" y="776680"/>
                </a:cubicBezTo>
                <a:cubicBezTo>
                  <a:pt x="309260" y="677811"/>
                  <a:pt x="288401" y="580561"/>
                  <a:pt x="257444" y="486644"/>
                </a:cubicBezTo>
                <a:close/>
              </a:path>
            </a:pathLst>
          </a:custGeom>
          <a:solidFill>
            <a:srgbClr val="69E2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 name="Google Shape;266;p27"/>
          <p:cNvSpPr/>
          <p:nvPr/>
        </p:nvSpPr>
        <p:spPr>
          <a:xfrm flipH="1" rot="-298849">
            <a:off x="7418024" y="5795819"/>
            <a:ext cx="456694" cy="1002935"/>
          </a:xfrm>
          <a:custGeom>
            <a:rect b="b" l="l" r="r" t="t"/>
            <a:pathLst>
              <a:path extrusionOk="0" h="1066800" w="485775">
                <a:moveTo>
                  <a:pt x="478881" y="686694"/>
                </a:moveTo>
                <a:cubicBezTo>
                  <a:pt x="473452" y="784420"/>
                  <a:pt x="421445" y="896815"/>
                  <a:pt x="323433" y="930058"/>
                </a:cubicBezTo>
                <a:cubicBezTo>
                  <a:pt x="311527" y="784801"/>
                  <a:pt x="288381" y="640593"/>
                  <a:pt x="254091" y="498956"/>
                </a:cubicBezTo>
                <a:cubicBezTo>
                  <a:pt x="292286" y="491717"/>
                  <a:pt x="324671" y="456284"/>
                  <a:pt x="346007" y="426661"/>
                </a:cubicBezTo>
                <a:cubicBezTo>
                  <a:pt x="390013" y="365606"/>
                  <a:pt x="407253" y="289882"/>
                  <a:pt x="405824" y="215587"/>
                </a:cubicBezTo>
                <a:cubicBezTo>
                  <a:pt x="405634" y="207015"/>
                  <a:pt x="392299" y="206920"/>
                  <a:pt x="392394" y="215587"/>
                </a:cubicBezTo>
                <a:cubicBezTo>
                  <a:pt x="393728" y="284548"/>
                  <a:pt x="378678" y="353890"/>
                  <a:pt x="340007" y="411802"/>
                </a:cubicBezTo>
                <a:cubicBezTo>
                  <a:pt x="320766" y="440568"/>
                  <a:pt x="288191" y="479906"/>
                  <a:pt x="250853" y="486002"/>
                </a:cubicBezTo>
                <a:cubicBezTo>
                  <a:pt x="229136" y="397991"/>
                  <a:pt x="203132" y="311123"/>
                  <a:pt x="172843" y="225589"/>
                </a:cubicBezTo>
                <a:cubicBezTo>
                  <a:pt x="146173" y="150246"/>
                  <a:pt x="116169" y="76237"/>
                  <a:pt x="83212" y="3466"/>
                </a:cubicBezTo>
                <a:cubicBezTo>
                  <a:pt x="79688" y="-4345"/>
                  <a:pt x="68163" y="2418"/>
                  <a:pt x="71687" y="10228"/>
                </a:cubicBezTo>
                <a:cubicBezTo>
                  <a:pt x="112359" y="100049"/>
                  <a:pt x="148268" y="191965"/>
                  <a:pt x="179225" y="285596"/>
                </a:cubicBezTo>
                <a:cubicBezTo>
                  <a:pt x="112931" y="276262"/>
                  <a:pt x="55400" y="239495"/>
                  <a:pt x="11204" y="189870"/>
                </a:cubicBezTo>
                <a:cubicBezTo>
                  <a:pt x="5489" y="183393"/>
                  <a:pt x="-3941" y="192918"/>
                  <a:pt x="1774" y="199300"/>
                </a:cubicBezTo>
                <a:cubicBezTo>
                  <a:pt x="49494" y="252830"/>
                  <a:pt x="111978" y="290930"/>
                  <a:pt x="183796" y="299598"/>
                </a:cubicBezTo>
                <a:cubicBezTo>
                  <a:pt x="235708" y="459427"/>
                  <a:pt x="273141" y="623924"/>
                  <a:pt x="295334" y="790612"/>
                </a:cubicBezTo>
                <a:cubicBezTo>
                  <a:pt x="230850" y="752893"/>
                  <a:pt x="181796" y="694028"/>
                  <a:pt x="156936" y="623257"/>
                </a:cubicBezTo>
                <a:cubicBezTo>
                  <a:pt x="154079" y="615161"/>
                  <a:pt x="141125" y="618685"/>
                  <a:pt x="143982" y="626782"/>
                </a:cubicBezTo>
                <a:cubicBezTo>
                  <a:pt x="170938" y="703458"/>
                  <a:pt x="224659" y="767180"/>
                  <a:pt x="295906" y="806423"/>
                </a:cubicBezTo>
                <a:cubicBezTo>
                  <a:pt x="296477" y="806709"/>
                  <a:pt x="296954" y="806899"/>
                  <a:pt x="297430" y="807090"/>
                </a:cubicBezTo>
                <a:cubicBezTo>
                  <a:pt x="298192" y="813091"/>
                  <a:pt x="298954" y="819187"/>
                  <a:pt x="299716" y="825187"/>
                </a:cubicBezTo>
                <a:cubicBezTo>
                  <a:pt x="309146" y="903959"/>
                  <a:pt x="315146" y="983017"/>
                  <a:pt x="317813" y="1062265"/>
                </a:cubicBezTo>
                <a:cubicBezTo>
                  <a:pt x="318099" y="1070837"/>
                  <a:pt x="331529" y="1070932"/>
                  <a:pt x="331244" y="1062265"/>
                </a:cubicBezTo>
                <a:cubicBezTo>
                  <a:pt x="329910" y="1022736"/>
                  <a:pt x="327624" y="983207"/>
                  <a:pt x="324576" y="943774"/>
                </a:cubicBezTo>
                <a:cubicBezTo>
                  <a:pt x="430208" y="909865"/>
                  <a:pt x="486501" y="791374"/>
                  <a:pt x="492311" y="686694"/>
                </a:cubicBezTo>
                <a:cubicBezTo>
                  <a:pt x="492692" y="678121"/>
                  <a:pt x="479357" y="678121"/>
                  <a:pt x="478881" y="686694"/>
                </a:cubicBezTo>
                <a:close/>
              </a:path>
            </a:pathLst>
          </a:custGeom>
          <a:solidFill>
            <a:srgbClr val="69E2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 name="Google Shape;267;p27"/>
          <p:cNvSpPr/>
          <p:nvPr/>
        </p:nvSpPr>
        <p:spPr>
          <a:xfrm flipH="1" rot="-298849">
            <a:off x="6956438" y="6339396"/>
            <a:ext cx="331327" cy="546241"/>
          </a:xfrm>
          <a:custGeom>
            <a:rect b="b" l="l" r="r" t="t"/>
            <a:pathLst>
              <a:path extrusionOk="0" h="581025" w="352425">
                <a:moveTo>
                  <a:pt x="347517" y="230575"/>
                </a:moveTo>
                <a:cubicBezTo>
                  <a:pt x="273413" y="309157"/>
                  <a:pt x="172543" y="357639"/>
                  <a:pt x="65006" y="366402"/>
                </a:cubicBezTo>
                <a:cubicBezTo>
                  <a:pt x="86723" y="292583"/>
                  <a:pt x="112155" y="219907"/>
                  <a:pt x="141301" y="148756"/>
                </a:cubicBezTo>
                <a:cubicBezTo>
                  <a:pt x="205690" y="140374"/>
                  <a:pt x="274270" y="120181"/>
                  <a:pt x="304464" y="56935"/>
                </a:cubicBezTo>
                <a:cubicBezTo>
                  <a:pt x="308179" y="49219"/>
                  <a:pt x="296654" y="42361"/>
                  <a:pt x="292939" y="50172"/>
                </a:cubicBezTo>
                <a:cubicBezTo>
                  <a:pt x="265793" y="106941"/>
                  <a:pt x="205309" y="126277"/>
                  <a:pt x="147207" y="134563"/>
                </a:cubicBezTo>
                <a:cubicBezTo>
                  <a:pt x="164637" y="92558"/>
                  <a:pt x="183402" y="51124"/>
                  <a:pt x="203404" y="10167"/>
                </a:cubicBezTo>
                <a:cubicBezTo>
                  <a:pt x="207214" y="2452"/>
                  <a:pt x="195594" y="-4311"/>
                  <a:pt x="191879" y="3404"/>
                </a:cubicBezTo>
                <a:cubicBezTo>
                  <a:pt x="147588" y="93987"/>
                  <a:pt x="109297" y="187427"/>
                  <a:pt x="77293" y="282868"/>
                </a:cubicBezTo>
                <a:cubicBezTo>
                  <a:pt x="56910" y="210573"/>
                  <a:pt x="50147" y="135802"/>
                  <a:pt x="57100" y="60840"/>
                </a:cubicBezTo>
                <a:cubicBezTo>
                  <a:pt x="57862" y="52267"/>
                  <a:pt x="44527" y="52363"/>
                  <a:pt x="43670" y="60840"/>
                </a:cubicBezTo>
                <a:cubicBezTo>
                  <a:pt x="36145" y="141993"/>
                  <a:pt x="44622" y="223051"/>
                  <a:pt x="68625" y="300965"/>
                </a:cubicBezTo>
                <a:cubicBezTo>
                  <a:pt x="69006" y="302203"/>
                  <a:pt x="69673" y="303156"/>
                  <a:pt x="70435" y="303918"/>
                </a:cubicBezTo>
                <a:cubicBezTo>
                  <a:pt x="41479" y="393167"/>
                  <a:pt x="17952" y="484226"/>
                  <a:pt x="141" y="576523"/>
                </a:cubicBezTo>
                <a:cubicBezTo>
                  <a:pt x="-1479" y="584906"/>
                  <a:pt x="11380" y="588525"/>
                  <a:pt x="13095" y="580048"/>
                </a:cubicBezTo>
                <a:cubicBezTo>
                  <a:pt x="26049" y="512706"/>
                  <a:pt x="42146" y="446031"/>
                  <a:pt x="61101" y="380213"/>
                </a:cubicBezTo>
                <a:cubicBezTo>
                  <a:pt x="173591" y="372117"/>
                  <a:pt x="279509" y="322301"/>
                  <a:pt x="357042" y="240100"/>
                </a:cubicBezTo>
                <a:cubicBezTo>
                  <a:pt x="362853" y="233814"/>
                  <a:pt x="353423" y="224289"/>
                  <a:pt x="347517" y="230575"/>
                </a:cubicBezTo>
                <a:close/>
              </a:path>
            </a:pathLst>
          </a:custGeom>
          <a:solidFill>
            <a:srgbClr val="69E2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268" name="Google Shape;268;p27"/>
          <p:cNvGrpSpPr/>
          <p:nvPr/>
        </p:nvGrpSpPr>
        <p:grpSpPr>
          <a:xfrm flipH="1">
            <a:off x="-1" y="5492398"/>
            <a:ext cx="6060721" cy="1341045"/>
            <a:chOff x="4311464" y="4524476"/>
            <a:chExt cx="7880536" cy="2333524"/>
          </a:xfrm>
        </p:grpSpPr>
        <p:pic>
          <p:nvPicPr>
            <p:cNvPr id="269" name="Google Shape;269;p27"/>
            <p:cNvPicPr preferRelativeResize="0"/>
            <p:nvPr/>
          </p:nvPicPr>
          <p:blipFill rotWithShape="1">
            <a:blip r:embed="rId3">
              <a:alphaModFix/>
            </a:blip>
            <a:srcRect b="0" l="0" r="0" t="0"/>
            <a:stretch/>
          </p:blipFill>
          <p:spPr>
            <a:xfrm>
              <a:off x="6548128" y="4524476"/>
              <a:ext cx="5643872" cy="2333524"/>
            </a:xfrm>
            <a:prstGeom prst="rect">
              <a:avLst/>
            </a:prstGeom>
            <a:noFill/>
            <a:ln>
              <a:noFill/>
            </a:ln>
          </p:spPr>
        </p:pic>
        <p:pic>
          <p:nvPicPr>
            <p:cNvPr id="270" name="Google Shape;270;p27"/>
            <p:cNvPicPr preferRelativeResize="0"/>
            <p:nvPr/>
          </p:nvPicPr>
          <p:blipFill rotWithShape="1">
            <a:blip r:embed="rId4">
              <a:alphaModFix/>
            </a:blip>
            <a:srcRect b="0" l="0" r="0" t="0"/>
            <a:stretch/>
          </p:blipFill>
          <p:spPr>
            <a:xfrm>
              <a:off x="4311464" y="5602774"/>
              <a:ext cx="5038583" cy="1255226"/>
            </a:xfrm>
            <a:prstGeom prst="rect">
              <a:avLst/>
            </a:prstGeom>
            <a:noFill/>
            <a:ln>
              <a:noFill/>
            </a:ln>
          </p:spPr>
        </p:pic>
      </p:grpSp>
      <p:grpSp>
        <p:nvGrpSpPr>
          <p:cNvPr id="271" name="Google Shape;271;p27"/>
          <p:cNvGrpSpPr/>
          <p:nvPr/>
        </p:nvGrpSpPr>
        <p:grpSpPr>
          <a:xfrm>
            <a:off x="25883" y="5379974"/>
            <a:ext cx="2350008" cy="1477613"/>
            <a:chOff x="3212592" y="4372193"/>
            <a:chExt cx="4053114" cy="2548474"/>
          </a:xfrm>
        </p:grpSpPr>
        <p:grpSp>
          <p:nvGrpSpPr>
            <p:cNvPr id="272" name="Google Shape;272;p27"/>
            <p:cNvGrpSpPr/>
            <p:nvPr/>
          </p:nvGrpSpPr>
          <p:grpSpPr>
            <a:xfrm>
              <a:off x="3229877" y="4372193"/>
              <a:ext cx="974004" cy="1451490"/>
              <a:chOff x="-21903" y="4372193"/>
              <a:chExt cx="974004" cy="1451490"/>
            </a:xfrm>
          </p:grpSpPr>
          <p:sp>
            <p:nvSpPr>
              <p:cNvPr id="273" name="Google Shape;273;p27"/>
              <p:cNvSpPr/>
              <p:nvPr/>
            </p:nvSpPr>
            <p:spPr>
              <a:xfrm>
                <a:off x="215646" y="4599991"/>
                <a:ext cx="562899" cy="1223692"/>
              </a:xfrm>
              <a:custGeom>
                <a:rect b="b" l="l" r="r" t="t"/>
                <a:pathLst>
                  <a:path extrusionOk="0" h="476250" w="219075">
                    <a:moveTo>
                      <a:pt x="155424" y="230399"/>
                    </a:moveTo>
                    <a:cubicBezTo>
                      <a:pt x="155329" y="230018"/>
                      <a:pt x="155329" y="229637"/>
                      <a:pt x="155329" y="229256"/>
                    </a:cubicBezTo>
                    <a:cubicBezTo>
                      <a:pt x="147804" y="203062"/>
                      <a:pt x="137708" y="178011"/>
                      <a:pt x="126087" y="153723"/>
                    </a:cubicBezTo>
                    <a:cubicBezTo>
                      <a:pt x="91988" y="120576"/>
                      <a:pt x="34647" y="141340"/>
                      <a:pt x="1024" y="105812"/>
                    </a:cubicBezTo>
                    <a:cubicBezTo>
                      <a:pt x="-2405" y="102192"/>
                      <a:pt x="3596" y="97430"/>
                      <a:pt x="7025" y="100954"/>
                    </a:cubicBezTo>
                    <a:cubicBezTo>
                      <a:pt x="35981" y="131529"/>
                      <a:pt x="84177" y="119337"/>
                      <a:pt x="118848" y="138959"/>
                    </a:cubicBezTo>
                    <a:cubicBezTo>
                      <a:pt x="102179" y="106193"/>
                      <a:pt x="83034" y="74570"/>
                      <a:pt x="63889" y="42947"/>
                    </a:cubicBezTo>
                    <a:cubicBezTo>
                      <a:pt x="61317" y="38756"/>
                      <a:pt x="68366" y="35613"/>
                      <a:pt x="70842" y="39804"/>
                    </a:cubicBezTo>
                    <a:cubicBezTo>
                      <a:pt x="82653" y="59330"/>
                      <a:pt x="94464" y="78856"/>
                      <a:pt x="105704" y="98573"/>
                    </a:cubicBezTo>
                    <a:cubicBezTo>
                      <a:pt x="106751" y="88095"/>
                      <a:pt x="111228" y="78285"/>
                      <a:pt x="118372" y="69998"/>
                    </a:cubicBezTo>
                    <a:cubicBezTo>
                      <a:pt x="135612" y="50186"/>
                      <a:pt x="146756" y="30374"/>
                      <a:pt x="146185" y="3323"/>
                    </a:cubicBezTo>
                    <a:cubicBezTo>
                      <a:pt x="146090" y="-1630"/>
                      <a:pt x="153710" y="-773"/>
                      <a:pt x="153805" y="4085"/>
                    </a:cubicBezTo>
                    <a:cubicBezTo>
                      <a:pt x="154186" y="23611"/>
                      <a:pt x="148947" y="42566"/>
                      <a:pt x="137708" y="58663"/>
                    </a:cubicBezTo>
                    <a:cubicBezTo>
                      <a:pt x="131897" y="67045"/>
                      <a:pt x="123230" y="73617"/>
                      <a:pt x="118086" y="82476"/>
                    </a:cubicBezTo>
                    <a:cubicBezTo>
                      <a:pt x="113419" y="90572"/>
                      <a:pt x="112085" y="101811"/>
                      <a:pt x="113609" y="110955"/>
                    </a:cubicBezTo>
                    <a:cubicBezTo>
                      <a:pt x="113705" y="111622"/>
                      <a:pt x="113705" y="112194"/>
                      <a:pt x="113514" y="112670"/>
                    </a:cubicBezTo>
                    <a:cubicBezTo>
                      <a:pt x="120182" y="124767"/>
                      <a:pt x="126563" y="136959"/>
                      <a:pt x="132469" y="149341"/>
                    </a:cubicBezTo>
                    <a:cubicBezTo>
                      <a:pt x="132755" y="149722"/>
                      <a:pt x="132945" y="150198"/>
                      <a:pt x="133040" y="150579"/>
                    </a:cubicBezTo>
                    <a:cubicBezTo>
                      <a:pt x="141232" y="167724"/>
                      <a:pt x="148661" y="185155"/>
                      <a:pt x="155043" y="203157"/>
                    </a:cubicBezTo>
                    <a:cubicBezTo>
                      <a:pt x="157520" y="177154"/>
                      <a:pt x="167902" y="151913"/>
                      <a:pt x="185047" y="132196"/>
                    </a:cubicBezTo>
                    <a:cubicBezTo>
                      <a:pt x="188285" y="128481"/>
                      <a:pt x="194477" y="132958"/>
                      <a:pt x="191238" y="136768"/>
                    </a:cubicBezTo>
                    <a:cubicBezTo>
                      <a:pt x="169807" y="161343"/>
                      <a:pt x="159234" y="194871"/>
                      <a:pt x="162758" y="227351"/>
                    </a:cubicBezTo>
                    <a:cubicBezTo>
                      <a:pt x="163997" y="231732"/>
                      <a:pt x="165235" y="236114"/>
                      <a:pt x="166283" y="240495"/>
                    </a:cubicBezTo>
                    <a:cubicBezTo>
                      <a:pt x="171617" y="261736"/>
                      <a:pt x="174855" y="283263"/>
                      <a:pt x="176093" y="304980"/>
                    </a:cubicBezTo>
                    <a:cubicBezTo>
                      <a:pt x="184666" y="284215"/>
                      <a:pt x="198096" y="265832"/>
                      <a:pt x="214765" y="250306"/>
                    </a:cubicBezTo>
                    <a:cubicBezTo>
                      <a:pt x="218384" y="246972"/>
                      <a:pt x="223242" y="252878"/>
                      <a:pt x="219623" y="256307"/>
                    </a:cubicBezTo>
                    <a:cubicBezTo>
                      <a:pt x="198668" y="275738"/>
                      <a:pt x="182951" y="300408"/>
                      <a:pt x="176665" y="328316"/>
                    </a:cubicBezTo>
                    <a:cubicBezTo>
                      <a:pt x="176570" y="335745"/>
                      <a:pt x="176379" y="343080"/>
                      <a:pt x="175808" y="350509"/>
                    </a:cubicBezTo>
                    <a:cubicBezTo>
                      <a:pt x="172760" y="391467"/>
                      <a:pt x="165616" y="433758"/>
                      <a:pt x="183428" y="472524"/>
                    </a:cubicBezTo>
                    <a:cubicBezTo>
                      <a:pt x="185523" y="477001"/>
                      <a:pt x="178475" y="480144"/>
                      <a:pt x="176474" y="475668"/>
                    </a:cubicBezTo>
                    <a:cubicBezTo>
                      <a:pt x="161330" y="442711"/>
                      <a:pt x="163139" y="406707"/>
                      <a:pt x="166378" y="371369"/>
                    </a:cubicBezTo>
                    <a:cubicBezTo>
                      <a:pt x="166854" y="365844"/>
                      <a:pt x="167330" y="360320"/>
                      <a:pt x="167616" y="354795"/>
                    </a:cubicBezTo>
                    <a:cubicBezTo>
                      <a:pt x="167426" y="354414"/>
                      <a:pt x="167235" y="354033"/>
                      <a:pt x="167140" y="353462"/>
                    </a:cubicBezTo>
                    <a:cubicBezTo>
                      <a:pt x="162568" y="325935"/>
                      <a:pt x="135326" y="315076"/>
                      <a:pt x="111704" y="307266"/>
                    </a:cubicBezTo>
                    <a:cubicBezTo>
                      <a:pt x="107037" y="305742"/>
                      <a:pt x="109799" y="298598"/>
                      <a:pt x="114467" y="300122"/>
                    </a:cubicBezTo>
                    <a:cubicBezTo>
                      <a:pt x="134945" y="306885"/>
                      <a:pt x="156853" y="316314"/>
                      <a:pt x="167997" y="334412"/>
                    </a:cubicBezTo>
                    <a:cubicBezTo>
                      <a:pt x="167902" y="333936"/>
                      <a:pt x="167902" y="333459"/>
                      <a:pt x="167997" y="332983"/>
                    </a:cubicBezTo>
                    <a:cubicBezTo>
                      <a:pt x="168188" y="332031"/>
                      <a:pt x="168378" y="331078"/>
                      <a:pt x="168569" y="330126"/>
                    </a:cubicBezTo>
                    <a:cubicBezTo>
                      <a:pt x="168950" y="304789"/>
                      <a:pt x="167045" y="279738"/>
                      <a:pt x="161615" y="254402"/>
                    </a:cubicBezTo>
                    <a:cubicBezTo>
                      <a:pt x="161139" y="254116"/>
                      <a:pt x="160663" y="253735"/>
                      <a:pt x="160282" y="253259"/>
                    </a:cubicBezTo>
                    <a:cubicBezTo>
                      <a:pt x="139613" y="222874"/>
                      <a:pt x="99512" y="212587"/>
                      <a:pt x="65222" y="223446"/>
                    </a:cubicBezTo>
                    <a:cubicBezTo>
                      <a:pt x="60555" y="224874"/>
                      <a:pt x="57317" y="217921"/>
                      <a:pt x="62079" y="216492"/>
                    </a:cubicBezTo>
                    <a:cubicBezTo>
                      <a:pt x="95131" y="206015"/>
                      <a:pt x="133517" y="212968"/>
                      <a:pt x="157615" y="237828"/>
                    </a:cubicBezTo>
                    <a:cubicBezTo>
                      <a:pt x="157139" y="235923"/>
                      <a:pt x="156567" y="234114"/>
                      <a:pt x="156091" y="232304"/>
                    </a:cubicBezTo>
                    <a:cubicBezTo>
                      <a:pt x="155805" y="231828"/>
                      <a:pt x="155519" y="231161"/>
                      <a:pt x="155424" y="230399"/>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 name="Google Shape;274;p27"/>
              <p:cNvSpPr/>
              <p:nvPr/>
            </p:nvSpPr>
            <p:spPr>
              <a:xfrm>
                <a:off x="323038" y="5296277"/>
                <a:ext cx="269212" cy="146843"/>
              </a:xfrm>
              <a:custGeom>
                <a:rect b="b" l="l" r="r" t="t"/>
                <a:pathLst>
                  <a:path extrusionOk="0" h="57150" w="104775">
                    <a:moveTo>
                      <a:pt x="757" y="21037"/>
                    </a:moveTo>
                    <a:cubicBezTo>
                      <a:pt x="23522" y="54851"/>
                      <a:pt x="65717" y="66662"/>
                      <a:pt x="102960" y="50279"/>
                    </a:cubicBezTo>
                    <a:cubicBezTo>
                      <a:pt x="104198" y="49707"/>
                      <a:pt x="104865" y="48850"/>
                      <a:pt x="105056" y="47802"/>
                    </a:cubicBezTo>
                    <a:cubicBezTo>
                      <a:pt x="106389" y="47136"/>
                      <a:pt x="107437" y="45802"/>
                      <a:pt x="107151" y="43897"/>
                    </a:cubicBezTo>
                    <a:cubicBezTo>
                      <a:pt x="104579" y="25419"/>
                      <a:pt x="99245" y="6369"/>
                      <a:pt x="78767" y="1320"/>
                    </a:cubicBezTo>
                    <a:cubicBezTo>
                      <a:pt x="52573" y="-5157"/>
                      <a:pt x="29618" y="14274"/>
                      <a:pt x="4091" y="14751"/>
                    </a:cubicBezTo>
                    <a:cubicBezTo>
                      <a:pt x="757" y="14941"/>
                      <a:pt x="-1148" y="18084"/>
                      <a:pt x="757" y="21037"/>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 name="Google Shape;275;p27"/>
              <p:cNvSpPr/>
              <p:nvPr/>
            </p:nvSpPr>
            <p:spPr>
              <a:xfrm>
                <a:off x="166138" y="4498149"/>
                <a:ext cx="244738" cy="244738"/>
              </a:xfrm>
              <a:custGeom>
                <a:rect b="b" l="l" r="r" t="t"/>
                <a:pathLst>
                  <a:path extrusionOk="0" h="95250" w="95250">
                    <a:moveTo>
                      <a:pt x="4" y="3811"/>
                    </a:moveTo>
                    <a:cubicBezTo>
                      <a:pt x="99" y="31624"/>
                      <a:pt x="6481" y="61532"/>
                      <a:pt x="26865" y="81821"/>
                    </a:cubicBezTo>
                    <a:cubicBezTo>
                      <a:pt x="44772" y="99728"/>
                      <a:pt x="70870" y="107538"/>
                      <a:pt x="95064" y="99347"/>
                    </a:cubicBezTo>
                    <a:cubicBezTo>
                      <a:pt x="96016" y="99347"/>
                      <a:pt x="96873" y="98966"/>
                      <a:pt x="97445" y="98299"/>
                    </a:cubicBezTo>
                    <a:cubicBezTo>
                      <a:pt x="98207" y="97632"/>
                      <a:pt x="98493" y="96680"/>
                      <a:pt x="98397" y="95632"/>
                    </a:cubicBezTo>
                    <a:cubicBezTo>
                      <a:pt x="103731" y="72486"/>
                      <a:pt x="99445" y="45721"/>
                      <a:pt x="83253" y="27623"/>
                    </a:cubicBezTo>
                    <a:cubicBezTo>
                      <a:pt x="64012" y="6097"/>
                      <a:pt x="31818" y="-1333"/>
                      <a:pt x="4100" y="191"/>
                    </a:cubicBezTo>
                    <a:cubicBezTo>
                      <a:pt x="3814" y="191"/>
                      <a:pt x="3528" y="287"/>
                      <a:pt x="3243" y="382"/>
                    </a:cubicBezTo>
                    <a:cubicBezTo>
                      <a:pt x="1433" y="477"/>
                      <a:pt x="-91" y="1620"/>
                      <a:pt x="4" y="3811"/>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 name="Google Shape;276;p27"/>
              <p:cNvSpPr/>
              <p:nvPr/>
            </p:nvSpPr>
            <p:spPr>
              <a:xfrm>
                <a:off x="-21903" y="4788457"/>
                <a:ext cx="318160" cy="171317"/>
              </a:xfrm>
              <a:custGeom>
                <a:rect b="b" l="l" r="r" t="t"/>
                <a:pathLst>
                  <a:path extrusionOk="0" h="66675" w="123825">
                    <a:moveTo>
                      <a:pt x="1083" y="21604"/>
                    </a:moveTo>
                    <a:cubicBezTo>
                      <a:pt x="19848" y="40463"/>
                      <a:pt x="40993" y="61133"/>
                      <a:pt x="67473" y="68181"/>
                    </a:cubicBezTo>
                    <a:cubicBezTo>
                      <a:pt x="90809" y="74372"/>
                      <a:pt x="113859" y="65324"/>
                      <a:pt x="131100" y="49512"/>
                    </a:cubicBezTo>
                    <a:cubicBezTo>
                      <a:pt x="131385" y="49226"/>
                      <a:pt x="131576" y="48941"/>
                      <a:pt x="131766" y="48655"/>
                    </a:cubicBezTo>
                    <a:cubicBezTo>
                      <a:pt x="132147" y="48179"/>
                      <a:pt x="132338" y="47607"/>
                      <a:pt x="132433" y="46940"/>
                    </a:cubicBezTo>
                    <a:cubicBezTo>
                      <a:pt x="135862" y="24271"/>
                      <a:pt x="117860" y="5888"/>
                      <a:pt x="96619" y="1411"/>
                    </a:cubicBezTo>
                    <a:cubicBezTo>
                      <a:pt x="65758" y="-4971"/>
                      <a:pt x="36326" y="12174"/>
                      <a:pt x="6227" y="15508"/>
                    </a:cubicBezTo>
                    <a:cubicBezTo>
                      <a:pt x="5941" y="15508"/>
                      <a:pt x="5655" y="15603"/>
                      <a:pt x="5465" y="15698"/>
                    </a:cubicBezTo>
                    <a:cubicBezTo>
                      <a:pt x="2036" y="14651"/>
                      <a:pt x="-1965" y="18556"/>
                      <a:pt x="1083" y="21604"/>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 name="Google Shape;277;p27"/>
              <p:cNvSpPr/>
              <p:nvPr/>
            </p:nvSpPr>
            <p:spPr>
              <a:xfrm>
                <a:off x="519101" y="4372193"/>
                <a:ext cx="195791" cy="318160"/>
              </a:xfrm>
              <a:custGeom>
                <a:rect b="b" l="l" r="r" t="t"/>
                <a:pathLst>
                  <a:path extrusionOk="0" h="123825" w="76200">
                    <a:moveTo>
                      <a:pt x="27607" y="125793"/>
                    </a:moveTo>
                    <a:cubicBezTo>
                      <a:pt x="28083" y="125984"/>
                      <a:pt x="28559" y="126079"/>
                      <a:pt x="29035" y="126079"/>
                    </a:cubicBezTo>
                    <a:cubicBezTo>
                      <a:pt x="29607" y="126269"/>
                      <a:pt x="30274" y="126365"/>
                      <a:pt x="31036" y="126269"/>
                    </a:cubicBezTo>
                    <a:cubicBezTo>
                      <a:pt x="43990" y="123983"/>
                      <a:pt x="57229" y="121126"/>
                      <a:pt x="66469" y="111029"/>
                    </a:cubicBezTo>
                    <a:cubicBezTo>
                      <a:pt x="75136" y="101600"/>
                      <a:pt x="78756" y="88265"/>
                      <a:pt x="78470" y="75692"/>
                    </a:cubicBezTo>
                    <a:cubicBezTo>
                      <a:pt x="78089" y="63214"/>
                      <a:pt x="75041" y="50260"/>
                      <a:pt x="72565" y="38068"/>
                    </a:cubicBezTo>
                    <a:cubicBezTo>
                      <a:pt x="70088" y="25876"/>
                      <a:pt x="67326" y="13112"/>
                      <a:pt x="61230" y="2159"/>
                    </a:cubicBezTo>
                    <a:cubicBezTo>
                      <a:pt x="59515" y="-889"/>
                      <a:pt x="55705" y="-604"/>
                      <a:pt x="54181" y="2349"/>
                    </a:cubicBezTo>
                    <a:cubicBezTo>
                      <a:pt x="41323" y="26638"/>
                      <a:pt x="15319" y="42545"/>
                      <a:pt x="3889" y="67405"/>
                    </a:cubicBezTo>
                    <a:cubicBezTo>
                      <a:pt x="-6588" y="90551"/>
                      <a:pt x="5032" y="115887"/>
                      <a:pt x="27607" y="125793"/>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 name="Google Shape;278;p27"/>
              <p:cNvSpPr/>
              <p:nvPr/>
            </p:nvSpPr>
            <p:spPr>
              <a:xfrm>
                <a:off x="707363" y="5095011"/>
                <a:ext cx="244738" cy="220265"/>
              </a:xfrm>
              <a:custGeom>
                <a:rect b="b" l="l" r="r" t="t"/>
                <a:pathLst>
                  <a:path extrusionOk="0" h="85725" w="95250">
                    <a:moveTo>
                      <a:pt x="3485" y="81937"/>
                    </a:moveTo>
                    <a:cubicBezTo>
                      <a:pt x="4057" y="83271"/>
                      <a:pt x="5009" y="83938"/>
                      <a:pt x="6057" y="84128"/>
                    </a:cubicBezTo>
                    <a:cubicBezTo>
                      <a:pt x="6248" y="84604"/>
                      <a:pt x="6533" y="84985"/>
                      <a:pt x="7010" y="85366"/>
                    </a:cubicBezTo>
                    <a:cubicBezTo>
                      <a:pt x="22345" y="99654"/>
                      <a:pt x="44348" y="93463"/>
                      <a:pt x="57206" y="79080"/>
                    </a:cubicBezTo>
                    <a:cubicBezTo>
                      <a:pt x="76256" y="57934"/>
                      <a:pt x="75875" y="25359"/>
                      <a:pt x="98450" y="6785"/>
                    </a:cubicBezTo>
                    <a:cubicBezTo>
                      <a:pt x="101498" y="4213"/>
                      <a:pt x="99116" y="-359"/>
                      <a:pt x="95402" y="22"/>
                    </a:cubicBezTo>
                    <a:cubicBezTo>
                      <a:pt x="68922" y="2594"/>
                      <a:pt x="40347" y="5737"/>
                      <a:pt x="19487" y="23930"/>
                    </a:cubicBezTo>
                    <a:cubicBezTo>
                      <a:pt x="2628" y="38503"/>
                      <a:pt x="-4992" y="60887"/>
                      <a:pt x="3485" y="81937"/>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 name="Google Shape;279;p27"/>
              <p:cNvSpPr/>
              <p:nvPr/>
            </p:nvSpPr>
            <p:spPr>
              <a:xfrm>
                <a:off x="612554" y="4723216"/>
                <a:ext cx="269212" cy="293686"/>
              </a:xfrm>
              <a:custGeom>
                <a:rect b="b" l="l" r="r" t="t"/>
                <a:pathLst>
                  <a:path extrusionOk="0" h="114300" w="104775">
                    <a:moveTo>
                      <a:pt x="1332" y="102525"/>
                    </a:moveTo>
                    <a:cubicBezTo>
                      <a:pt x="-3145" y="83666"/>
                      <a:pt x="3999" y="63092"/>
                      <a:pt x="17715" y="48423"/>
                    </a:cubicBezTo>
                    <a:cubicBezTo>
                      <a:pt x="41718" y="22706"/>
                      <a:pt x="78008" y="15372"/>
                      <a:pt x="108488" y="417"/>
                    </a:cubicBezTo>
                    <a:cubicBezTo>
                      <a:pt x="112298" y="-1392"/>
                      <a:pt x="114870" y="3084"/>
                      <a:pt x="113156" y="6132"/>
                    </a:cubicBezTo>
                    <a:cubicBezTo>
                      <a:pt x="97439" y="34136"/>
                      <a:pt x="96392" y="68140"/>
                      <a:pt x="78485" y="95096"/>
                    </a:cubicBezTo>
                    <a:cubicBezTo>
                      <a:pt x="65150" y="115289"/>
                      <a:pt x="41147" y="128148"/>
                      <a:pt x="17239" y="119861"/>
                    </a:cubicBezTo>
                    <a:cubicBezTo>
                      <a:pt x="17048" y="119766"/>
                      <a:pt x="16858" y="119670"/>
                      <a:pt x="16667" y="119575"/>
                    </a:cubicBezTo>
                    <a:cubicBezTo>
                      <a:pt x="16763" y="119670"/>
                      <a:pt x="5809" y="116527"/>
                      <a:pt x="1332" y="102525"/>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 name="Google Shape;280;p27"/>
              <p:cNvSpPr/>
              <p:nvPr/>
            </p:nvSpPr>
            <p:spPr>
              <a:xfrm>
                <a:off x="76943" y="5063594"/>
                <a:ext cx="367108" cy="195791"/>
              </a:xfrm>
              <a:custGeom>
                <a:rect b="b" l="l" r="r" t="t"/>
                <a:pathLst>
                  <a:path extrusionOk="0" h="76200" w="142875">
                    <a:moveTo>
                      <a:pt x="1190" y="45492"/>
                    </a:moveTo>
                    <a:cubicBezTo>
                      <a:pt x="1761" y="44825"/>
                      <a:pt x="2523" y="44444"/>
                      <a:pt x="3381" y="44349"/>
                    </a:cubicBezTo>
                    <a:cubicBezTo>
                      <a:pt x="34908" y="30919"/>
                      <a:pt x="61578" y="3487"/>
                      <a:pt x="97011" y="248"/>
                    </a:cubicBezTo>
                    <a:cubicBezTo>
                      <a:pt x="121014" y="-1943"/>
                      <a:pt x="145779" y="10440"/>
                      <a:pt x="152066" y="34824"/>
                    </a:cubicBezTo>
                    <a:cubicBezTo>
                      <a:pt x="152066" y="34824"/>
                      <a:pt x="152066" y="42253"/>
                      <a:pt x="147684" y="50064"/>
                    </a:cubicBezTo>
                    <a:cubicBezTo>
                      <a:pt x="119109" y="98546"/>
                      <a:pt x="42433" y="73686"/>
                      <a:pt x="2428" y="51874"/>
                    </a:cubicBezTo>
                    <a:cubicBezTo>
                      <a:pt x="2142" y="51683"/>
                      <a:pt x="1857" y="51493"/>
                      <a:pt x="1571" y="51302"/>
                    </a:cubicBezTo>
                    <a:cubicBezTo>
                      <a:pt x="-144" y="49873"/>
                      <a:pt x="-715" y="47016"/>
                      <a:pt x="1190" y="45492"/>
                    </a:cubicBezTo>
                    <a:close/>
                  </a:path>
                </a:pathLst>
              </a:custGeom>
              <a:solidFill>
                <a:srgbClr val="0186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 name="Google Shape;281;p27"/>
              <p:cNvSpPr/>
              <p:nvPr/>
            </p:nvSpPr>
            <p:spPr>
              <a:xfrm>
                <a:off x="581713" y="4466987"/>
                <a:ext cx="73422" cy="220265"/>
              </a:xfrm>
              <a:custGeom>
                <a:rect b="b" l="l" r="r" t="t"/>
                <a:pathLst>
                  <a:path extrusionOk="0" h="85725" w="28575">
                    <a:moveTo>
                      <a:pt x="0" y="87281"/>
                    </a:moveTo>
                    <a:cubicBezTo>
                      <a:pt x="2191" y="73184"/>
                      <a:pt x="11239" y="61945"/>
                      <a:pt x="17145" y="49277"/>
                    </a:cubicBezTo>
                    <a:cubicBezTo>
                      <a:pt x="24098" y="34322"/>
                      <a:pt x="27146" y="17939"/>
                      <a:pt x="26479" y="1461"/>
                    </a:cubicBezTo>
                    <a:cubicBezTo>
                      <a:pt x="26384" y="-158"/>
                      <a:pt x="28956" y="-634"/>
                      <a:pt x="28956" y="1080"/>
                    </a:cubicBezTo>
                    <a:cubicBezTo>
                      <a:pt x="29527" y="15749"/>
                      <a:pt x="27337" y="30322"/>
                      <a:pt x="22098" y="44038"/>
                    </a:cubicBezTo>
                    <a:cubicBezTo>
                      <a:pt x="16288" y="59183"/>
                      <a:pt x="4477" y="72137"/>
                      <a:pt x="2286" y="88520"/>
                    </a:cubicBezTo>
                    <a:cubicBezTo>
                      <a:pt x="1524" y="88139"/>
                      <a:pt x="762" y="87758"/>
                      <a:pt x="0" y="87281"/>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 name="Google Shape;282;p27"/>
              <p:cNvSpPr/>
              <p:nvPr/>
            </p:nvSpPr>
            <p:spPr>
              <a:xfrm>
                <a:off x="250690" y="4573241"/>
                <a:ext cx="146843" cy="171317"/>
              </a:xfrm>
              <a:custGeom>
                <a:rect b="b" l="l" r="r" t="t"/>
                <a:pathLst>
                  <a:path extrusionOk="0" h="66675" w="57150">
                    <a:moveTo>
                      <a:pt x="2530" y="685"/>
                    </a:moveTo>
                    <a:cubicBezTo>
                      <a:pt x="11388" y="17163"/>
                      <a:pt x="23104" y="32022"/>
                      <a:pt x="37296" y="44214"/>
                    </a:cubicBezTo>
                    <a:cubicBezTo>
                      <a:pt x="43678" y="49738"/>
                      <a:pt x="50631" y="54310"/>
                      <a:pt x="57679" y="58978"/>
                    </a:cubicBezTo>
                    <a:cubicBezTo>
                      <a:pt x="60727" y="60978"/>
                      <a:pt x="63490" y="63169"/>
                      <a:pt x="65490" y="65836"/>
                    </a:cubicBezTo>
                    <a:cubicBezTo>
                      <a:pt x="65490" y="66026"/>
                      <a:pt x="65395" y="66217"/>
                      <a:pt x="65395" y="66407"/>
                    </a:cubicBezTo>
                    <a:cubicBezTo>
                      <a:pt x="65490" y="67360"/>
                      <a:pt x="65204" y="68217"/>
                      <a:pt x="64537" y="68884"/>
                    </a:cubicBezTo>
                    <a:cubicBezTo>
                      <a:pt x="61108" y="62883"/>
                      <a:pt x="53488" y="59454"/>
                      <a:pt x="47964" y="55644"/>
                    </a:cubicBezTo>
                    <a:cubicBezTo>
                      <a:pt x="41392" y="51072"/>
                      <a:pt x="35200" y="46024"/>
                      <a:pt x="29390" y="40404"/>
                    </a:cubicBezTo>
                    <a:cubicBezTo>
                      <a:pt x="17579" y="29069"/>
                      <a:pt x="7864" y="16020"/>
                      <a:pt x="148" y="1637"/>
                    </a:cubicBezTo>
                    <a:cubicBezTo>
                      <a:pt x="-614" y="304"/>
                      <a:pt x="1768" y="-744"/>
                      <a:pt x="2530" y="685"/>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 name="Google Shape;283;p27"/>
              <p:cNvSpPr/>
              <p:nvPr/>
            </p:nvSpPr>
            <p:spPr>
              <a:xfrm>
                <a:off x="67356" y="4857372"/>
                <a:ext cx="244738" cy="48948"/>
              </a:xfrm>
              <a:custGeom>
                <a:rect b="b" l="l" r="r" t="t"/>
                <a:pathLst>
                  <a:path extrusionOk="0" h="19050" w="95250">
                    <a:moveTo>
                      <a:pt x="1682" y="117"/>
                    </a:moveTo>
                    <a:cubicBezTo>
                      <a:pt x="18065" y="7260"/>
                      <a:pt x="35306" y="12309"/>
                      <a:pt x="53022" y="14880"/>
                    </a:cubicBezTo>
                    <a:cubicBezTo>
                      <a:pt x="67786" y="16976"/>
                      <a:pt x="83216" y="16023"/>
                      <a:pt x="97694" y="19929"/>
                    </a:cubicBezTo>
                    <a:cubicBezTo>
                      <a:pt x="97694" y="20024"/>
                      <a:pt x="97694" y="20024"/>
                      <a:pt x="97694" y="20119"/>
                    </a:cubicBezTo>
                    <a:cubicBezTo>
                      <a:pt x="97599" y="20786"/>
                      <a:pt x="97313" y="21357"/>
                      <a:pt x="97028" y="21834"/>
                    </a:cubicBezTo>
                    <a:cubicBezTo>
                      <a:pt x="96932" y="22024"/>
                      <a:pt x="96742" y="22119"/>
                      <a:pt x="96647" y="22310"/>
                    </a:cubicBezTo>
                    <a:cubicBezTo>
                      <a:pt x="80930" y="18119"/>
                      <a:pt x="64071" y="19357"/>
                      <a:pt x="48069" y="16690"/>
                    </a:cubicBezTo>
                    <a:cubicBezTo>
                      <a:pt x="31781" y="13928"/>
                      <a:pt x="15875" y="9165"/>
                      <a:pt x="730" y="2498"/>
                    </a:cubicBezTo>
                    <a:cubicBezTo>
                      <a:pt x="-699" y="1831"/>
                      <a:pt x="158" y="-550"/>
                      <a:pt x="1682" y="117"/>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 name="Google Shape;284;p27"/>
              <p:cNvSpPr/>
              <p:nvPr/>
            </p:nvSpPr>
            <p:spPr>
              <a:xfrm>
                <a:off x="169486" y="5141543"/>
                <a:ext cx="293686" cy="24474"/>
              </a:xfrm>
              <a:custGeom>
                <a:rect b="b" l="l" r="r" t="t"/>
                <a:pathLst>
                  <a:path extrusionOk="0" h="9525" w="114300">
                    <a:moveTo>
                      <a:pt x="58613" y="7154"/>
                    </a:moveTo>
                    <a:cubicBezTo>
                      <a:pt x="48326" y="9440"/>
                      <a:pt x="38229" y="12488"/>
                      <a:pt x="28037" y="15060"/>
                    </a:cubicBezTo>
                    <a:cubicBezTo>
                      <a:pt x="18893" y="17346"/>
                      <a:pt x="9845" y="18775"/>
                      <a:pt x="796" y="15536"/>
                    </a:cubicBezTo>
                    <a:cubicBezTo>
                      <a:pt x="-728" y="14965"/>
                      <a:pt x="129" y="12583"/>
                      <a:pt x="1748" y="13155"/>
                    </a:cubicBezTo>
                    <a:cubicBezTo>
                      <a:pt x="13369" y="17251"/>
                      <a:pt x="25275" y="13155"/>
                      <a:pt x="36610" y="10107"/>
                    </a:cubicBezTo>
                    <a:cubicBezTo>
                      <a:pt x="46802" y="7345"/>
                      <a:pt x="56993" y="4678"/>
                      <a:pt x="67376" y="2677"/>
                    </a:cubicBezTo>
                    <a:cubicBezTo>
                      <a:pt x="83282" y="-275"/>
                      <a:pt x="99475" y="-1228"/>
                      <a:pt x="115191" y="2106"/>
                    </a:cubicBezTo>
                    <a:cubicBezTo>
                      <a:pt x="115477" y="2963"/>
                      <a:pt x="115763" y="3725"/>
                      <a:pt x="115953" y="4582"/>
                    </a:cubicBezTo>
                    <a:cubicBezTo>
                      <a:pt x="115953" y="4582"/>
                      <a:pt x="115953" y="4678"/>
                      <a:pt x="115953" y="4868"/>
                    </a:cubicBezTo>
                    <a:cubicBezTo>
                      <a:pt x="97094" y="582"/>
                      <a:pt x="77567" y="2868"/>
                      <a:pt x="58613" y="7154"/>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 name="Google Shape;285;p27"/>
              <p:cNvSpPr/>
              <p:nvPr/>
            </p:nvSpPr>
            <p:spPr>
              <a:xfrm>
                <a:off x="376351" y="5352617"/>
                <a:ext cx="220265" cy="48948"/>
              </a:xfrm>
              <a:custGeom>
                <a:rect b="b" l="l" r="r" t="t"/>
                <a:pathLst>
                  <a:path extrusionOk="0" h="19050" w="85725">
                    <a:moveTo>
                      <a:pt x="1725" y="63"/>
                    </a:moveTo>
                    <a:cubicBezTo>
                      <a:pt x="28204" y="9302"/>
                      <a:pt x="63923" y="4254"/>
                      <a:pt x="86497" y="22732"/>
                    </a:cubicBezTo>
                    <a:cubicBezTo>
                      <a:pt x="86497" y="23780"/>
                      <a:pt x="86116" y="24542"/>
                      <a:pt x="85449" y="25209"/>
                    </a:cubicBezTo>
                    <a:cubicBezTo>
                      <a:pt x="63256" y="6349"/>
                      <a:pt x="27156" y="11683"/>
                      <a:pt x="772" y="2539"/>
                    </a:cubicBezTo>
                    <a:cubicBezTo>
                      <a:pt x="-752" y="1968"/>
                      <a:pt x="201" y="-414"/>
                      <a:pt x="1725" y="63"/>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 name="Google Shape;286;p27"/>
              <p:cNvSpPr/>
              <p:nvPr/>
            </p:nvSpPr>
            <p:spPr>
              <a:xfrm>
                <a:off x="718278" y="5138966"/>
                <a:ext cx="146843" cy="171317"/>
              </a:xfrm>
              <a:custGeom>
                <a:rect b="b" l="l" r="r" t="t"/>
                <a:pathLst>
                  <a:path extrusionOk="0" h="66675" w="57150">
                    <a:moveTo>
                      <a:pt x="61150" y="251"/>
                    </a:moveTo>
                    <a:cubicBezTo>
                      <a:pt x="62484" y="-702"/>
                      <a:pt x="64103" y="1299"/>
                      <a:pt x="62770" y="2251"/>
                    </a:cubicBezTo>
                    <a:cubicBezTo>
                      <a:pt x="38291" y="19682"/>
                      <a:pt x="17717" y="41875"/>
                      <a:pt x="2095" y="67593"/>
                    </a:cubicBezTo>
                    <a:cubicBezTo>
                      <a:pt x="2000" y="67402"/>
                      <a:pt x="1810" y="67212"/>
                      <a:pt x="1714" y="67021"/>
                    </a:cubicBezTo>
                    <a:cubicBezTo>
                      <a:pt x="1048" y="66926"/>
                      <a:pt x="476" y="66640"/>
                      <a:pt x="0" y="66069"/>
                    </a:cubicBezTo>
                    <a:cubicBezTo>
                      <a:pt x="15811" y="40256"/>
                      <a:pt x="36481" y="17872"/>
                      <a:pt x="61150" y="251"/>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 name="Google Shape;287;p27"/>
              <p:cNvSpPr/>
              <p:nvPr/>
            </p:nvSpPr>
            <p:spPr>
              <a:xfrm>
                <a:off x="650486" y="4791080"/>
                <a:ext cx="171317" cy="220265"/>
              </a:xfrm>
              <a:custGeom>
                <a:rect b="b" l="l" r="r" t="t"/>
                <a:pathLst>
                  <a:path extrusionOk="0" h="85725" w="66675">
                    <a:moveTo>
                      <a:pt x="71056" y="295"/>
                    </a:moveTo>
                    <a:cubicBezTo>
                      <a:pt x="72295" y="-753"/>
                      <a:pt x="73914" y="1247"/>
                      <a:pt x="72676" y="2295"/>
                    </a:cubicBezTo>
                    <a:cubicBezTo>
                      <a:pt x="42386" y="26774"/>
                      <a:pt x="18383" y="58112"/>
                      <a:pt x="2381" y="93545"/>
                    </a:cubicBezTo>
                    <a:cubicBezTo>
                      <a:pt x="2191" y="93449"/>
                      <a:pt x="2095" y="93449"/>
                      <a:pt x="1905" y="93354"/>
                    </a:cubicBezTo>
                    <a:cubicBezTo>
                      <a:pt x="1905" y="93354"/>
                      <a:pt x="1143" y="93164"/>
                      <a:pt x="0" y="92592"/>
                    </a:cubicBezTo>
                    <a:cubicBezTo>
                      <a:pt x="16192" y="56683"/>
                      <a:pt x="40481" y="25060"/>
                      <a:pt x="71056" y="295"/>
                    </a:cubicBezTo>
                    <a:close/>
                  </a:path>
                </a:pathLst>
              </a:custGeom>
              <a:solidFill>
                <a:srgbClr val="34A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288" name="Google Shape;288;p27"/>
            <p:cNvSpPr/>
            <p:nvPr/>
          </p:nvSpPr>
          <p:spPr>
            <a:xfrm>
              <a:off x="3447785" y="5183024"/>
              <a:ext cx="3817921" cy="1737643"/>
            </a:xfrm>
            <a:custGeom>
              <a:rect b="b" l="l" r="r" t="t"/>
              <a:pathLst>
                <a:path extrusionOk="0" h="676275" w="1485900">
                  <a:moveTo>
                    <a:pt x="42863" y="325528"/>
                  </a:moveTo>
                  <a:cubicBezTo>
                    <a:pt x="69533" y="294381"/>
                    <a:pt x="117634" y="295238"/>
                    <a:pt x="157925" y="302858"/>
                  </a:cubicBezTo>
                  <a:cubicBezTo>
                    <a:pt x="198215" y="310478"/>
                    <a:pt x="241649" y="322099"/>
                    <a:pt x="278702" y="304573"/>
                  </a:cubicBezTo>
                  <a:cubicBezTo>
                    <a:pt x="356235" y="267997"/>
                    <a:pt x="343281" y="139504"/>
                    <a:pt x="416528" y="94832"/>
                  </a:cubicBezTo>
                  <a:cubicBezTo>
                    <a:pt x="462915" y="66352"/>
                    <a:pt x="524923" y="84450"/>
                    <a:pt x="575596" y="64447"/>
                  </a:cubicBezTo>
                  <a:cubicBezTo>
                    <a:pt x="615791" y="48541"/>
                    <a:pt x="645700" y="9869"/>
                    <a:pt x="688181" y="1582"/>
                  </a:cubicBezTo>
                  <a:cubicBezTo>
                    <a:pt x="733997" y="-7371"/>
                    <a:pt x="779431" y="22918"/>
                    <a:pt x="806577" y="60923"/>
                  </a:cubicBezTo>
                  <a:cubicBezTo>
                    <a:pt x="833723" y="98833"/>
                    <a:pt x="848201" y="144267"/>
                    <a:pt x="870395" y="185415"/>
                  </a:cubicBezTo>
                  <a:cubicBezTo>
                    <a:pt x="892588" y="226468"/>
                    <a:pt x="926592" y="265711"/>
                    <a:pt x="972503" y="274378"/>
                  </a:cubicBezTo>
                  <a:cubicBezTo>
                    <a:pt x="1032986" y="285713"/>
                    <a:pt x="1103186" y="242660"/>
                    <a:pt x="1152906" y="278950"/>
                  </a:cubicBezTo>
                  <a:cubicBezTo>
                    <a:pt x="1207865" y="319241"/>
                    <a:pt x="1184910" y="423540"/>
                    <a:pt x="1245680" y="454401"/>
                  </a:cubicBezTo>
                  <a:cubicBezTo>
                    <a:pt x="1284446" y="474118"/>
                    <a:pt x="1330928" y="448686"/>
                    <a:pt x="1374172" y="452782"/>
                  </a:cubicBezTo>
                  <a:cubicBezTo>
                    <a:pt x="1420844" y="457258"/>
                    <a:pt x="1458087" y="496787"/>
                    <a:pt x="1474184" y="540793"/>
                  </a:cubicBezTo>
                  <a:cubicBezTo>
                    <a:pt x="1490282" y="584798"/>
                    <a:pt x="1489329" y="632899"/>
                    <a:pt x="1488186" y="679762"/>
                  </a:cubicBezTo>
                  <a:lnTo>
                    <a:pt x="0" y="679762"/>
                  </a:lnTo>
                  <a:lnTo>
                    <a:pt x="42863" y="32552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 name="Google Shape;289;p27"/>
            <p:cNvSpPr/>
            <p:nvPr/>
          </p:nvSpPr>
          <p:spPr>
            <a:xfrm>
              <a:off x="3212592" y="5508491"/>
              <a:ext cx="3328444" cy="1370535"/>
            </a:xfrm>
            <a:custGeom>
              <a:rect b="b" l="l" r="r" t="t"/>
              <a:pathLst>
                <a:path extrusionOk="0" h="533400" w="1295400">
                  <a:moveTo>
                    <a:pt x="0" y="130851"/>
                  </a:moveTo>
                  <a:cubicBezTo>
                    <a:pt x="41053" y="83035"/>
                    <a:pt x="84487" y="33505"/>
                    <a:pt x="143161" y="10550"/>
                  </a:cubicBezTo>
                  <a:cubicBezTo>
                    <a:pt x="201835" y="-12405"/>
                    <a:pt x="280130" y="1596"/>
                    <a:pt x="309086" y="57508"/>
                  </a:cubicBezTo>
                  <a:cubicBezTo>
                    <a:pt x="327850" y="93798"/>
                    <a:pt x="326231" y="144852"/>
                    <a:pt x="361760" y="165236"/>
                  </a:cubicBezTo>
                  <a:cubicBezTo>
                    <a:pt x="412242" y="194192"/>
                    <a:pt x="469201" y="126755"/>
                    <a:pt x="527304" y="131136"/>
                  </a:cubicBezTo>
                  <a:cubicBezTo>
                    <a:pt x="605314" y="137042"/>
                    <a:pt x="624840" y="259248"/>
                    <a:pt x="700659" y="278583"/>
                  </a:cubicBezTo>
                  <a:cubicBezTo>
                    <a:pt x="773811" y="297252"/>
                    <a:pt x="850106" y="206860"/>
                    <a:pt x="917258" y="241531"/>
                  </a:cubicBezTo>
                  <a:cubicBezTo>
                    <a:pt x="962406" y="264867"/>
                    <a:pt x="966597" y="328399"/>
                    <a:pt x="1000411" y="366309"/>
                  </a:cubicBezTo>
                  <a:cubicBezTo>
                    <a:pt x="1028510" y="397836"/>
                    <a:pt x="1073468" y="407647"/>
                    <a:pt x="1115568" y="411171"/>
                  </a:cubicBezTo>
                  <a:cubicBezTo>
                    <a:pt x="1157669" y="414696"/>
                    <a:pt x="1201388" y="414029"/>
                    <a:pt x="1240060" y="430983"/>
                  </a:cubicBezTo>
                  <a:cubicBezTo>
                    <a:pt x="1278731" y="447938"/>
                    <a:pt x="1310926" y="489753"/>
                    <a:pt x="1300067" y="530520"/>
                  </a:cubicBezTo>
                  <a:lnTo>
                    <a:pt x="0" y="536139"/>
                  </a:lnTo>
                  <a:lnTo>
                    <a:pt x="0" y="13085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290" name="Google Shape;290;p27"/>
          <p:cNvSpPr/>
          <p:nvPr/>
        </p:nvSpPr>
        <p:spPr>
          <a:xfrm>
            <a:off x="4403350" y="3616150"/>
            <a:ext cx="3359100" cy="1644600"/>
          </a:xfrm>
          <a:prstGeom prst="roundRect">
            <a:avLst>
              <a:gd fmla="val 2718" name="adj"/>
            </a:avLst>
          </a:prstGeom>
          <a:gradFill>
            <a:gsLst>
              <a:gs pos="0">
                <a:schemeClr val="accent2"/>
              </a:gs>
              <a:gs pos="7000">
                <a:schemeClr val="accent2"/>
              </a:gs>
              <a:gs pos="46000">
                <a:srgbClr val="7BC7A6"/>
              </a:gs>
              <a:gs pos="100000">
                <a:srgbClr val="C7EBB2">
                  <a:alpha val="51764"/>
                </a:srgbClr>
              </a:gs>
            </a:gsLst>
            <a:lin ang="16799925" scaled="0"/>
          </a:gradFill>
          <a:ln>
            <a:noFill/>
          </a:ln>
          <a:effectLst>
            <a:outerShdw blurRad="355600" sx="102000" rotWithShape="0" algn="ctr" sy="102000">
              <a:srgbClr val="000000">
                <a:alpha val="1882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91" name="Google Shape;291;p27"/>
          <p:cNvSpPr txBox="1"/>
          <p:nvPr/>
        </p:nvSpPr>
        <p:spPr>
          <a:xfrm>
            <a:off x="4603337" y="3961950"/>
            <a:ext cx="8286300" cy="9144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1800"/>
              <a:buFont typeface="Arial"/>
              <a:buNone/>
            </a:pPr>
            <a:r>
              <a:rPr b="1" lang="en-ID" sz="2200">
                <a:solidFill>
                  <a:schemeClr val="lt1"/>
                </a:solidFill>
                <a:latin typeface="Quattrocento Sans"/>
                <a:ea typeface="Quattrocento Sans"/>
                <a:cs typeface="Quattrocento Sans"/>
                <a:sym typeface="Quattrocento Sans"/>
              </a:rPr>
              <a:t>Name - Ajit Abhyankar</a:t>
            </a:r>
            <a:endParaRPr b="1" sz="2200">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lt1"/>
              </a:buClr>
              <a:buSzPts val="1800"/>
              <a:buFont typeface="Arial"/>
              <a:buNone/>
            </a:pPr>
            <a:r>
              <a:rPr b="1" lang="en-ID" sz="2200">
                <a:solidFill>
                  <a:schemeClr val="lt1"/>
                </a:solidFill>
                <a:latin typeface="Quattrocento Sans"/>
                <a:ea typeface="Quattrocento Sans"/>
                <a:cs typeface="Quattrocento Sans"/>
                <a:sym typeface="Quattrocento Sans"/>
              </a:rPr>
              <a:t>Year - SE</a:t>
            </a:r>
            <a:endParaRPr b="1" sz="2200">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lt1"/>
              </a:buClr>
              <a:buSzPts val="1800"/>
              <a:buFont typeface="Arial"/>
              <a:buNone/>
            </a:pPr>
            <a:r>
              <a:rPr b="1" lang="en-ID" sz="2200">
                <a:solidFill>
                  <a:schemeClr val="lt1"/>
                </a:solidFill>
                <a:latin typeface="Quattrocento Sans"/>
                <a:ea typeface="Quattrocento Sans"/>
                <a:cs typeface="Quattrocento Sans"/>
                <a:sym typeface="Quattrocento Sans"/>
              </a:rPr>
              <a:t>College - PICT</a:t>
            </a:r>
            <a:endParaRPr b="1" sz="2200">
              <a:solidFill>
                <a:schemeClr val="lt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pSp>
        <p:nvGrpSpPr>
          <p:cNvPr id="297" name="Google Shape;297;p28"/>
          <p:cNvGrpSpPr/>
          <p:nvPr/>
        </p:nvGrpSpPr>
        <p:grpSpPr>
          <a:xfrm>
            <a:off x="0" y="4954133"/>
            <a:ext cx="12192000" cy="1909138"/>
            <a:chOff x="0" y="4948862"/>
            <a:chExt cx="12192000" cy="1909138"/>
          </a:xfrm>
        </p:grpSpPr>
        <p:sp>
          <p:nvSpPr>
            <p:cNvPr id="298" name="Google Shape;298;p28"/>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299" name="Google Shape;299;p28"/>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300" name="Google Shape;300;p28"/>
          <p:cNvSpPr txBox="1"/>
          <p:nvPr>
            <p:ph idx="4294967295" type="title"/>
          </p:nvPr>
        </p:nvSpPr>
        <p:spPr>
          <a:xfrm>
            <a:off x="838200" y="623746"/>
            <a:ext cx="10515600" cy="4848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3500">
                <a:solidFill>
                  <a:schemeClr val="dk2"/>
                </a:solidFill>
                <a:latin typeface="Quattrocento Sans"/>
                <a:ea typeface="Quattrocento Sans"/>
                <a:cs typeface="Quattrocento Sans"/>
                <a:sym typeface="Quattrocento Sans"/>
              </a:rPr>
              <a:t>Problem Statement :</a:t>
            </a:r>
            <a:endParaRPr b="1" sz="3500">
              <a:solidFill>
                <a:schemeClr val="dk2"/>
              </a:solidFill>
              <a:latin typeface="Quattrocento Sans"/>
              <a:ea typeface="Quattrocento Sans"/>
              <a:cs typeface="Quattrocento Sans"/>
              <a:sym typeface="Quattrocento Sans"/>
            </a:endParaRPr>
          </a:p>
        </p:txBody>
      </p:sp>
      <p:sp>
        <p:nvSpPr>
          <p:cNvPr id="301" name="Google Shape;301;p28"/>
          <p:cNvSpPr txBox="1"/>
          <p:nvPr/>
        </p:nvSpPr>
        <p:spPr>
          <a:xfrm>
            <a:off x="1575175" y="1665000"/>
            <a:ext cx="9261300" cy="303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3700">
                <a:solidFill>
                  <a:schemeClr val="dk1"/>
                </a:solidFill>
                <a:latin typeface="Quattrocento Sans"/>
                <a:ea typeface="Quattrocento Sans"/>
                <a:cs typeface="Quattrocento Sans"/>
                <a:sym typeface="Quattrocento Sans"/>
              </a:rPr>
              <a:t>Mental health is a significant growing concern worldwide. </a:t>
            </a:r>
            <a:r>
              <a:rPr lang="en-ID" sz="3700">
                <a:solidFill>
                  <a:srgbClr val="202124"/>
                </a:solidFill>
                <a:highlight>
                  <a:srgbClr val="FFFFFF"/>
                </a:highlight>
                <a:latin typeface="Quattrocento Sans"/>
                <a:ea typeface="Quattrocento Sans"/>
                <a:cs typeface="Quattrocento Sans"/>
                <a:sym typeface="Quattrocento Sans"/>
              </a:rPr>
              <a:t>Due to lack of awareness mental health issues are neglected and never really cured and prioritized. </a:t>
            </a:r>
            <a:endParaRPr sz="37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pSp>
        <p:nvGrpSpPr>
          <p:cNvPr id="307" name="Google Shape;307;p29"/>
          <p:cNvGrpSpPr/>
          <p:nvPr/>
        </p:nvGrpSpPr>
        <p:grpSpPr>
          <a:xfrm>
            <a:off x="0" y="4954133"/>
            <a:ext cx="12192000" cy="1909138"/>
            <a:chOff x="0" y="4948862"/>
            <a:chExt cx="12192000" cy="1909138"/>
          </a:xfrm>
        </p:grpSpPr>
        <p:sp>
          <p:nvSpPr>
            <p:cNvPr id="308" name="Google Shape;308;p29"/>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309" name="Google Shape;309;p29"/>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310" name="Google Shape;310;p29"/>
          <p:cNvSpPr txBox="1"/>
          <p:nvPr/>
        </p:nvSpPr>
        <p:spPr>
          <a:xfrm>
            <a:off x="1566900" y="1611750"/>
            <a:ext cx="9058200" cy="4000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ID" sz="3500">
                <a:solidFill>
                  <a:schemeClr val="dk1"/>
                </a:solidFill>
                <a:highlight>
                  <a:srgbClr val="FFFFFF"/>
                </a:highlight>
                <a:latin typeface="Quattrocento Sans"/>
                <a:ea typeface="Quattrocento Sans"/>
                <a:cs typeface="Quattrocento Sans"/>
                <a:sym typeface="Quattrocento Sans"/>
              </a:rPr>
              <a:t>Experiencing a mental health problem is often upsetting, confusing and frightening – particularly at first. If you become unwell, you may feel that it's a sign of weakness, or that you are 'losing your mind'.</a:t>
            </a:r>
            <a:endParaRPr sz="3500">
              <a:solidFill>
                <a:schemeClr val="dk1"/>
              </a:solidFill>
              <a:highlight>
                <a:srgbClr val="FFFFFF"/>
              </a:highlight>
              <a:latin typeface="Quattrocento Sans"/>
              <a:ea typeface="Quattrocento Sans"/>
              <a:cs typeface="Quattrocento Sans"/>
              <a:sym typeface="Quattrocento Sans"/>
            </a:endParaRPr>
          </a:p>
          <a:p>
            <a:pPr indent="0" lvl="0" marL="0" rtl="0" algn="l">
              <a:lnSpc>
                <a:spcPct val="115000"/>
              </a:lnSpc>
              <a:spcBef>
                <a:spcPts val="2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pSp>
        <p:nvGrpSpPr>
          <p:cNvPr id="316" name="Google Shape;316;p30"/>
          <p:cNvGrpSpPr/>
          <p:nvPr/>
        </p:nvGrpSpPr>
        <p:grpSpPr>
          <a:xfrm>
            <a:off x="0" y="4954133"/>
            <a:ext cx="12192000" cy="1909138"/>
            <a:chOff x="0" y="4948862"/>
            <a:chExt cx="12192000" cy="1909138"/>
          </a:xfrm>
        </p:grpSpPr>
        <p:sp>
          <p:nvSpPr>
            <p:cNvPr id="317" name="Google Shape;317;p30"/>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318" name="Google Shape;318;p30"/>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319" name="Google Shape;319;p30"/>
          <p:cNvSpPr txBox="1"/>
          <p:nvPr>
            <p:ph idx="4294967295" type="title"/>
          </p:nvPr>
        </p:nvSpPr>
        <p:spPr>
          <a:xfrm>
            <a:off x="838200" y="623746"/>
            <a:ext cx="10515600" cy="4848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3500">
                <a:solidFill>
                  <a:schemeClr val="dk2"/>
                </a:solidFill>
                <a:latin typeface="Quattrocento Sans"/>
                <a:ea typeface="Quattrocento Sans"/>
                <a:cs typeface="Quattrocento Sans"/>
                <a:sym typeface="Quattrocento Sans"/>
              </a:rPr>
              <a:t>Our Solution :</a:t>
            </a:r>
            <a:endParaRPr b="1" sz="3500">
              <a:solidFill>
                <a:schemeClr val="dk2"/>
              </a:solidFill>
              <a:latin typeface="Quattrocento Sans"/>
              <a:ea typeface="Quattrocento Sans"/>
              <a:cs typeface="Quattrocento Sans"/>
              <a:sym typeface="Quattrocento Sans"/>
            </a:endParaRPr>
          </a:p>
        </p:txBody>
      </p:sp>
      <p:sp>
        <p:nvSpPr>
          <p:cNvPr id="320" name="Google Shape;320;p30"/>
          <p:cNvSpPr txBox="1"/>
          <p:nvPr/>
        </p:nvSpPr>
        <p:spPr>
          <a:xfrm>
            <a:off x="1465350" y="1472000"/>
            <a:ext cx="9261300" cy="330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2900">
                <a:solidFill>
                  <a:schemeClr val="dk1"/>
                </a:solidFill>
                <a:latin typeface="Quattrocento Sans"/>
                <a:ea typeface="Quattrocento Sans"/>
                <a:cs typeface="Quattrocento Sans"/>
                <a:sym typeface="Quattrocento Sans"/>
              </a:rPr>
              <a:t>PsycheHealth aims to provide a mental health survey to users to detect whether they are experiencing mental health issues. With the help of machine learning if the survey indicates the user is mentally ill, then the  app will offer relevant resources, such as blog posts and information about medical professionals and much more, to help the user find support and treatment.</a:t>
            </a:r>
            <a:endParaRPr sz="29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31"/>
          <p:cNvGrpSpPr/>
          <p:nvPr/>
        </p:nvGrpSpPr>
        <p:grpSpPr>
          <a:xfrm>
            <a:off x="0" y="4954133"/>
            <a:ext cx="12192000" cy="1909138"/>
            <a:chOff x="0" y="4948862"/>
            <a:chExt cx="12192000" cy="1909138"/>
          </a:xfrm>
        </p:grpSpPr>
        <p:sp>
          <p:nvSpPr>
            <p:cNvPr id="327" name="Google Shape;327;p31"/>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328" name="Google Shape;328;p31"/>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329" name="Google Shape;329;p31"/>
          <p:cNvSpPr txBox="1"/>
          <p:nvPr>
            <p:ph idx="4294967295" type="title"/>
          </p:nvPr>
        </p:nvSpPr>
        <p:spPr>
          <a:xfrm>
            <a:off x="838200" y="1563021"/>
            <a:ext cx="10515600" cy="4848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3500">
                <a:solidFill>
                  <a:schemeClr val="dk2"/>
                </a:solidFill>
                <a:latin typeface="Quattrocento Sans"/>
                <a:ea typeface="Quattrocento Sans"/>
                <a:cs typeface="Quattrocento Sans"/>
                <a:sym typeface="Quattrocento Sans"/>
              </a:rPr>
              <a:t>What makes our solution a never before</a:t>
            </a:r>
            <a:r>
              <a:rPr b="1" lang="en-ID" sz="3500">
                <a:solidFill>
                  <a:schemeClr val="dk2"/>
                </a:solidFill>
                <a:latin typeface="Quattrocento Sans"/>
                <a:ea typeface="Quattrocento Sans"/>
                <a:cs typeface="Quattrocento Sans"/>
                <a:sym typeface="Quattrocento Sans"/>
              </a:rPr>
              <a:t> ?</a:t>
            </a:r>
            <a:endParaRPr b="1" sz="3500">
              <a:solidFill>
                <a:schemeClr val="dk2"/>
              </a:solidFill>
              <a:latin typeface="Quattrocento Sans"/>
              <a:ea typeface="Quattrocento Sans"/>
              <a:cs typeface="Quattrocento Sans"/>
              <a:sym typeface="Quattrocento Sans"/>
            </a:endParaRPr>
          </a:p>
        </p:txBody>
      </p:sp>
      <p:sp>
        <p:nvSpPr>
          <p:cNvPr id="330" name="Google Shape;330;p31"/>
          <p:cNvSpPr txBox="1"/>
          <p:nvPr/>
        </p:nvSpPr>
        <p:spPr>
          <a:xfrm>
            <a:off x="1465350" y="2346950"/>
            <a:ext cx="9261300" cy="197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ID" sz="2900">
                <a:solidFill>
                  <a:schemeClr val="dk1"/>
                </a:solidFill>
                <a:latin typeface="Quattrocento Sans"/>
                <a:ea typeface="Quattrocento Sans"/>
                <a:cs typeface="Quattrocento Sans"/>
                <a:sym typeface="Quattrocento Sans"/>
              </a:rPr>
              <a:t>This approach to mental health analysis and support has the potential to help users identify and address their mental health concerns and improve their overall well-being.</a:t>
            </a:r>
            <a:endParaRPr sz="29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pSp>
        <p:nvGrpSpPr>
          <p:cNvPr id="336" name="Google Shape;336;p32"/>
          <p:cNvGrpSpPr/>
          <p:nvPr/>
        </p:nvGrpSpPr>
        <p:grpSpPr>
          <a:xfrm>
            <a:off x="0" y="4954133"/>
            <a:ext cx="12192000" cy="1909138"/>
            <a:chOff x="0" y="4948862"/>
            <a:chExt cx="12192000" cy="1909138"/>
          </a:xfrm>
        </p:grpSpPr>
        <p:sp>
          <p:nvSpPr>
            <p:cNvPr id="337" name="Google Shape;337;p32"/>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338" name="Google Shape;338;p32"/>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339" name="Google Shape;339;p32"/>
          <p:cNvSpPr txBox="1"/>
          <p:nvPr>
            <p:ph idx="4294967295" type="title"/>
          </p:nvPr>
        </p:nvSpPr>
        <p:spPr>
          <a:xfrm>
            <a:off x="838200" y="623746"/>
            <a:ext cx="10515600" cy="4848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3500">
                <a:solidFill>
                  <a:schemeClr val="dk2"/>
                </a:solidFill>
                <a:latin typeface="Quattrocento Sans"/>
                <a:ea typeface="Quattrocento Sans"/>
                <a:cs typeface="Quattrocento Sans"/>
                <a:sym typeface="Quattrocento Sans"/>
              </a:rPr>
              <a:t>Explanation</a:t>
            </a:r>
            <a:endParaRPr b="1" sz="3500">
              <a:solidFill>
                <a:schemeClr val="dk2"/>
              </a:solidFill>
              <a:latin typeface="Quattrocento Sans"/>
              <a:ea typeface="Quattrocento Sans"/>
              <a:cs typeface="Quattrocento Sans"/>
              <a:sym typeface="Quattrocento Sans"/>
            </a:endParaRPr>
          </a:p>
        </p:txBody>
      </p:sp>
      <p:sp>
        <p:nvSpPr>
          <p:cNvPr id="340" name="Google Shape;340;p32"/>
          <p:cNvSpPr txBox="1"/>
          <p:nvPr/>
        </p:nvSpPr>
        <p:spPr>
          <a:xfrm>
            <a:off x="1465350" y="1407675"/>
            <a:ext cx="9448200" cy="42021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Clr>
                <a:schemeClr val="dk1"/>
              </a:buClr>
              <a:buSzPts val="2900"/>
              <a:buFont typeface="Quattrocento Sans"/>
              <a:buChar char="●"/>
            </a:pPr>
            <a:r>
              <a:rPr lang="en-ID" sz="2900">
                <a:solidFill>
                  <a:schemeClr val="dk1"/>
                </a:solidFill>
                <a:latin typeface="Quattrocento Sans"/>
                <a:ea typeface="Quattrocento Sans"/>
                <a:cs typeface="Quattrocento Sans"/>
                <a:sym typeface="Quattrocento Sans"/>
              </a:rPr>
              <a:t>User will login/register to PsycheHealth with email and password.</a:t>
            </a:r>
            <a:endParaRPr sz="2900">
              <a:solidFill>
                <a:schemeClr val="dk1"/>
              </a:solidFill>
              <a:latin typeface="Quattrocento Sans"/>
              <a:ea typeface="Quattrocento Sans"/>
              <a:cs typeface="Quattrocento Sans"/>
              <a:sym typeface="Quattrocento Sans"/>
            </a:endParaRPr>
          </a:p>
          <a:p>
            <a:pPr indent="-412750" lvl="0" marL="457200" rtl="0" algn="l">
              <a:spcBef>
                <a:spcPts val="0"/>
              </a:spcBef>
              <a:spcAft>
                <a:spcPts val="0"/>
              </a:spcAft>
              <a:buClr>
                <a:schemeClr val="dk1"/>
              </a:buClr>
              <a:buSzPts val="2900"/>
              <a:buFont typeface="Quattrocento Sans"/>
              <a:buChar char="●"/>
            </a:pPr>
            <a:r>
              <a:rPr lang="en-ID" sz="2900">
                <a:solidFill>
                  <a:schemeClr val="dk1"/>
                </a:solidFill>
                <a:latin typeface="Quattrocento Sans"/>
                <a:ea typeface="Quattrocento Sans"/>
                <a:cs typeface="Quattrocento Sans"/>
                <a:sym typeface="Quattrocento Sans"/>
              </a:rPr>
              <a:t>The user will asked for an mental health survey.</a:t>
            </a:r>
            <a:endParaRPr sz="2900">
              <a:solidFill>
                <a:schemeClr val="dk1"/>
              </a:solidFill>
              <a:latin typeface="Quattrocento Sans"/>
              <a:ea typeface="Quattrocento Sans"/>
              <a:cs typeface="Quattrocento Sans"/>
              <a:sym typeface="Quattrocento Sans"/>
            </a:endParaRPr>
          </a:p>
          <a:p>
            <a:pPr indent="-412750" lvl="0" marL="457200" rtl="0" algn="l">
              <a:spcBef>
                <a:spcPts val="0"/>
              </a:spcBef>
              <a:spcAft>
                <a:spcPts val="0"/>
              </a:spcAft>
              <a:buClr>
                <a:schemeClr val="dk1"/>
              </a:buClr>
              <a:buSzPts val="2900"/>
              <a:buFont typeface="Quattrocento Sans"/>
              <a:buChar char="●"/>
            </a:pPr>
            <a:r>
              <a:rPr lang="en-ID" sz="2900">
                <a:solidFill>
                  <a:schemeClr val="dk1"/>
                </a:solidFill>
                <a:latin typeface="Quattrocento Sans"/>
                <a:ea typeface="Quattrocento Sans"/>
                <a:cs typeface="Quattrocento Sans"/>
                <a:sym typeface="Quattrocento Sans"/>
              </a:rPr>
              <a:t>With the help of machine learning model the </a:t>
            </a:r>
            <a:r>
              <a:rPr lang="en-ID" sz="2900">
                <a:solidFill>
                  <a:schemeClr val="dk1"/>
                </a:solidFill>
                <a:latin typeface="Quattrocento Sans"/>
                <a:ea typeface="Quattrocento Sans"/>
                <a:cs typeface="Quattrocento Sans"/>
                <a:sym typeface="Quattrocento Sans"/>
              </a:rPr>
              <a:t>PsycheHealth app will determine whether the user is mentally ill or not.</a:t>
            </a:r>
            <a:endParaRPr sz="2900">
              <a:solidFill>
                <a:schemeClr val="dk1"/>
              </a:solidFill>
              <a:latin typeface="Quattrocento Sans"/>
              <a:ea typeface="Quattrocento Sans"/>
              <a:cs typeface="Quattrocento Sans"/>
              <a:sym typeface="Quattrocento Sans"/>
            </a:endParaRPr>
          </a:p>
          <a:p>
            <a:pPr indent="-412750" lvl="0" marL="457200" rtl="0" algn="l">
              <a:spcBef>
                <a:spcPts val="0"/>
              </a:spcBef>
              <a:spcAft>
                <a:spcPts val="0"/>
              </a:spcAft>
              <a:buClr>
                <a:schemeClr val="dk1"/>
              </a:buClr>
              <a:buSzPts val="2900"/>
              <a:buFont typeface="Quattrocento Sans"/>
              <a:buChar char="●"/>
            </a:pPr>
            <a:r>
              <a:rPr lang="en-ID" sz="2900">
                <a:solidFill>
                  <a:schemeClr val="dk1"/>
                </a:solidFill>
                <a:latin typeface="Quattrocento Sans"/>
                <a:ea typeface="Quattrocento Sans"/>
                <a:cs typeface="Quattrocento Sans"/>
                <a:sym typeface="Quattrocento Sans"/>
              </a:rPr>
              <a:t>If the user is mentally ill then the PsycheHealth app will provide necessary blogs regarding mental health, some music, and psychiatrist based user’s selected city.</a:t>
            </a:r>
            <a:endParaRPr sz="29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grpSp>
        <p:nvGrpSpPr>
          <p:cNvPr id="346" name="Google Shape;346;p33"/>
          <p:cNvGrpSpPr/>
          <p:nvPr/>
        </p:nvGrpSpPr>
        <p:grpSpPr>
          <a:xfrm>
            <a:off x="0" y="4954133"/>
            <a:ext cx="12192000" cy="1909138"/>
            <a:chOff x="0" y="4948862"/>
            <a:chExt cx="12192000" cy="1909138"/>
          </a:xfrm>
        </p:grpSpPr>
        <p:sp>
          <p:nvSpPr>
            <p:cNvPr id="347" name="Google Shape;347;p33"/>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348" name="Google Shape;348;p33"/>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349" name="Google Shape;349;p33"/>
          <p:cNvSpPr txBox="1"/>
          <p:nvPr>
            <p:ph idx="4294967295" type="title"/>
          </p:nvPr>
        </p:nvSpPr>
        <p:spPr>
          <a:xfrm>
            <a:off x="992625" y="224871"/>
            <a:ext cx="10515600" cy="4848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3500">
                <a:solidFill>
                  <a:schemeClr val="dk2"/>
                </a:solidFill>
                <a:latin typeface="Quattrocento Sans"/>
                <a:ea typeface="Quattrocento Sans"/>
                <a:cs typeface="Quattrocento Sans"/>
                <a:sym typeface="Quattrocento Sans"/>
              </a:rPr>
              <a:t>Prototype - made using figma</a:t>
            </a:r>
            <a:endParaRPr b="1" sz="3500">
              <a:solidFill>
                <a:schemeClr val="dk2"/>
              </a:solidFill>
              <a:latin typeface="Quattrocento Sans"/>
              <a:ea typeface="Quattrocento Sans"/>
              <a:cs typeface="Quattrocento Sans"/>
              <a:sym typeface="Quattrocento Sans"/>
            </a:endParaRPr>
          </a:p>
        </p:txBody>
      </p:sp>
      <p:pic>
        <p:nvPicPr>
          <p:cNvPr id="350" name="Google Shape;350;p33"/>
          <p:cNvPicPr preferRelativeResize="0"/>
          <p:nvPr/>
        </p:nvPicPr>
        <p:blipFill>
          <a:blip r:embed="rId3">
            <a:alphaModFix/>
          </a:blip>
          <a:stretch>
            <a:fillRect/>
          </a:stretch>
        </p:blipFill>
        <p:spPr>
          <a:xfrm>
            <a:off x="992625" y="903952"/>
            <a:ext cx="10265349" cy="550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pSp>
        <p:nvGrpSpPr>
          <p:cNvPr id="356" name="Google Shape;356;p34"/>
          <p:cNvGrpSpPr/>
          <p:nvPr/>
        </p:nvGrpSpPr>
        <p:grpSpPr>
          <a:xfrm>
            <a:off x="0" y="4954133"/>
            <a:ext cx="12192000" cy="1909138"/>
            <a:chOff x="0" y="4948862"/>
            <a:chExt cx="12192000" cy="1909138"/>
          </a:xfrm>
        </p:grpSpPr>
        <p:sp>
          <p:nvSpPr>
            <p:cNvPr id="357" name="Google Shape;357;p34"/>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sp>
          <p:nvSpPr>
            <p:cNvPr id="358" name="Google Shape;358;p34"/>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Quattrocento Sans"/>
                <a:buNone/>
              </a:pPr>
              <a:r>
                <a:t/>
              </a:r>
              <a:endParaRPr b="0" i="0" sz="1600" u="none" cap="none" strike="noStrike">
                <a:solidFill>
                  <a:srgbClr val="000000"/>
                </a:solidFill>
                <a:latin typeface="Calibri"/>
                <a:ea typeface="Calibri"/>
                <a:cs typeface="Calibri"/>
                <a:sym typeface="Calibri"/>
              </a:endParaRPr>
            </a:p>
          </p:txBody>
        </p:sp>
      </p:grpSp>
      <p:sp>
        <p:nvSpPr>
          <p:cNvPr id="359" name="Google Shape;359;p34"/>
          <p:cNvSpPr txBox="1"/>
          <p:nvPr>
            <p:ph idx="4294967295" type="title"/>
          </p:nvPr>
        </p:nvSpPr>
        <p:spPr>
          <a:xfrm>
            <a:off x="992625" y="224871"/>
            <a:ext cx="10515600" cy="4848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1"/>
              </a:buClr>
              <a:buSzPts val="3200"/>
              <a:buFont typeface="Quattrocento Sans"/>
              <a:buNone/>
            </a:pPr>
            <a:r>
              <a:rPr b="1" lang="en-ID" sz="3500">
                <a:solidFill>
                  <a:schemeClr val="dk2"/>
                </a:solidFill>
                <a:latin typeface="Quattrocento Sans"/>
                <a:ea typeface="Quattrocento Sans"/>
                <a:cs typeface="Quattrocento Sans"/>
                <a:sym typeface="Quattrocento Sans"/>
              </a:rPr>
              <a:t>Prototype - made using figma</a:t>
            </a:r>
            <a:endParaRPr b="1" sz="3500">
              <a:solidFill>
                <a:schemeClr val="dk2"/>
              </a:solidFill>
              <a:latin typeface="Quattrocento Sans"/>
              <a:ea typeface="Quattrocento Sans"/>
              <a:cs typeface="Quattrocento Sans"/>
              <a:sym typeface="Quattrocento Sans"/>
            </a:endParaRPr>
          </a:p>
        </p:txBody>
      </p:sp>
      <p:pic>
        <p:nvPicPr>
          <p:cNvPr id="360" name="Google Shape;360;p34"/>
          <p:cNvPicPr preferRelativeResize="0"/>
          <p:nvPr/>
        </p:nvPicPr>
        <p:blipFill>
          <a:blip r:embed="rId3">
            <a:alphaModFix/>
          </a:blip>
          <a:stretch>
            <a:fillRect/>
          </a:stretch>
        </p:blipFill>
        <p:spPr>
          <a:xfrm>
            <a:off x="1255788" y="887825"/>
            <a:ext cx="9680424" cy="554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Custom 8">
      <a:dk1>
        <a:srgbClr val="000000"/>
      </a:dk1>
      <a:lt1>
        <a:srgbClr val="FFFFFF"/>
      </a:lt1>
      <a:dk2>
        <a:srgbClr val="44546A"/>
      </a:dk2>
      <a:lt2>
        <a:srgbClr val="E7E6E6"/>
      </a:lt2>
      <a:accent1>
        <a:srgbClr val="52437B"/>
      </a:accent1>
      <a:accent2>
        <a:srgbClr val="FF7A8A"/>
      </a:accent2>
      <a:accent3>
        <a:srgbClr val="FCF594"/>
      </a:accent3>
      <a:accent4>
        <a:srgbClr val="52437B"/>
      </a:accent4>
      <a:accent5>
        <a:srgbClr val="FF7A8A"/>
      </a:accent5>
      <a:accent6>
        <a:srgbClr val="FCF59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environmental">
      <a:dk1>
        <a:srgbClr val="000000"/>
      </a:dk1>
      <a:lt1>
        <a:srgbClr val="FFFFFF"/>
      </a:lt1>
      <a:dk2>
        <a:srgbClr val="44546A"/>
      </a:dk2>
      <a:lt2>
        <a:srgbClr val="E7E6E6"/>
      </a:lt2>
      <a:accent1>
        <a:srgbClr val="2A6A79"/>
      </a:accent1>
      <a:accent2>
        <a:srgbClr val="60BBA2"/>
      </a:accent2>
      <a:accent3>
        <a:srgbClr val="78CA8E"/>
      </a:accent3>
      <a:accent4>
        <a:srgbClr val="C7EBB2"/>
      </a:accent4>
      <a:accent5>
        <a:srgbClr val="F4B18E"/>
      </a:accent5>
      <a:accent6>
        <a:srgbClr val="FE9373"/>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