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576072" y="1124712"/>
            <a:ext cx="11036808" cy="317296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8000"/>
              <a:buFont typeface="Arial"/>
              <a:buNone/>
              <a:defRPr sz="8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576072" y="4727448"/>
            <a:ext cx="11036808" cy="1481328"/>
          </a:xfrm>
          <a:prstGeom prst="rect">
            <a:avLst/>
          </a:prstGeom>
          <a:noFill/>
          <a:ln>
            <a:noFill/>
          </a:ln>
        </p:spPr>
        <p:txBody>
          <a:bodyPr anchorCtr="0" anchor="t" bIns="45700" lIns="91425" spcFirstLastPara="1" rIns="91425" wrap="square" tIns="45700">
            <a:normAutofit/>
          </a:bodyPr>
          <a:lstStyle>
            <a:lvl1pPr lvl="0" algn="l">
              <a:lnSpc>
                <a:spcPct val="110000"/>
              </a:lnSpc>
              <a:spcBef>
                <a:spcPts val="1000"/>
              </a:spcBef>
              <a:spcAft>
                <a:spcPts val="0"/>
              </a:spcAft>
              <a:buClr>
                <a:schemeClr val="dk1"/>
              </a:buClr>
              <a:buSzPts val="2800"/>
              <a:buNone/>
              <a:defRPr sz="2800"/>
            </a:lvl1pPr>
            <a:lvl2pPr lvl="1" algn="ctr">
              <a:lnSpc>
                <a:spcPct val="110000"/>
              </a:lnSpc>
              <a:spcBef>
                <a:spcPts val="500"/>
              </a:spcBef>
              <a:spcAft>
                <a:spcPts val="0"/>
              </a:spcAft>
              <a:buClr>
                <a:schemeClr val="dk1"/>
              </a:buClr>
              <a:buSzPts val="2000"/>
              <a:buNone/>
              <a:defRPr sz="2000"/>
            </a:lvl2pPr>
            <a:lvl3pPr lvl="2" algn="ctr">
              <a:lnSpc>
                <a:spcPct val="110000"/>
              </a:lnSpc>
              <a:spcBef>
                <a:spcPts val="500"/>
              </a:spcBef>
              <a:spcAft>
                <a:spcPts val="0"/>
              </a:spcAft>
              <a:buClr>
                <a:schemeClr val="dk1"/>
              </a:buClr>
              <a:buSzPts val="1800"/>
              <a:buNone/>
              <a:defRPr sz="1800"/>
            </a:lvl3pPr>
            <a:lvl4pPr lvl="3" algn="ctr">
              <a:lnSpc>
                <a:spcPct val="110000"/>
              </a:lnSpc>
              <a:spcBef>
                <a:spcPts val="500"/>
              </a:spcBef>
              <a:spcAft>
                <a:spcPts val="0"/>
              </a:spcAft>
              <a:buClr>
                <a:schemeClr val="dk1"/>
              </a:buClr>
              <a:buSzPts val="1600"/>
              <a:buNone/>
              <a:defRPr sz="1600"/>
            </a:lvl4pPr>
            <a:lvl5pPr lvl="4" algn="ctr">
              <a:lnSpc>
                <a:spcPct val="11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576072"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86968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7" name="Google Shape;17;p2"/>
          <p:cNvSpPr/>
          <p:nvPr/>
        </p:nvSpPr>
        <p:spPr>
          <a:xfrm rot="5400000">
            <a:off x="857544" y="346791"/>
            <a:ext cx="146304"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8" name="Google Shape;18;p2"/>
          <p:cNvSpPr/>
          <p:nvPr/>
        </p:nvSpPr>
        <p:spPr>
          <a:xfrm flipH="1" rot="10800000">
            <a:off x="578652" y="4501201"/>
            <a:ext cx="11034696" cy="18288"/>
          </a:xfrm>
          <a:prstGeom prst="rect">
            <a:avLst/>
          </a:prstGeom>
          <a:solidFill>
            <a:srgbClr val="B7C4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7" name="Shape 87"/>
        <p:cNvGrpSpPr/>
        <p:nvPr/>
      </p:nvGrpSpPr>
      <p:grpSpPr>
        <a:xfrm>
          <a:off x="0" y="0"/>
          <a:ext cx="0" cy="0"/>
          <a:chOff x="0" y="0"/>
          <a:chExt cx="0" cy="0"/>
        </a:xfrm>
      </p:grpSpPr>
      <p:sp>
        <p:nvSpPr>
          <p:cNvPr id="88" name="Google Shape;88;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0" name="Google Shape;90;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3" name="Shape 93"/>
        <p:cNvGrpSpPr/>
        <p:nvPr/>
      </p:nvGrpSpPr>
      <p:grpSpPr>
        <a:xfrm>
          <a:off x="0" y="0"/>
          <a:ext cx="0" cy="0"/>
          <a:chOff x="0" y="0"/>
          <a:chExt cx="0" cy="0"/>
        </a:xfrm>
      </p:grpSpPr>
      <p:sp>
        <p:nvSpPr>
          <p:cNvPr id="94" name="Google Shape;94;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5" name="Google Shape;95;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6" name="Google Shape;96;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3"/>
          <p:cNvSpPr/>
          <p:nvPr/>
        </p:nvSpPr>
        <p:spPr>
          <a:xfrm>
            <a:off x="558209" y="0"/>
            <a:ext cx="11167447" cy="2018806"/>
          </a:xfrm>
          <a:prstGeom prst="rect">
            <a:avLst/>
          </a:prstGeom>
          <a:solidFill>
            <a:schemeClr val="lt1"/>
          </a:solidFill>
          <a:ln cap="flat" cmpd="sng" w="9525">
            <a:solidFill>
              <a:srgbClr val="E1E8EF"/>
            </a:solidFill>
            <a:prstDash val="solid"/>
            <a:miter lim="800000"/>
            <a:headEnd len="sm" w="sm" type="none"/>
            <a:tailEnd len="sm" w="sm" type="none"/>
          </a:ln>
          <a:effectLst>
            <a:outerShdw blurRad="50800" rotWithShape="0" algn="tl" dir="2700000" dist="38100">
              <a:srgbClr val="D8D8D8">
                <a:alpha val="2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1" name="Google Shape;21;p3"/>
          <p:cNvSpPr/>
          <p:nvPr/>
        </p:nvSpPr>
        <p:spPr>
          <a:xfrm>
            <a:off x="566928" y="0"/>
            <a:ext cx="11155680" cy="20116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2" name="Google Shape;22;p3"/>
          <p:cNvSpPr/>
          <p:nvPr/>
        </p:nvSpPr>
        <p:spPr>
          <a:xfrm>
            <a:off x="498834" y="787352"/>
            <a:ext cx="128016"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3" name="Google Shape;23;p3"/>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Arial"/>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3"/>
          <p:cNvSpPr txBox="1"/>
          <p:nvPr>
            <p:ph idx="1" type="body"/>
          </p:nvPr>
        </p:nvSpPr>
        <p:spPr>
          <a:xfrm>
            <a:off x="1115568" y="2478024"/>
            <a:ext cx="10168128" cy="3694176"/>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3"/>
          <p:cNvSpPr txBox="1"/>
          <p:nvPr>
            <p:ph idx="10" type="dt"/>
          </p:nvPr>
        </p:nvSpPr>
        <p:spPr>
          <a:xfrm>
            <a:off x="1115568"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2" type="sldNum"/>
          </p:nvPr>
        </p:nvSpPr>
        <p:spPr>
          <a:xfrm>
            <a:off x="8540496"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4"/>
          <p:cNvSpPr/>
          <p:nvPr/>
        </p:nvSpPr>
        <p:spPr>
          <a:xfrm>
            <a:off x="558210" y="4981421"/>
            <a:ext cx="11134956" cy="822960"/>
          </a:xfrm>
          <a:prstGeom prst="rect">
            <a:avLst/>
          </a:prstGeom>
          <a:solidFill>
            <a:schemeClr val="lt1"/>
          </a:solidFill>
          <a:ln cap="flat" cmpd="sng" w="12700">
            <a:solidFill>
              <a:srgbClr val="E1E8EF"/>
            </a:solidFill>
            <a:prstDash val="solid"/>
            <a:miter lim="800000"/>
            <a:headEnd len="sm" w="sm" type="none"/>
            <a:tailEnd len="sm" w="sm" type="none"/>
          </a:ln>
          <a:effectLst>
            <a:outerShdw blurRad="50800" rotWithShape="0" algn="tl" dir="2700000" dist="38100">
              <a:srgbClr val="D8D8D8">
                <a:alpha val="2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0" name="Google Shape;30;p4"/>
          <p:cNvSpPr/>
          <p:nvPr/>
        </p:nvSpPr>
        <p:spPr>
          <a:xfrm>
            <a:off x="498834" y="5118581"/>
            <a:ext cx="146304" cy="5486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1" name="Google Shape;31;p4"/>
          <p:cNvSpPr txBox="1"/>
          <p:nvPr>
            <p:ph type="title"/>
          </p:nvPr>
        </p:nvSpPr>
        <p:spPr>
          <a:xfrm>
            <a:off x="557784" y="640080"/>
            <a:ext cx="10890504" cy="41148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600"/>
              <a:buFont typeface="Arial"/>
              <a:buNone/>
              <a:defRPr sz="6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4"/>
          <p:cNvSpPr txBox="1"/>
          <p:nvPr>
            <p:ph idx="1" type="body"/>
          </p:nvPr>
        </p:nvSpPr>
        <p:spPr>
          <a:xfrm>
            <a:off x="841248" y="5102352"/>
            <a:ext cx="10607040" cy="585216"/>
          </a:xfrm>
          <a:prstGeom prst="rect">
            <a:avLst/>
          </a:prstGeom>
          <a:noFill/>
          <a:ln>
            <a:noFill/>
          </a:ln>
        </p:spPr>
        <p:txBody>
          <a:bodyPr anchorCtr="0" anchor="ctr"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2000"/>
              <a:buNone/>
              <a:defRPr sz="2000">
                <a:solidFill>
                  <a:schemeClr val="dk1"/>
                </a:solidFill>
              </a:defRPr>
            </a:lvl1pPr>
            <a:lvl2pPr indent="-228600" lvl="1" marL="914400" algn="l">
              <a:lnSpc>
                <a:spcPct val="110000"/>
              </a:lnSpc>
              <a:spcBef>
                <a:spcPts val="500"/>
              </a:spcBef>
              <a:spcAft>
                <a:spcPts val="0"/>
              </a:spcAft>
              <a:buClr>
                <a:srgbClr val="888888"/>
              </a:buClr>
              <a:buSzPts val="2000"/>
              <a:buNone/>
              <a:defRPr sz="2000">
                <a:solidFill>
                  <a:srgbClr val="888888"/>
                </a:solidFill>
              </a:defRPr>
            </a:lvl2pPr>
            <a:lvl3pPr indent="-228600" lvl="2" marL="1371600" algn="l">
              <a:lnSpc>
                <a:spcPct val="110000"/>
              </a:lnSpc>
              <a:spcBef>
                <a:spcPts val="500"/>
              </a:spcBef>
              <a:spcAft>
                <a:spcPts val="0"/>
              </a:spcAft>
              <a:buClr>
                <a:srgbClr val="888888"/>
              </a:buClr>
              <a:buSzPts val="1800"/>
              <a:buNone/>
              <a:defRPr sz="1800">
                <a:solidFill>
                  <a:srgbClr val="888888"/>
                </a:solidFill>
              </a:defRPr>
            </a:lvl3pPr>
            <a:lvl4pPr indent="-228600" lvl="3" marL="1828800" algn="l">
              <a:lnSpc>
                <a:spcPct val="110000"/>
              </a:lnSpc>
              <a:spcBef>
                <a:spcPts val="500"/>
              </a:spcBef>
              <a:spcAft>
                <a:spcPts val="0"/>
              </a:spcAft>
              <a:buClr>
                <a:srgbClr val="888888"/>
              </a:buClr>
              <a:buSzPts val="1600"/>
              <a:buNone/>
              <a:defRPr sz="1600">
                <a:solidFill>
                  <a:srgbClr val="888888"/>
                </a:solidFill>
              </a:defRPr>
            </a:lvl4pPr>
            <a:lvl5pPr indent="-228600" lvl="4" marL="2286000" algn="l">
              <a:lnSpc>
                <a:spcPct val="11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3" name="Google Shape;33;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6" name="Shape 36"/>
        <p:cNvGrpSpPr/>
        <p:nvPr/>
      </p:nvGrpSpPr>
      <p:grpSpPr>
        <a:xfrm>
          <a:off x="0" y="0"/>
          <a:ext cx="0" cy="0"/>
          <a:chOff x="0" y="0"/>
          <a:chExt cx="0" cy="0"/>
        </a:xfrm>
      </p:grpSpPr>
      <p:sp>
        <p:nvSpPr>
          <p:cNvPr id="37" name="Google Shape;37;p5"/>
          <p:cNvSpPr/>
          <p:nvPr/>
        </p:nvSpPr>
        <p:spPr>
          <a:xfrm>
            <a:off x="558209" y="0"/>
            <a:ext cx="11167447" cy="2018806"/>
          </a:xfrm>
          <a:prstGeom prst="rect">
            <a:avLst/>
          </a:prstGeom>
          <a:solidFill>
            <a:schemeClr val="lt1"/>
          </a:solidFill>
          <a:ln cap="flat" cmpd="sng" w="9525">
            <a:solidFill>
              <a:srgbClr val="E1E8EF"/>
            </a:solidFill>
            <a:prstDash val="solid"/>
            <a:miter lim="800000"/>
            <a:headEnd len="sm" w="sm" type="none"/>
            <a:tailEnd len="sm" w="sm" type="none"/>
          </a:ln>
          <a:effectLst>
            <a:outerShdw blurRad="50800" rotWithShape="0" algn="tl" dir="2700000" dist="38100">
              <a:srgbClr val="D8D8D8">
                <a:alpha val="2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8" name="Google Shape;38;p5"/>
          <p:cNvSpPr/>
          <p:nvPr/>
        </p:nvSpPr>
        <p:spPr>
          <a:xfrm>
            <a:off x="566928" y="0"/>
            <a:ext cx="11155680" cy="20116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9" name="Google Shape;39;p5"/>
          <p:cNvSpPr/>
          <p:nvPr/>
        </p:nvSpPr>
        <p:spPr>
          <a:xfrm>
            <a:off x="498834" y="787352"/>
            <a:ext cx="128016"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0" name="Google Shape;40;p5"/>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Arial"/>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5"/>
          <p:cNvSpPr txBox="1"/>
          <p:nvPr>
            <p:ph idx="1" type="body"/>
          </p:nvPr>
        </p:nvSpPr>
        <p:spPr>
          <a:xfrm>
            <a:off x="1115568" y="2478024"/>
            <a:ext cx="4937760" cy="3694176"/>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5"/>
          <p:cNvSpPr txBox="1"/>
          <p:nvPr>
            <p:ph idx="2" type="body"/>
          </p:nvPr>
        </p:nvSpPr>
        <p:spPr>
          <a:xfrm>
            <a:off x="6345936" y="2478024"/>
            <a:ext cx="4937760" cy="3694176"/>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5"/>
          <p:cNvSpPr txBox="1"/>
          <p:nvPr>
            <p:ph idx="10" type="dt"/>
          </p:nvPr>
        </p:nvSpPr>
        <p:spPr>
          <a:xfrm>
            <a:off x="1115568"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5"/>
          <p:cNvSpPr txBox="1"/>
          <p:nvPr>
            <p:ph idx="12" type="sldNum"/>
          </p:nvPr>
        </p:nvSpPr>
        <p:spPr>
          <a:xfrm>
            <a:off x="8540496"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6" name="Shape 46"/>
        <p:cNvGrpSpPr/>
        <p:nvPr/>
      </p:nvGrpSpPr>
      <p:grpSpPr>
        <a:xfrm>
          <a:off x="0" y="0"/>
          <a:ext cx="0" cy="0"/>
          <a:chOff x="0" y="0"/>
          <a:chExt cx="0" cy="0"/>
        </a:xfrm>
      </p:grpSpPr>
      <p:sp>
        <p:nvSpPr>
          <p:cNvPr id="47" name="Google Shape;47;p6"/>
          <p:cNvSpPr/>
          <p:nvPr/>
        </p:nvSpPr>
        <p:spPr>
          <a:xfrm>
            <a:off x="558209" y="0"/>
            <a:ext cx="11167447" cy="2018806"/>
          </a:xfrm>
          <a:prstGeom prst="rect">
            <a:avLst/>
          </a:prstGeom>
          <a:solidFill>
            <a:schemeClr val="lt1"/>
          </a:solidFill>
          <a:ln cap="flat" cmpd="sng" w="9525">
            <a:solidFill>
              <a:srgbClr val="E1E8EF"/>
            </a:solidFill>
            <a:prstDash val="solid"/>
            <a:miter lim="800000"/>
            <a:headEnd len="sm" w="sm" type="none"/>
            <a:tailEnd len="sm" w="sm" type="none"/>
          </a:ln>
          <a:effectLst>
            <a:outerShdw blurRad="50800" rotWithShape="0" algn="tl" dir="2700000" dist="38100">
              <a:srgbClr val="D8D8D8">
                <a:alpha val="2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8" name="Google Shape;48;p6"/>
          <p:cNvSpPr/>
          <p:nvPr/>
        </p:nvSpPr>
        <p:spPr>
          <a:xfrm>
            <a:off x="566928" y="0"/>
            <a:ext cx="11155680" cy="20116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9" name="Google Shape;49;p6"/>
          <p:cNvSpPr/>
          <p:nvPr/>
        </p:nvSpPr>
        <p:spPr>
          <a:xfrm>
            <a:off x="498834" y="787352"/>
            <a:ext cx="128016"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0" name="Google Shape;50;p6"/>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Arial"/>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6"/>
          <p:cNvSpPr txBox="1"/>
          <p:nvPr>
            <p:ph idx="1" type="body"/>
          </p:nvPr>
        </p:nvSpPr>
        <p:spPr>
          <a:xfrm>
            <a:off x="1115568" y="2372650"/>
            <a:ext cx="493776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2400"/>
              <a:buNone/>
              <a:defRPr b="1" sz="2400" cap="none"/>
            </a:lvl1pPr>
            <a:lvl2pPr indent="-228600" lvl="1" marL="914400" algn="l">
              <a:lnSpc>
                <a:spcPct val="110000"/>
              </a:lnSpc>
              <a:spcBef>
                <a:spcPts val="500"/>
              </a:spcBef>
              <a:spcAft>
                <a:spcPts val="0"/>
              </a:spcAft>
              <a:buClr>
                <a:schemeClr val="dk1"/>
              </a:buClr>
              <a:buSzPts val="2000"/>
              <a:buNone/>
              <a:defRPr b="1" sz="2000"/>
            </a:lvl2pPr>
            <a:lvl3pPr indent="-228600" lvl="2" marL="1371600" algn="l">
              <a:lnSpc>
                <a:spcPct val="110000"/>
              </a:lnSpc>
              <a:spcBef>
                <a:spcPts val="500"/>
              </a:spcBef>
              <a:spcAft>
                <a:spcPts val="0"/>
              </a:spcAft>
              <a:buClr>
                <a:schemeClr val="dk1"/>
              </a:buClr>
              <a:buSzPts val="1800"/>
              <a:buNone/>
              <a:defRPr b="1" sz="1800"/>
            </a:lvl3pPr>
            <a:lvl4pPr indent="-228600" lvl="3" marL="1828800" algn="l">
              <a:lnSpc>
                <a:spcPct val="110000"/>
              </a:lnSpc>
              <a:spcBef>
                <a:spcPts val="500"/>
              </a:spcBef>
              <a:spcAft>
                <a:spcPts val="0"/>
              </a:spcAft>
              <a:buClr>
                <a:schemeClr val="dk1"/>
              </a:buClr>
              <a:buSzPts val="1600"/>
              <a:buNone/>
              <a:defRPr b="1" sz="1600"/>
            </a:lvl4pPr>
            <a:lvl5pPr indent="-228600" lvl="4" marL="2286000" algn="l">
              <a:lnSpc>
                <a:spcPct val="11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6"/>
          <p:cNvSpPr txBox="1"/>
          <p:nvPr>
            <p:ph idx="2" type="body"/>
          </p:nvPr>
        </p:nvSpPr>
        <p:spPr>
          <a:xfrm>
            <a:off x="1115568" y="3203688"/>
            <a:ext cx="4937760" cy="2968512"/>
          </a:xfrm>
          <a:prstGeom prst="rect">
            <a:avLst/>
          </a:prstGeom>
          <a:noFill/>
          <a:ln>
            <a:noFill/>
          </a:ln>
        </p:spPr>
        <p:txBody>
          <a:bodyPr anchorCtr="0" anchor="t" bIns="45700" lIns="91425" spcFirstLastPara="1" rIns="91425" wrap="square" tIns="45700">
            <a:normAutofit/>
          </a:bodyPr>
          <a:lstStyle>
            <a:lvl1pPr indent="-381000" lvl="0" marL="457200" algn="l">
              <a:lnSpc>
                <a:spcPct val="110000"/>
              </a:lnSpc>
              <a:spcBef>
                <a:spcPts val="1000"/>
              </a:spcBef>
              <a:spcAft>
                <a:spcPts val="0"/>
              </a:spcAft>
              <a:buClr>
                <a:schemeClr val="dk1"/>
              </a:buClr>
              <a:buSzPts val="2400"/>
              <a:buChar char="•"/>
              <a:defRPr sz="2400"/>
            </a:lvl1pPr>
            <a:lvl2pPr indent="-355600" lvl="1" marL="914400" algn="l">
              <a:lnSpc>
                <a:spcPct val="110000"/>
              </a:lnSpc>
              <a:spcBef>
                <a:spcPts val="500"/>
              </a:spcBef>
              <a:spcAft>
                <a:spcPts val="0"/>
              </a:spcAft>
              <a:buClr>
                <a:schemeClr val="dk1"/>
              </a:buClr>
              <a:buSzPts val="2000"/>
              <a:buChar char="•"/>
              <a:defRPr sz="2000"/>
            </a:lvl2pPr>
            <a:lvl3pPr indent="-342900" lvl="2" marL="1371600" algn="l">
              <a:lnSpc>
                <a:spcPct val="110000"/>
              </a:lnSpc>
              <a:spcBef>
                <a:spcPts val="500"/>
              </a:spcBef>
              <a:spcAft>
                <a:spcPts val="0"/>
              </a:spcAft>
              <a:buClr>
                <a:schemeClr val="dk1"/>
              </a:buClr>
              <a:buSzPts val="1800"/>
              <a:buChar char="•"/>
              <a:defRPr sz="1800"/>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6"/>
          <p:cNvSpPr txBox="1"/>
          <p:nvPr>
            <p:ph idx="3" type="body"/>
          </p:nvPr>
        </p:nvSpPr>
        <p:spPr>
          <a:xfrm>
            <a:off x="6345936" y="2372650"/>
            <a:ext cx="493776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2400"/>
              <a:buNone/>
              <a:defRPr b="1" sz="2400" cap="none"/>
            </a:lvl1pPr>
            <a:lvl2pPr indent="-228600" lvl="1" marL="914400" algn="l">
              <a:lnSpc>
                <a:spcPct val="110000"/>
              </a:lnSpc>
              <a:spcBef>
                <a:spcPts val="500"/>
              </a:spcBef>
              <a:spcAft>
                <a:spcPts val="0"/>
              </a:spcAft>
              <a:buClr>
                <a:schemeClr val="dk1"/>
              </a:buClr>
              <a:buSzPts val="2000"/>
              <a:buNone/>
              <a:defRPr b="1" sz="2000"/>
            </a:lvl2pPr>
            <a:lvl3pPr indent="-228600" lvl="2" marL="1371600" algn="l">
              <a:lnSpc>
                <a:spcPct val="110000"/>
              </a:lnSpc>
              <a:spcBef>
                <a:spcPts val="500"/>
              </a:spcBef>
              <a:spcAft>
                <a:spcPts val="0"/>
              </a:spcAft>
              <a:buClr>
                <a:schemeClr val="dk1"/>
              </a:buClr>
              <a:buSzPts val="1800"/>
              <a:buNone/>
              <a:defRPr b="1" sz="1800"/>
            </a:lvl3pPr>
            <a:lvl4pPr indent="-228600" lvl="3" marL="1828800" algn="l">
              <a:lnSpc>
                <a:spcPct val="110000"/>
              </a:lnSpc>
              <a:spcBef>
                <a:spcPts val="500"/>
              </a:spcBef>
              <a:spcAft>
                <a:spcPts val="0"/>
              </a:spcAft>
              <a:buClr>
                <a:schemeClr val="dk1"/>
              </a:buClr>
              <a:buSzPts val="1600"/>
              <a:buNone/>
              <a:defRPr b="1" sz="1600"/>
            </a:lvl4pPr>
            <a:lvl5pPr indent="-228600" lvl="4" marL="2286000" algn="l">
              <a:lnSpc>
                <a:spcPct val="11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4" name="Google Shape;54;p6"/>
          <p:cNvSpPr txBox="1"/>
          <p:nvPr>
            <p:ph idx="4" type="body"/>
          </p:nvPr>
        </p:nvSpPr>
        <p:spPr>
          <a:xfrm>
            <a:off x="6345936" y="3203687"/>
            <a:ext cx="4937760" cy="2968511"/>
          </a:xfrm>
          <a:prstGeom prst="rect">
            <a:avLst/>
          </a:prstGeom>
          <a:noFill/>
          <a:ln>
            <a:noFill/>
          </a:ln>
        </p:spPr>
        <p:txBody>
          <a:bodyPr anchorCtr="0" anchor="t" bIns="45700" lIns="91425" spcFirstLastPara="1" rIns="91425" wrap="square" tIns="45700">
            <a:normAutofit/>
          </a:bodyPr>
          <a:lstStyle>
            <a:lvl1pPr indent="-381000" lvl="0" marL="457200" algn="l">
              <a:lnSpc>
                <a:spcPct val="110000"/>
              </a:lnSpc>
              <a:spcBef>
                <a:spcPts val="1000"/>
              </a:spcBef>
              <a:spcAft>
                <a:spcPts val="0"/>
              </a:spcAft>
              <a:buClr>
                <a:schemeClr val="dk1"/>
              </a:buClr>
              <a:buSzPts val="2400"/>
              <a:buChar char="•"/>
              <a:defRPr sz="2400"/>
            </a:lvl1pPr>
            <a:lvl2pPr indent="-355600" lvl="1" marL="914400" algn="l">
              <a:lnSpc>
                <a:spcPct val="110000"/>
              </a:lnSpc>
              <a:spcBef>
                <a:spcPts val="500"/>
              </a:spcBef>
              <a:spcAft>
                <a:spcPts val="0"/>
              </a:spcAft>
              <a:buClr>
                <a:schemeClr val="dk1"/>
              </a:buClr>
              <a:buSzPts val="2000"/>
              <a:buChar char="•"/>
              <a:defRPr sz="2000"/>
            </a:lvl2pPr>
            <a:lvl3pPr indent="-342900" lvl="2" marL="1371600" algn="l">
              <a:lnSpc>
                <a:spcPct val="110000"/>
              </a:lnSpc>
              <a:spcBef>
                <a:spcPts val="500"/>
              </a:spcBef>
              <a:spcAft>
                <a:spcPts val="0"/>
              </a:spcAft>
              <a:buClr>
                <a:schemeClr val="dk1"/>
              </a:buClr>
              <a:buSzPts val="1800"/>
              <a:buChar char="•"/>
              <a:defRPr sz="1800"/>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6"/>
          <p:cNvSpPr txBox="1"/>
          <p:nvPr>
            <p:ph idx="10" type="dt"/>
          </p:nvPr>
        </p:nvSpPr>
        <p:spPr>
          <a:xfrm>
            <a:off x="1115568"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6"/>
          <p:cNvSpPr txBox="1"/>
          <p:nvPr>
            <p:ph idx="12" type="sldNum"/>
          </p:nvPr>
        </p:nvSpPr>
        <p:spPr>
          <a:xfrm>
            <a:off x="8540496"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7"/>
          <p:cNvSpPr/>
          <p:nvPr/>
        </p:nvSpPr>
        <p:spPr>
          <a:xfrm>
            <a:off x="665853" y="1533525"/>
            <a:ext cx="10917063" cy="3790950"/>
          </a:xfrm>
          <a:prstGeom prst="rect">
            <a:avLst/>
          </a:prstGeom>
          <a:solidFill>
            <a:schemeClr val="lt1"/>
          </a:solidFill>
          <a:ln cap="flat" cmpd="sng" w="12700">
            <a:solidFill>
              <a:srgbClr val="E1E8EF"/>
            </a:solidFill>
            <a:prstDash val="solid"/>
            <a:miter lim="800000"/>
            <a:headEnd len="sm" w="sm" type="none"/>
            <a:tailEnd len="sm" w="sm" type="none"/>
          </a:ln>
          <a:effectLst>
            <a:outerShdw blurRad="50800" rotWithShape="0" algn="tl" dir="2700000" dist="38100">
              <a:srgbClr val="C7D2CB">
                <a:alpha val="2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60" name="Google Shape;60;p7"/>
          <p:cNvSpPr/>
          <p:nvPr/>
        </p:nvSpPr>
        <p:spPr>
          <a:xfrm>
            <a:off x="609084" y="2971798"/>
            <a:ext cx="128016" cy="914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61" name="Google Shape;61;p7"/>
          <p:cNvSpPr txBox="1"/>
          <p:nvPr>
            <p:ph type="title"/>
          </p:nvPr>
        </p:nvSpPr>
        <p:spPr>
          <a:xfrm>
            <a:off x="1078992" y="1938528"/>
            <a:ext cx="10177272" cy="299008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5400"/>
              <a:buFont typeface="Arial"/>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5" name="Shape 65"/>
        <p:cNvGrpSpPr/>
        <p:nvPr/>
      </p:nvGrpSpPr>
      <p:grpSpPr>
        <a:xfrm>
          <a:off x="0" y="0"/>
          <a:ext cx="0" cy="0"/>
          <a:chOff x="0" y="0"/>
          <a:chExt cx="0" cy="0"/>
        </a:xfrm>
      </p:grpSpPr>
      <p:sp>
        <p:nvSpPr>
          <p:cNvPr id="66" name="Google Shape;66;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9" name="Shape 69"/>
        <p:cNvGrpSpPr/>
        <p:nvPr/>
      </p:nvGrpSpPr>
      <p:grpSpPr>
        <a:xfrm>
          <a:off x="0" y="0"/>
          <a:ext cx="0" cy="0"/>
          <a:chOff x="0" y="0"/>
          <a:chExt cx="0" cy="0"/>
        </a:xfrm>
      </p:grpSpPr>
      <p:sp>
        <p:nvSpPr>
          <p:cNvPr id="70" name="Google Shape;70;p9"/>
          <p:cNvSpPr/>
          <p:nvPr/>
        </p:nvSpPr>
        <p:spPr>
          <a:xfrm>
            <a:off x="558210" y="1162033"/>
            <a:ext cx="3740740" cy="4643344"/>
          </a:xfrm>
          <a:prstGeom prst="rect">
            <a:avLst/>
          </a:prstGeom>
          <a:solidFill>
            <a:schemeClr val="lt1"/>
          </a:solidFill>
          <a:ln cap="flat" cmpd="sng" w="12700">
            <a:solidFill>
              <a:srgbClr val="E1E8EF"/>
            </a:solidFill>
            <a:prstDash val="solid"/>
            <a:miter lim="800000"/>
            <a:headEnd len="sm" w="sm" type="none"/>
            <a:tailEnd len="sm" w="sm" type="none"/>
          </a:ln>
          <a:effectLst>
            <a:outerShdw blurRad="50800" rotWithShape="0" algn="tl" dir="2700000" dist="38100">
              <a:srgbClr val="D8D8D8">
                <a:alpha val="2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71" name="Google Shape;71;p9"/>
          <p:cNvSpPr/>
          <p:nvPr/>
        </p:nvSpPr>
        <p:spPr>
          <a:xfrm>
            <a:off x="498834" y="1618375"/>
            <a:ext cx="146304" cy="8229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72" name="Google Shape;72;p9"/>
          <p:cNvSpPr txBox="1"/>
          <p:nvPr>
            <p:ph type="title"/>
          </p:nvPr>
        </p:nvSpPr>
        <p:spPr>
          <a:xfrm>
            <a:off x="868680" y="1709928"/>
            <a:ext cx="3099816" cy="1709928"/>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3400"/>
              <a:buFont typeface="Arial"/>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9"/>
          <p:cNvSpPr txBox="1"/>
          <p:nvPr>
            <p:ph idx="1" type="body"/>
          </p:nvPr>
        </p:nvSpPr>
        <p:spPr>
          <a:xfrm>
            <a:off x="4965192" y="1709928"/>
            <a:ext cx="6729984" cy="4096512"/>
          </a:xfrm>
          <a:prstGeom prst="rect">
            <a:avLst/>
          </a:prstGeom>
          <a:noFill/>
          <a:ln>
            <a:noFill/>
          </a:ln>
        </p:spPr>
        <p:txBody>
          <a:bodyPr anchorCtr="0" anchor="t" bIns="45700" lIns="91425" spcFirstLastPara="1" rIns="91425" wrap="square" tIns="45700">
            <a:normAutofit/>
          </a:bodyPr>
          <a:lstStyle>
            <a:lvl1pPr indent="-406400" lvl="0" marL="457200" algn="l">
              <a:lnSpc>
                <a:spcPct val="110000"/>
              </a:lnSpc>
              <a:spcBef>
                <a:spcPts val="1000"/>
              </a:spcBef>
              <a:spcAft>
                <a:spcPts val="0"/>
              </a:spcAft>
              <a:buClr>
                <a:schemeClr val="dk1"/>
              </a:buClr>
              <a:buSzPts val="2800"/>
              <a:buChar char="•"/>
              <a:defRPr sz="2800"/>
            </a:lvl1pPr>
            <a:lvl2pPr indent="-381000" lvl="1" marL="914400" algn="l">
              <a:lnSpc>
                <a:spcPct val="110000"/>
              </a:lnSpc>
              <a:spcBef>
                <a:spcPts val="500"/>
              </a:spcBef>
              <a:spcAft>
                <a:spcPts val="0"/>
              </a:spcAft>
              <a:buClr>
                <a:schemeClr val="dk1"/>
              </a:buClr>
              <a:buSzPts val="2400"/>
              <a:buChar char="•"/>
              <a:defRPr sz="2400"/>
            </a:lvl2pPr>
            <a:lvl3pPr indent="-355600" lvl="2" marL="1371600" algn="l">
              <a:lnSpc>
                <a:spcPct val="110000"/>
              </a:lnSpc>
              <a:spcBef>
                <a:spcPts val="500"/>
              </a:spcBef>
              <a:spcAft>
                <a:spcPts val="0"/>
              </a:spcAft>
              <a:buClr>
                <a:schemeClr val="dk1"/>
              </a:buClr>
              <a:buSzPts val="2000"/>
              <a:buChar char="•"/>
              <a:defRPr sz="2000"/>
            </a:lvl3pPr>
            <a:lvl4pPr indent="-355600" lvl="3" marL="1828800" algn="l">
              <a:lnSpc>
                <a:spcPct val="110000"/>
              </a:lnSpc>
              <a:spcBef>
                <a:spcPts val="500"/>
              </a:spcBef>
              <a:spcAft>
                <a:spcPts val="0"/>
              </a:spcAft>
              <a:buClr>
                <a:schemeClr val="dk1"/>
              </a:buClr>
              <a:buSzPts val="2000"/>
              <a:buChar char="•"/>
              <a:defRPr sz="2000"/>
            </a:lvl4pPr>
            <a:lvl5pPr indent="-355600" lvl="4" marL="2286000" algn="l">
              <a:lnSpc>
                <a:spcPct val="11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4" name="Google Shape;74;p9"/>
          <p:cNvSpPr txBox="1"/>
          <p:nvPr>
            <p:ph idx="2" type="body"/>
          </p:nvPr>
        </p:nvSpPr>
        <p:spPr>
          <a:xfrm>
            <a:off x="868680" y="3429000"/>
            <a:ext cx="3099816" cy="2066544"/>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1800"/>
              <a:buNone/>
              <a:defRPr sz="1800"/>
            </a:lvl1pPr>
            <a:lvl2pPr indent="-228600" lvl="1" marL="914400" algn="l">
              <a:lnSpc>
                <a:spcPct val="110000"/>
              </a:lnSpc>
              <a:spcBef>
                <a:spcPts val="500"/>
              </a:spcBef>
              <a:spcAft>
                <a:spcPts val="0"/>
              </a:spcAft>
              <a:buClr>
                <a:schemeClr val="dk1"/>
              </a:buClr>
              <a:buSzPts val="1400"/>
              <a:buNone/>
              <a:defRPr sz="1400"/>
            </a:lvl2pPr>
            <a:lvl3pPr indent="-228600" lvl="2" marL="1371600" algn="l">
              <a:lnSpc>
                <a:spcPct val="110000"/>
              </a:lnSpc>
              <a:spcBef>
                <a:spcPts val="500"/>
              </a:spcBef>
              <a:spcAft>
                <a:spcPts val="0"/>
              </a:spcAft>
              <a:buClr>
                <a:schemeClr val="dk1"/>
              </a:buClr>
              <a:buSzPts val="1200"/>
              <a:buNone/>
              <a:defRPr sz="1200"/>
            </a:lvl3pPr>
            <a:lvl4pPr indent="-228600" lvl="3" marL="1828800" algn="l">
              <a:lnSpc>
                <a:spcPct val="110000"/>
              </a:lnSpc>
              <a:spcBef>
                <a:spcPts val="500"/>
              </a:spcBef>
              <a:spcAft>
                <a:spcPts val="0"/>
              </a:spcAft>
              <a:buClr>
                <a:schemeClr val="dk1"/>
              </a:buClr>
              <a:buSzPts val="1000"/>
              <a:buNone/>
              <a:defRPr sz="1000"/>
            </a:lvl4pPr>
            <a:lvl5pPr indent="-228600" lvl="4" marL="2286000" algn="l">
              <a:lnSpc>
                <a:spcPct val="11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5" name="Google Shape;75;p9"/>
          <p:cNvSpPr txBox="1"/>
          <p:nvPr>
            <p:ph idx="10" type="dt"/>
          </p:nvPr>
        </p:nvSpPr>
        <p:spPr>
          <a:xfrm>
            <a:off x="86868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8" name="Shape 78"/>
        <p:cNvGrpSpPr/>
        <p:nvPr/>
      </p:nvGrpSpPr>
      <p:grpSpPr>
        <a:xfrm>
          <a:off x="0" y="0"/>
          <a:ext cx="0" cy="0"/>
          <a:chOff x="0" y="0"/>
          <a:chExt cx="0" cy="0"/>
        </a:xfrm>
      </p:grpSpPr>
      <p:sp>
        <p:nvSpPr>
          <p:cNvPr id="79" name="Google Shape;79;p10"/>
          <p:cNvSpPr/>
          <p:nvPr/>
        </p:nvSpPr>
        <p:spPr>
          <a:xfrm>
            <a:off x="558210" y="1162033"/>
            <a:ext cx="3740740" cy="4643344"/>
          </a:xfrm>
          <a:prstGeom prst="rect">
            <a:avLst/>
          </a:prstGeom>
          <a:solidFill>
            <a:schemeClr val="lt1"/>
          </a:solidFill>
          <a:ln cap="flat" cmpd="sng" w="12700">
            <a:solidFill>
              <a:srgbClr val="E1E8EF"/>
            </a:solidFill>
            <a:prstDash val="solid"/>
            <a:miter lim="800000"/>
            <a:headEnd len="sm" w="sm" type="none"/>
            <a:tailEnd len="sm" w="sm" type="none"/>
          </a:ln>
          <a:effectLst>
            <a:outerShdw blurRad="50800" rotWithShape="0" algn="tl" dir="2700000" dist="38100">
              <a:srgbClr val="D8D8D8">
                <a:alpha val="2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80" name="Google Shape;80;p10"/>
          <p:cNvSpPr/>
          <p:nvPr/>
        </p:nvSpPr>
        <p:spPr>
          <a:xfrm>
            <a:off x="498834" y="1618375"/>
            <a:ext cx="146304" cy="8229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81" name="Google Shape;81;p10"/>
          <p:cNvSpPr txBox="1"/>
          <p:nvPr>
            <p:ph type="title"/>
          </p:nvPr>
        </p:nvSpPr>
        <p:spPr>
          <a:xfrm>
            <a:off x="868680" y="1709928"/>
            <a:ext cx="3099816" cy="1709928"/>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3400"/>
              <a:buFont typeface="Arial"/>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0"/>
          <p:cNvSpPr/>
          <p:nvPr>
            <p:ph idx="2" type="pic"/>
          </p:nvPr>
        </p:nvSpPr>
        <p:spPr>
          <a:xfrm>
            <a:off x="4965192" y="1161288"/>
            <a:ext cx="6729984" cy="4645152"/>
          </a:xfrm>
          <a:prstGeom prst="rect">
            <a:avLst/>
          </a:prstGeom>
          <a:noFill/>
          <a:ln>
            <a:noFill/>
          </a:ln>
        </p:spPr>
      </p:sp>
      <p:sp>
        <p:nvSpPr>
          <p:cNvPr id="83" name="Google Shape;83;p10"/>
          <p:cNvSpPr txBox="1"/>
          <p:nvPr>
            <p:ph idx="1" type="body"/>
          </p:nvPr>
        </p:nvSpPr>
        <p:spPr>
          <a:xfrm>
            <a:off x="868680" y="3438144"/>
            <a:ext cx="3099816" cy="2057400"/>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1800"/>
              <a:buNone/>
              <a:defRPr sz="1800"/>
            </a:lvl1pPr>
            <a:lvl2pPr indent="-228600" lvl="1" marL="914400" algn="l">
              <a:lnSpc>
                <a:spcPct val="110000"/>
              </a:lnSpc>
              <a:spcBef>
                <a:spcPts val="500"/>
              </a:spcBef>
              <a:spcAft>
                <a:spcPts val="0"/>
              </a:spcAft>
              <a:buClr>
                <a:schemeClr val="dk1"/>
              </a:buClr>
              <a:buSzPts val="1400"/>
              <a:buNone/>
              <a:defRPr sz="1400"/>
            </a:lvl2pPr>
            <a:lvl3pPr indent="-228600" lvl="2" marL="1371600" algn="l">
              <a:lnSpc>
                <a:spcPct val="110000"/>
              </a:lnSpc>
              <a:spcBef>
                <a:spcPts val="500"/>
              </a:spcBef>
              <a:spcAft>
                <a:spcPts val="0"/>
              </a:spcAft>
              <a:buClr>
                <a:schemeClr val="dk1"/>
              </a:buClr>
              <a:buSzPts val="1200"/>
              <a:buNone/>
              <a:defRPr sz="1200"/>
            </a:lvl3pPr>
            <a:lvl4pPr indent="-228600" lvl="3" marL="1828800" algn="l">
              <a:lnSpc>
                <a:spcPct val="110000"/>
              </a:lnSpc>
              <a:spcBef>
                <a:spcPts val="500"/>
              </a:spcBef>
              <a:spcAft>
                <a:spcPts val="0"/>
              </a:spcAft>
              <a:buClr>
                <a:schemeClr val="dk1"/>
              </a:buClr>
              <a:buSzPts val="1000"/>
              <a:buNone/>
              <a:defRPr sz="1000"/>
            </a:lvl4pPr>
            <a:lvl5pPr indent="-228600" lvl="4" marL="2286000" algn="l">
              <a:lnSpc>
                <a:spcPct val="11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4" name="Google Shape;84;p10"/>
          <p:cNvSpPr txBox="1"/>
          <p:nvPr>
            <p:ph idx="10" type="dt"/>
          </p:nvPr>
        </p:nvSpPr>
        <p:spPr>
          <a:xfrm>
            <a:off x="86868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110000"/>
              </a:lnSpc>
              <a:spcBef>
                <a:spcPts val="10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lnSpc>
                <a:spcPct val="11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lnSpc>
                <a:spcPct val="11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11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1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 Id="rId4" Type="http://schemas.openxmlformats.org/officeDocument/2006/relationships/hyperlink" Target="http://drive.google.com/file/d/1bDqmRBMOb3fxK-lpRXdUlddE1X8wqYTA/view" TargetMode="External"/><Relationship Id="rId5"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 Id="rId4" Type="http://schemas.openxmlformats.org/officeDocument/2006/relationships/hyperlink" Target="http://drive.google.com/file/d/1qQEiMKUqEDKHYiTmBh_Jc7Ec7AlrO2Ct/view" TargetMode="External"/><Relationship Id="rId5"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drive.google.com/file/d/1fhDLFmJ6TkUADeWP7YaVSeJHbWw8-WLl/view" TargetMode="Externa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drive.google.com/file/d/1I7rUkMzaWB1oHnVsAq8jV0Kb8MLHNgoW/view" TargetMode="Externa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jpg"/><Relationship Id="rId4" Type="http://schemas.openxmlformats.org/officeDocument/2006/relationships/hyperlink" Target="http://drive.google.com/file/d/1-hrs-NB8iSNhJMbI3VqNtxYqnTSaWhs9/view" TargetMode="External"/><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hyperlink" Target="http://drive.google.com/file/d/1nCMcT4nSwjN5ANvtudq9xWo04ffl9uhe/view" TargetMode="External"/><Relationship Id="rId5"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drive.google.com/file/d/1FpTSFe4FXhiu4fC9c03V_1pD1nROYXqy/view" TargetMode="Externa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drive.google.com/file/d/1r-4Ov3WInUeew5ppzcJu6-sKmNNvg-oN/view" TargetMode="Externa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2" name="Shape 102"/>
        <p:cNvGrpSpPr/>
        <p:nvPr/>
      </p:nvGrpSpPr>
      <p:grpSpPr>
        <a:xfrm>
          <a:off x="0" y="0"/>
          <a:ext cx="0" cy="0"/>
          <a:chOff x="0" y="0"/>
          <a:chExt cx="0" cy="0"/>
        </a:xfrm>
      </p:grpSpPr>
      <p:sp>
        <p:nvSpPr>
          <p:cNvPr id="103" name="Google Shape;103;p1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descr="Robot operating a machine" id="104" name="Google Shape;104;p13"/>
          <p:cNvPicPr preferRelativeResize="0"/>
          <p:nvPr/>
        </p:nvPicPr>
        <p:blipFill rotWithShape="1">
          <a:blip r:embed="rId3">
            <a:alphaModFix/>
          </a:blip>
          <a:srcRect b="4" l="262" r="2658" t="0"/>
          <a:stretch/>
        </p:blipFill>
        <p:spPr>
          <a:xfrm>
            <a:off x="3523488" y="10"/>
            <a:ext cx="8668512" cy="6857990"/>
          </a:xfrm>
          <a:prstGeom prst="rect">
            <a:avLst/>
          </a:prstGeom>
          <a:noFill/>
          <a:ln>
            <a:noFill/>
          </a:ln>
        </p:spPr>
      </p:pic>
      <p:sp>
        <p:nvSpPr>
          <p:cNvPr id="105" name="Google Shape;105;p13"/>
          <p:cNvSpPr/>
          <p:nvPr/>
        </p:nvSpPr>
        <p:spPr>
          <a:xfrm>
            <a:off x="3" y="0"/>
            <a:ext cx="9339206" cy="6858000"/>
          </a:xfrm>
          <a:prstGeom prst="rect">
            <a:avLst/>
          </a:prstGeom>
          <a:gradFill>
            <a:gsLst>
              <a:gs pos="0">
                <a:srgbClr val="000000">
                  <a:alpha val="0"/>
                </a:srgbClr>
              </a:gs>
              <a:gs pos="33000">
                <a:srgbClr val="000000">
                  <a:alpha val="63921"/>
                </a:srgbClr>
              </a:gs>
              <a:gs pos="58000">
                <a:schemeClr val="dk1"/>
              </a:gs>
              <a:gs pos="100000">
                <a:schemeClr val="dk1"/>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6" name="Google Shape;106;p13"/>
          <p:cNvSpPr txBox="1"/>
          <p:nvPr>
            <p:ph type="ctrTitle"/>
          </p:nvPr>
        </p:nvSpPr>
        <p:spPr>
          <a:xfrm>
            <a:off x="477980" y="1122363"/>
            <a:ext cx="5395282" cy="320413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Arial"/>
              <a:buNone/>
            </a:pPr>
            <a:r>
              <a:rPr lang="en-US" sz="4400">
                <a:solidFill>
                  <a:schemeClr val="lt1"/>
                </a:solidFill>
              </a:rPr>
              <a:t>IMAGE CLASSIFICATION</a:t>
            </a:r>
            <a:endParaRPr sz="4400">
              <a:solidFill>
                <a:schemeClr val="lt1"/>
              </a:solidFill>
            </a:endParaRPr>
          </a:p>
        </p:txBody>
      </p:sp>
      <p:sp>
        <p:nvSpPr>
          <p:cNvPr id="107" name="Google Shape;107;p13"/>
          <p:cNvSpPr txBox="1"/>
          <p:nvPr>
            <p:ph idx="1" type="subTitle"/>
          </p:nvPr>
        </p:nvSpPr>
        <p:spPr>
          <a:xfrm>
            <a:off x="477980" y="4872922"/>
            <a:ext cx="4023359" cy="1208141"/>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110000"/>
              </a:lnSpc>
              <a:spcBef>
                <a:spcPts val="0"/>
              </a:spcBef>
              <a:spcAft>
                <a:spcPts val="0"/>
              </a:spcAft>
              <a:buClr>
                <a:schemeClr val="lt1"/>
              </a:buClr>
              <a:buSzPct val="100000"/>
              <a:buNone/>
            </a:pPr>
            <a:r>
              <a:rPr lang="en-US" sz="2000">
                <a:solidFill>
                  <a:schemeClr val="lt1"/>
                </a:solidFill>
              </a:rPr>
              <a:t>BY</a:t>
            </a:r>
            <a:endParaRPr/>
          </a:p>
          <a:p>
            <a:pPr indent="0" lvl="0" marL="0" rtl="0" algn="l">
              <a:lnSpc>
                <a:spcPct val="110000"/>
              </a:lnSpc>
              <a:spcBef>
                <a:spcPts val="1000"/>
              </a:spcBef>
              <a:spcAft>
                <a:spcPts val="0"/>
              </a:spcAft>
              <a:buClr>
                <a:schemeClr val="lt1"/>
              </a:buClr>
              <a:buSzPct val="100000"/>
              <a:buNone/>
            </a:pPr>
            <a:r>
              <a:rPr lang="en-US" sz="2000">
                <a:solidFill>
                  <a:schemeClr val="lt1"/>
                </a:solidFill>
              </a:rPr>
              <a:t>VEDANT RAI</a:t>
            </a:r>
            <a:endParaRPr/>
          </a:p>
          <a:p>
            <a:pPr indent="0" lvl="0" marL="0" rtl="0" algn="l">
              <a:lnSpc>
                <a:spcPct val="110000"/>
              </a:lnSpc>
              <a:spcBef>
                <a:spcPts val="1000"/>
              </a:spcBef>
              <a:spcAft>
                <a:spcPts val="0"/>
              </a:spcAft>
              <a:buClr>
                <a:schemeClr val="lt1"/>
              </a:buClr>
              <a:buSzPct val="100000"/>
              <a:buNone/>
            </a:pPr>
            <a:r>
              <a:rPr lang="en-US" sz="2000">
                <a:solidFill>
                  <a:schemeClr val="lt1"/>
                </a:solidFill>
              </a:rPr>
              <a:t>RAJDEEP CHOUDHARY</a:t>
            </a:r>
            <a:endParaRPr/>
          </a:p>
        </p:txBody>
      </p:sp>
      <p:sp>
        <p:nvSpPr>
          <p:cNvPr id="108" name="Google Shape;108;p13"/>
          <p:cNvSpPr/>
          <p:nvPr/>
        </p:nvSpPr>
        <p:spPr>
          <a:xfrm rot="5400000">
            <a:off x="759921" y="346791"/>
            <a:ext cx="146304"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09" name="Google Shape;109;p13"/>
          <p:cNvSpPr/>
          <p:nvPr/>
        </p:nvSpPr>
        <p:spPr>
          <a:xfrm>
            <a:off x="481029" y="4546920"/>
            <a:ext cx="3977640" cy="1828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pic>
        <p:nvPicPr>
          <p:cNvPr id="110" name="Google Shape;110;p13" title="ppt_s-1.mp3">
            <a:hlinkClick r:id="rId4"/>
          </p:cNvPr>
          <p:cNvPicPr preferRelativeResize="0"/>
          <p:nvPr/>
        </p:nvPicPr>
        <p:blipFill>
          <a:blip r:embed="rId5">
            <a:alphaModFix/>
          </a:blip>
          <a:stretch>
            <a:fillRect/>
          </a:stretch>
        </p:blipFill>
        <p:spPr>
          <a:xfrm>
            <a:off x="11040425" y="5843800"/>
            <a:ext cx="840325" cy="840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4" name="Shape 114"/>
        <p:cNvGrpSpPr/>
        <p:nvPr/>
      </p:nvGrpSpPr>
      <p:grpSpPr>
        <a:xfrm>
          <a:off x="0" y="0"/>
          <a:ext cx="0" cy="0"/>
          <a:chOff x="0" y="0"/>
          <a:chExt cx="0" cy="0"/>
        </a:xfrm>
      </p:grpSpPr>
      <p:sp>
        <p:nvSpPr>
          <p:cNvPr id="115" name="Google Shape;115;p1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6" name="Google Shape;116;p14"/>
          <p:cNvSpPr txBox="1"/>
          <p:nvPr>
            <p:ph type="title"/>
          </p:nvPr>
        </p:nvSpPr>
        <p:spPr>
          <a:xfrm>
            <a:off x="411480" y="987552"/>
            <a:ext cx="4485861" cy="108813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b="0" lang="en-US" sz="3400"/>
              <a:t>Abstract</a:t>
            </a:r>
            <a:endParaRPr sz="3400"/>
          </a:p>
        </p:txBody>
      </p:sp>
      <p:sp>
        <p:nvSpPr>
          <p:cNvPr id="117" name="Google Shape;117;p14"/>
          <p:cNvSpPr/>
          <p:nvPr/>
        </p:nvSpPr>
        <p:spPr>
          <a:xfrm rot="5400000">
            <a:off x="649223" y="387939"/>
            <a:ext cx="73152" cy="5486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18" name="Google Shape;118;p14"/>
          <p:cNvSpPr/>
          <p:nvPr/>
        </p:nvSpPr>
        <p:spPr>
          <a:xfrm>
            <a:off x="411480" y="2286000"/>
            <a:ext cx="4389120" cy="18288"/>
          </a:xfrm>
          <a:prstGeom prst="rect">
            <a:avLst/>
          </a:prstGeom>
          <a:solidFill>
            <a:srgbClr val="B7C4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19" name="Google Shape;119;p14"/>
          <p:cNvSpPr txBox="1"/>
          <p:nvPr>
            <p:ph idx="1" type="body"/>
          </p:nvPr>
        </p:nvSpPr>
        <p:spPr>
          <a:xfrm>
            <a:off x="411479" y="2688336"/>
            <a:ext cx="4498848" cy="3584448"/>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lnSpc>
                <a:spcPct val="120000"/>
              </a:lnSpc>
              <a:spcBef>
                <a:spcPts val="0"/>
              </a:spcBef>
              <a:spcAft>
                <a:spcPts val="0"/>
              </a:spcAft>
              <a:buClr>
                <a:schemeClr val="dk1"/>
              </a:buClr>
              <a:buSzPct val="100000"/>
              <a:buNone/>
            </a:pPr>
            <a:r>
              <a:rPr lang="en-US" sz="1800"/>
              <a:t>This project focuses on the development and deployment of a deep learning-based image classification system. Key stages include data curation, preprocessing, model selection, training, validation, testing, and deployment.We begin by curating a labeled dataset and preprocessing images for consistency and model generalization. A convolutional neural network (CNN) is selected as the model architecture for its effectiveness in image classification tasks.The model undergoes training using optimization algorithms to minimize loss, with validation ensuring prevention of overfitting. Rigorous testing on a separate dataset evaluates real-world performance and generalization.Through iterative refinement, we enhance the model's accuracy, robustness, and efficiency. Finally, the trained model is deployed for seamless integration into various applications and systems.</a:t>
            </a:r>
            <a:br>
              <a:rPr lang="en-US" sz="1700"/>
            </a:br>
            <a:endParaRPr sz="1700"/>
          </a:p>
        </p:txBody>
      </p:sp>
      <p:pic>
        <p:nvPicPr>
          <p:cNvPr descr="3D art of a person" id="120" name="Google Shape;120;p14"/>
          <p:cNvPicPr preferRelativeResize="0"/>
          <p:nvPr/>
        </p:nvPicPr>
        <p:blipFill rotWithShape="1">
          <a:blip r:embed="rId3">
            <a:alphaModFix/>
          </a:blip>
          <a:srcRect b="377" l="0" r="1" t="0"/>
          <a:stretch/>
        </p:blipFill>
        <p:spPr>
          <a:xfrm>
            <a:off x="5308052" y="10"/>
            <a:ext cx="6883948" cy="6857990"/>
          </a:xfrm>
          <a:custGeom>
            <a:rect b="b" l="l" r="r" t="t"/>
            <a:pathLst>
              <a:path extrusionOk="0" h="6858000" w="6883948">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noFill/>
          <a:ln>
            <a:noFill/>
          </a:ln>
          <a:effectLst>
            <a:outerShdw blurRad="50800" rotWithShape="0" algn="r" dir="10800000" dist="38100">
              <a:srgbClr val="D8D8D8">
                <a:alpha val="29803"/>
              </a:srgbClr>
            </a:outerShdw>
          </a:effectLst>
        </p:spPr>
      </p:pic>
      <p:pic>
        <p:nvPicPr>
          <p:cNvPr id="121" name="Google Shape;121;p14" title="ppt_s-2.mp3">
            <a:hlinkClick r:id="rId4"/>
          </p:cNvPr>
          <p:cNvPicPr preferRelativeResize="0"/>
          <p:nvPr/>
        </p:nvPicPr>
        <p:blipFill>
          <a:blip r:embed="rId5">
            <a:alphaModFix/>
          </a:blip>
          <a:stretch>
            <a:fillRect/>
          </a:stretch>
        </p:blipFill>
        <p:spPr>
          <a:xfrm>
            <a:off x="11485800" y="6004775"/>
            <a:ext cx="614975" cy="614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5" name="Shape 125"/>
        <p:cNvGrpSpPr/>
        <p:nvPr/>
      </p:nvGrpSpPr>
      <p:grpSpPr>
        <a:xfrm>
          <a:off x="0" y="0"/>
          <a:ext cx="0" cy="0"/>
          <a:chOff x="0" y="0"/>
          <a:chExt cx="0" cy="0"/>
        </a:xfrm>
      </p:grpSpPr>
      <p:sp>
        <p:nvSpPr>
          <p:cNvPr id="126" name="Google Shape;126;p1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7" name="Google Shape;127;p15"/>
          <p:cNvSpPr/>
          <p:nvPr/>
        </p:nvSpPr>
        <p:spPr>
          <a:xfrm>
            <a:off x="-1" y="0"/>
            <a:ext cx="4818889" cy="6858000"/>
          </a:xfrm>
          <a:custGeom>
            <a:rect b="b" l="l" r="r" t="t"/>
            <a:pathLst>
              <a:path extrusionOk="0" h="6858000" w="4818889">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solidFill>
            <a:schemeClr val="lt1"/>
          </a:solidFill>
          <a:ln cap="flat" cmpd="sng" w="9525">
            <a:solidFill>
              <a:srgbClr val="E1E8EF"/>
            </a:solidFill>
            <a:prstDash val="solid"/>
            <a:miter lim="800000"/>
            <a:headEnd len="sm" w="sm" type="none"/>
            <a:tailEnd len="sm" w="sm" type="none"/>
          </a:ln>
          <a:effectLst>
            <a:outerShdw blurRad="50800" rotWithShape="0" algn="l" dist="38100">
              <a:srgbClr val="D8D8D8">
                <a:alpha val="2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28" name="Google Shape;128;p15"/>
          <p:cNvSpPr/>
          <p:nvPr/>
        </p:nvSpPr>
        <p:spPr>
          <a:xfrm>
            <a:off x="1" y="0"/>
            <a:ext cx="4811477" cy="6858000"/>
          </a:xfrm>
          <a:custGeom>
            <a:rect b="b" l="l" r="r" t="t"/>
            <a:pathLst>
              <a:path extrusionOk="0" h="6858000" w="4811477">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29" name="Google Shape;129;p15"/>
          <p:cNvSpPr txBox="1"/>
          <p:nvPr>
            <p:ph type="title"/>
          </p:nvPr>
        </p:nvSpPr>
        <p:spPr>
          <a:xfrm>
            <a:off x="621792" y="1161288"/>
            <a:ext cx="3602736" cy="452628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b="0" lang="en-US"/>
              <a:t>Introduction</a:t>
            </a:r>
            <a:endParaRPr/>
          </a:p>
        </p:txBody>
      </p:sp>
      <p:sp>
        <p:nvSpPr>
          <p:cNvPr id="130" name="Google Shape;130;p15"/>
          <p:cNvSpPr/>
          <p:nvPr/>
        </p:nvSpPr>
        <p:spPr>
          <a:xfrm>
            <a:off x="0" y="3081528"/>
            <a:ext cx="128016"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nvGrpSpPr>
          <p:cNvPr id="131" name="Google Shape;131;p15"/>
          <p:cNvGrpSpPr/>
          <p:nvPr/>
        </p:nvGrpSpPr>
        <p:grpSpPr>
          <a:xfrm>
            <a:off x="5303520" y="688501"/>
            <a:ext cx="6364224" cy="5958360"/>
            <a:chOff x="0" y="11845"/>
            <a:chExt cx="6364224" cy="5958360"/>
          </a:xfrm>
        </p:grpSpPr>
        <p:sp>
          <p:nvSpPr>
            <p:cNvPr id="132" name="Google Shape;132;p15"/>
            <p:cNvSpPr/>
            <p:nvPr/>
          </p:nvSpPr>
          <p:spPr>
            <a:xfrm>
              <a:off x="0" y="277525"/>
              <a:ext cx="6364224" cy="2211300"/>
            </a:xfrm>
            <a:prstGeom prst="rect">
              <a:avLst/>
            </a:prstGeom>
            <a:solidFill>
              <a:schemeClr val="lt1">
                <a:alpha val="89803"/>
              </a:schemeClr>
            </a:solidFill>
            <a:ln cap="flat" cmpd="sng" w="12700">
              <a:solidFill>
                <a:srgbClr val="A839B0"/>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5"/>
            <p:cNvSpPr txBox="1"/>
            <p:nvPr/>
          </p:nvSpPr>
          <p:spPr>
            <a:xfrm>
              <a:off x="0" y="277525"/>
              <a:ext cx="6364224" cy="2211300"/>
            </a:xfrm>
            <a:prstGeom prst="rect">
              <a:avLst/>
            </a:prstGeom>
            <a:noFill/>
            <a:ln>
              <a:noFill/>
            </a:ln>
          </p:spPr>
          <p:txBody>
            <a:bodyPr anchorCtr="0" anchor="t" bIns="128000" lIns="493925" spcFirstLastPara="1" rIns="493925" wrap="square" tIns="374900">
              <a:noAutofit/>
            </a:bodyPr>
            <a:lstStyle/>
            <a:p>
              <a:pPr indent="-171450" lvl="1" marL="171450" marR="0" rtl="0" algn="l">
                <a:lnSpc>
                  <a:spcPct val="9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Image classification is the task of categorizing images into predefined classes or labels. This typically involves training a deep learning model, such as a convolutional neural network (CNN), to learn patterns and features within images, enabling it to accurately assign labels to new unseen images based on their content.</a:t>
              </a:r>
              <a:endParaRPr/>
            </a:p>
          </p:txBody>
        </p:sp>
        <p:sp>
          <p:nvSpPr>
            <p:cNvPr id="134" name="Google Shape;134;p15"/>
            <p:cNvSpPr/>
            <p:nvPr/>
          </p:nvSpPr>
          <p:spPr>
            <a:xfrm>
              <a:off x="318211" y="11845"/>
              <a:ext cx="4454956" cy="531360"/>
            </a:xfrm>
            <a:prstGeom prst="roundRect">
              <a:avLst>
                <a:gd fmla="val 16667" name="adj"/>
              </a:avLst>
            </a:prstGeom>
            <a:solidFill>
              <a:srgbClr val="A839B0"/>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5"/>
            <p:cNvSpPr txBox="1"/>
            <p:nvPr/>
          </p:nvSpPr>
          <p:spPr>
            <a:xfrm>
              <a:off x="344150" y="37784"/>
              <a:ext cx="4403078" cy="479482"/>
            </a:xfrm>
            <a:prstGeom prst="rect">
              <a:avLst/>
            </a:prstGeom>
            <a:noFill/>
            <a:ln>
              <a:noFill/>
            </a:ln>
          </p:spPr>
          <p:txBody>
            <a:bodyPr anchorCtr="0" anchor="ctr" bIns="0" lIns="168375" spcFirstLastPara="1" rIns="168375" wrap="square" tIns="0">
              <a:noAutofit/>
            </a:bodyPr>
            <a:lstStyle/>
            <a:p>
              <a:pPr indent="0" lvl="0" marL="0" marR="0" rtl="0" algn="l">
                <a:lnSpc>
                  <a:spcPct val="9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Image Classification Defined:</a:t>
              </a:r>
              <a:endParaRPr b="0" i="0" sz="1800" u="none" cap="none" strike="noStrike">
                <a:solidFill>
                  <a:schemeClr val="lt1"/>
                </a:solidFill>
                <a:latin typeface="Arial"/>
                <a:ea typeface="Arial"/>
                <a:cs typeface="Arial"/>
                <a:sym typeface="Arial"/>
              </a:endParaRPr>
            </a:p>
          </p:txBody>
        </p:sp>
        <p:sp>
          <p:nvSpPr>
            <p:cNvPr id="136" name="Google Shape;136;p15"/>
            <p:cNvSpPr/>
            <p:nvPr/>
          </p:nvSpPr>
          <p:spPr>
            <a:xfrm>
              <a:off x="0" y="2851705"/>
              <a:ext cx="6364224" cy="3118500"/>
            </a:xfrm>
            <a:prstGeom prst="rect">
              <a:avLst/>
            </a:prstGeom>
            <a:solidFill>
              <a:schemeClr val="lt1">
                <a:alpha val="89803"/>
              </a:schemeClr>
            </a:solidFill>
            <a:ln cap="flat" cmpd="sng" w="12700">
              <a:solidFill>
                <a:srgbClr val="874CC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5"/>
            <p:cNvSpPr txBox="1"/>
            <p:nvPr/>
          </p:nvSpPr>
          <p:spPr>
            <a:xfrm>
              <a:off x="0" y="2851705"/>
              <a:ext cx="6364224" cy="3118500"/>
            </a:xfrm>
            <a:prstGeom prst="rect">
              <a:avLst/>
            </a:prstGeom>
            <a:noFill/>
            <a:ln>
              <a:noFill/>
            </a:ln>
          </p:spPr>
          <p:txBody>
            <a:bodyPr anchorCtr="0" anchor="t" bIns="128000" lIns="493925" spcFirstLastPara="1" rIns="493925" wrap="square" tIns="374900">
              <a:noAutofit/>
            </a:bodyPr>
            <a:lstStyle/>
            <a:p>
              <a:pPr indent="-171450" lvl="1" marL="171450" marR="0" rtl="0" algn="l">
                <a:lnSpc>
                  <a:spcPct val="9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The role of YOLO (You Only Look Once) in the provided code is to perform object detection tasks. YOLO is a real-time object detection system that can detect multiple objects within an image and localize them with bounding boxes. It accomplishes this by dividing the image into a grid and predicting bounding boxes and class probabilities for each grid cell. YOLO's efficiency and speed make it suitable for various applications, including autonomous vehicles, surveillance, and image analysis.</a:t>
              </a:r>
              <a:endParaRPr/>
            </a:p>
          </p:txBody>
        </p:sp>
        <p:sp>
          <p:nvSpPr>
            <p:cNvPr id="138" name="Google Shape;138;p15"/>
            <p:cNvSpPr/>
            <p:nvPr/>
          </p:nvSpPr>
          <p:spPr>
            <a:xfrm>
              <a:off x="318211" y="2586025"/>
              <a:ext cx="4454956" cy="531360"/>
            </a:xfrm>
            <a:prstGeom prst="roundRect">
              <a:avLst>
                <a:gd fmla="val 16667" name="adj"/>
              </a:avLst>
            </a:prstGeom>
            <a:solidFill>
              <a:srgbClr val="874CC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5"/>
            <p:cNvSpPr txBox="1"/>
            <p:nvPr/>
          </p:nvSpPr>
          <p:spPr>
            <a:xfrm>
              <a:off x="344150" y="2611964"/>
              <a:ext cx="4403078" cy="479482"/>
            </a:xfrm>
            <a:prstGeom prst="rect">
              <a:avLst/>
            </a:prstGeom>
            <a:noFill/>
            <a:ln>
              <a:noFill/>
            </a:ln>
          </p:spPr>
          <p:txBody>
            <a:bodyPr anchorCtr="0" anchor="ctr" bIns="0" lIns="168375" spcFirstLastPara="1" rIns="168375" wrap="square" tIns="0">
              <a:noAutofit/>
            </a:bodyPr>
            <a:lstStyle/>
            <a:p>
              <a:pPr indent="0" lvl="0" marL="0" marR="0" rtl="0" algn="l">
                <a:lnSpc>
                  <a:spcPct val="9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Role of YOLOv8:</a:t>
              </a:r>
              <a:endParaRPr b="0" i="0" sz="1800" u="none" cap="none" strike="noStrike">
                <a:solidFill>
                  <a:schemeClr val="lt1"/>
                </a:solidFill>
                <a:latin typeface="Arial"/>
                <a:ea typeface="Arial"/>
                <a:cs typeface="Arial"/>
                <a:sym typeface="Arial"/>
              </a:endParaRPr>
            </a:p>
          </p:txBody>
        </p:sp>
      </p:grpSp>
      <p:pic>
        <p:nvPicPr>
          <p:cNvPr id="140" name="Google Shape;140;p15" title="ppt_s-3.mp3">
            <a:hlinkClick r:id="rId3"/>
          </p:cNvPr>
          <p:cNvPicPr preferRelativeResize="0"/>
          <p:nvPr/>
        </p:nvPicPr>
        <p:blipFill>
          <a:blip r:embed="rId4">
            <a:alphaModFix/>
          </a:blip>
          <a:stretch>
            <a:fillRect/>
          </a:stretch>
        </p:blipFill>
        <p:spPr>
          <a:xfrm>
            <a:off x="128025" y="5942750"/>
            <a:ext cx="704100" cy="704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4" name="Shape 144"/>
        <p:cNvGrpSpPr/>
        <p:nvPr/>
      </p:nvGrpSpPr>
      <p:grpSpPr>
        <a:xfrm>
          <a:off x="0" y="0"/>
          <a:ext cx="0" cy="0"/>
          <a:chOff x="0" y="0"/>
          <a:chExt cx="0" cy="0"/>
        </a:xfrm>
      </p:grpSpPr>
      <p:sp>
        <p:nvSpPr>
          <p:cNvPr id="145" name="Google Shape;145;p1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6" name="Google Shape;146;p16"/>
          <p:cNvSpPr/>
          <p:nvPr/>
        </p:nvSpPr>
        <p:spPr>
          <a:xfrm>
            <a:off x="-1" y="0"/>
            <a:ext cx="4818889" cy="6858000"/>
          </a:xfrm>
          <a:custGeom>
            <a:rect b="b" l="l" r="r" t="t"/>
            <a:pathLst>
              <a:path extrusionOk="0" h="6858000" w="4818889">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solidFill>
            <a:schemeClr val="lt1"/>
          </a:solidFill>
          <a:ln cap="flat" cmpd="sng" w="9525">
            <a:solidFill>
              <a:srgbClr val="E1E8EF"/>
            </a:solidFill>
            <a:prstDash val="solid"/>
            <a:miter lim="800000"/>
            <a:headEnd len="sm" w="sm" type="none"/>
            <a:tailEnd len="sm" w="sm" type="none"/>
          </a:ln>
          <a:effectLst>
            <a:outerShdw blurRad="50800" rotWithShape="0" algn="l" dist="38100">
              <a:srgbClr val="D8D8D8">
                <a:alpha val="2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47" name="Google Shape;147;p16"/>
          <p:cNvSpPr/>
          <p:nvPr/>
        </p:nvSpPr>
        <p:spPr>
          <a:xfrm>
            <a:off x="1" y="0"/>
            <a:ext cx="4811477" cy="6858000"/>
          </a:xfrm>
          <a:custGeom>
            <a:rect b="b" l="l" r="r" t="t"/>
            <a:pathLst>
              <a:path extrusionOk="0" h="6858000" w="4811477">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48" name="Google Shape;148;p16"/>
          <p:cNvSpPr txBox="1"/>
          <p:nvPr>
            <p:ph type="title"/>
          </p:nvPr>
        </p:nvSpPr>
        <p:spPr>
          <a:xfrm>
            <a:off x="621792" y="1161288"/>
            <a:ext cx="3602736" cy="452628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500"/>
              <a:buFont typeface="Arial"/>
              <a:buNone/>
            </a:pPr>
            <a:r>
              <a:rPr b="0" lang="en-US" sz="2500"/>
              <a:t>Challenges/Motivation</a:t>
            </a:r>
            <a:endParaRPr sz="2500"/>
          </a:p>
        </p:txBody>
      </p:sp>
      <p:sp>
        <p:nvSpPr>
          <p:cNvPr id="149" name="Google Shape;149;p16"/>
          <p:cNvSpPr/>
          <p:nvPr/>
        </p:nvSpPr>
        <p:spPr>
          <a:xfrm>
            <a:off x="0" y="3081528"/>
            <a:ext cx="128016"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nvGrpSpPr>
          <p:cNvPr id="150" name="Google Shape;150;p16"/>
          <p:cNvGrpSpPr/>
          <p:nvPr/>
        </p:nvGrpSpPr>
        <p:grpSpPr>
          <a:xfrm>
            <a:off x="5303520" y="735011"/>
            <a:ext cx="6364224" cy="5397121"/>
            <a:chOff x="0" y="58355"/>
            <a:chExt cx="6364224" cy="5397121"/>
          </a:xfrm>
        </p:grpSpPr>
        <p:sp>
          <p:nvSpPr>
            <p:cNvPr id="151" name="Google Shape;151;p16"/>
            <p:cNvSpPr/>
            <p:nvPr/>
          </p:nvSpPr>
          <p:spPr>
            <a:xfrm>
              <a:off x="0" y="294515"/>
              <a:ext cx="6364224" cy="2419200"/>
            </a:xfrm>
            <a:prstGeom prst="rect">
              <a:avLst/>
            </a:prstGeom>
            <a:solidFill>
              <a:schemeClr val="lt1">
                <a:alpha val="89803"/>
              </a:schemeClr>
            </a:solidFill>
            <a:ln cap="flat" cmpd="sng" w="12700">
              <a:solidFill>
                <a:srgbClr val="A839B0"/>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6"/>
            <p:cNvSpPr txBox="1"/>
            <p:nvPr/>
          </p:nvSpPr>
          <p:spPr>
            <a:xfrm>
              <a:off x="0" y="294515"/>
              <a:ext cx="6364224" cy="2419200"/>
            </a:xfrm>
            <a:prstGeom prst="rect">
              <a:avLst/>
            </a:prstGeom>
            <a:noFill/>
            <a:ln>
              <a:noFill/>
            </a:ln>
          </p:spPr>
          <p:txBody>
            <a:bodyPr anchorCtr="0" anchor="t" bIns="113775" lIns="493925" spcFirstLastPara="1" rIns="493925" wrap="square" tIns="333225">
              <a:noAutofit/>
            </a:bodyPr>
            <a:lstStyle/>
            <a:p>
              <a:pPr indent="-171450" lvl="1" marL="171450" marR="0" rtl="0" algn="l">
                <a:lnSpc>
                  <a:spcPct val="90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As we delve into chatbot development, we encounter several challenges inherent in traditional systems.</a:t>
              </a:r>
              <a:endParaRPr b="0" i="0" sz="1600" u="none" cap="none" strike="noStrike">
                <a:solidFill>
                  <a:schemeClr val="dk1"/>
                </a:solidFill>
                <a:latin typeface="Arial"/>
                <a:ea typeface="Arial"/>
                <a:cs typeface="Arial"/>
                <a:sym typeface="Arial"/>
              </a:endParaRPr>
            </a:p>
            <a:p>
              <a:pPr indent="-171450" lvl="1" marL="171450" marR="0" rtl="0" algn="l">
                <a:lnSpc>
                  <a:spcPct val="90000"/>
                </a:lnSpc>
                <a:spcBef>
                  <a:spcPts val="24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One major challenge is the limited contextual understanding, where chatbots struggle to grasp the nuances of human language and context, leading to irrelevant or nonsensical responses.</a:t>
              </a:r>
              <a:endParaRPr b="0" i="0" sz="1600" u="none" cap="none" strike="noStrike">
                <a:solidFill>
                  <a:schemeClr val="dk1"/>
                </a:solidFill>
                <a:latin typeface="Arial"/>
                <a:ea typeface="Arial"/>
                <a:cs typeface="Arial"/>
                <a:sym typeface="Arial"/>
              </a:endParaRPr>
            </a:p>
            <a:p>
              <a:pPr indent="-171450" lvl="1" marL="171450" marR="0" rtl="0" algn="l">
                <a:lnSpc>
                  <a:spcPct val="90000"/>
                </a:lnSpc>
                <a:spcBef>
                  <a:spcPts val="24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Another challenge lies in response generation, as existing chatbots often produce generic or repetitive responses that fail to engage users in meaningful conversations.</a:t>
              </a:r>
              <a:endParaRPr b="0" i="0" sz="1600" u="none" cap="none" strike="noStrike">
                <a:solidFill>
                  <a:schemeClr val="dk1"/>
                </a:solidFill>
                <a:latin typeface="Arial"/>
                <a:ea typeface="Arial"/>
                <a:cs typeface="Arial"/>
                <a:sym typeface="Arial"/>
              </a:endParaRPr>
            </a:p>
          </p:txBody>
        </p:sp>
        <p:sp>
          <p:nvSpPr>
            <p:cNvPr id="153" name="Google Shape;153;p16"/>
            <p:cNvSpPr/>
            <p:nvPr/>
          </p:nvSpPr>
          <p:spPr>
            <a:xfrm>
              <a:off x="318211" y="58355"/>
              <a:ext cx="4454956" cy="472320"/>
            </a:xfrm>
            <a:prstGeom prst="roundRect">
              <a:avLst>
                <a:gd fmla="val 16667" name="adj"/>
              </a:avLst>
            </a:prstGeom>
            <a:solidFill>
              <a:srgbClr val="A839B0"/>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6"/>
            <p:cNvSpPr txBox="1"/>
            <p:nvPr/>
          </p:nvSpPr>
          <p:spPr>
            <a:xfrm>
              <a:off x="341268" y="81412"/>
              <a:ext cx="4408842" cy="426206"/>
            </a:xfrm>
            <a:prstGeom prst="rect">
              <a:avLst/>
            </a:prstGeom>
            <a:noFill/>
            <a:ln>
              <a:noFill/>
            </a:ln>
          </p:spPr>
          <p:txBody>
            <a:bodyPr anchorCtr="0" anchor="ctr" bIns="0" lIns="168375" spcFirstLastPara="1" rIns="168375" wrap="square" tIns="0">
              <a:noAutofit/>
            </a:bodyPr>
            <a:lstStyle/>
            <a:p>
              <a:pPr indent="0" lvl="0" marL="0" marR="0" rtl="0" algn="l">
                <a:lnSpc>
                  <a:spcPct val="9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dentification of Challenges:</a:t>
              </a:r>
              <a:endParaRPr b="0" i="0" sz="1600" u="none" cap="none" strike="noStrike">
                <a:solidFill>
                  <a:schemeClr val="lt1"/>
                </a:solidFill>
                <a:latin typeface="Arial"/>
                <a:ea typeface="Arial"/>
                <a:cs typeface="Arial"/>
                <a:sym typeface="Arial"/>
              </a:endParaRPr>
            </a:p>
          </p:txBody>
        </p:sp>
        <p:sp>
          <p:nvSpPr>
            <p:cNvPr id="155" name="Google Shape;155;p16"/>
            <p:cNvSpPr/>
            <p:nvPr/>
          </p:nvSpPr>
          <p:spPr>
            <a:xfrm>
              <a:off x="0" y="3036276"/>
              <a:ext cx="6364224" cy="2419200"/>
            </a:xfrm>
            <a:prstGeom prst="rect">
              <a:avLst/>
            </a:prstGeom>
            <a:solidFill>
              <a:schemeClr val="lt1">
                <a:alpha val="89803"/>
              </a:schemeClr>
            </a:solidFill>
            <a:ln cap="flat" cmpd="sng" w="12700">
              <a:solidFill>
                <a:srgbClr val="874CC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6"/>
            <p:cNvSpPr txBox="1"/>
            <p:nvPr/>
          </p:nvSpPr>
          <p:spPr>
            <a:xfrm>
              <a:off x="0" y="3036276"/>
              <a:ext cx="6364224" cy="2419200"/>
            </a:xfrm>
            <a:prstGeom prst="rect">
              <a:avLst/>
            </a:prstGeom>
            <a:noFill/>
            <a:ln>
              <a:noFill/>
            </a:ln>
          </p:spPr>
          <p:txBody>
            <a:bodyPr anchorCtr="0" anchor="t" bIns="113775" lIns="493925" spcFirstLastPara="1" rIns="493925" wrap="square" tIns="333225">
              <a:noAutofit/>
            </a:bodyPr>
            <a:lstStyle/>
            <a:p>
              <a:pPr indent="-171450" lvl="1" marL="171450" marR="0" rtl="0" algn="l">
                <a:lnSpc>
                  <a:spcPct val="90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These challenges serve as the driving force behind our integration of LLM and Seq2Seq algorithms.</a:t>
              </a:r>
              <a:endParaRPr b="0" i="0" sz="1600" u="none" cap="none" strike="noStrike">
                <a:solidFill>
                  <a:schemeClr val="dk1"/>
                </a:solidFill>
                <a:latin typeface="Arial"/>
                <a:ea typeface="Arial"/>
                <a:cs typeface="Arial"/>
                <a:sym typeface="Arial"/>
              </a:endParaRPr>
            </a:p>
            <a:p>
              <a:pPr indent="-171450" lvl="1" marL="171450" marR="0" rtl="0" algn="l">
                <a:lnSpc>
                  <a:spcPct val="90000"/>
                </a:lnSpc>
                <a:spcBef>
                  <a:spcPts val="24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By addressing the shortcomings of traditional chatbot systems, we aim to enhance the conversational capabilities and user experience of our chatbot.</a:t>
              </a:r>
              <a:endParaRPr b="0" i="0" sz="1600" u="none" cap="none" strike="noStrike">
                <a:solidFill>
                  <a:schemeClr val="dk1"/>
                </a:solidFill>
                <a:latin typeface="Arial"/>
                <a:ea typeface="Arial"/>
                <a:cs typeface="Arial"/>
                <a:sym typeface="Arial"/>
              </a:endParaRPr>
            </a:p>
            <a:p>
              <a:pPr indent="-171450" lvl="1" marL="171450" marR="0" rtl="0" algn="l">
                <a:lnSpc>
                  <a:spcPct val="90000"/>
                </a:lnSpc>
                <a:spcBef>
                  <a:spcPts val="24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The potential benefits of integrating advanced algorithms include improved contextual understanding, more coherent response generation, and ultimately, a more satisfying interaction for users.</a:t>
              </a:r>
              <a:endParaRPr b="0" i="0" sz="1600" u="none" cap="none" strike="noStrike">
                <a:solidFill>
                  <a:schemeClr val="dk1"/>
                </a:solidFill>
                <a:latin typeface="Arial"/>
                <a:ea typeface="Arial"/>
                <a:cs typeface="Arial"/>
                <a:sym typeface="Arial"/>
              </a:endParaRPr>
            </a:p>
          </p:txBody>
        </p:sp>
        <p:sp>
          <p:nvSpPr>
            <p:cNvPr id="157" name="Google Shape;157;p16"/>
            <p:cNvSpPr/>
            <p:nvPr/>
          </p:nvSpPr>
          <p:spPr>
            <a:xfrm>
              <a:off x="318211" y="2800116"/>
              <a:ext cx="4454956" cy="472320"/>
            </a:xfrm>
            <a:prstGeom prst="roundRect">
              <a:avLst>
                <a:gd fmla="val 16667" name="adj"/>
              </a:avLst>
            </a:prstGeom>
            <a:solidFill>
              <a:srgbClr val="874CC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6"/>
            <p:cNvSpPr txBox="1"/>
            <p:nvPr/>
          </p:nvSpPr>
          <p:spPr>
            <a:xfrm>
              <a:off x="341268" y="2823173"/>
              <a:ext cx="4408842" cy="426206"/>
            </a:xfrm>
            <a:prstGeom prst="rect">
              <a:avLst/>
            </a:prstGeom>
            <a:noFill/>
            <a:ln>
              <a:noFill/>
            </a:ln>
          </p:spPr>
          <p:txBody>
            <a:bodyPr anchorCtr="0" anchor="ctr" bIns="0" lIns="168375" spcFirstLastPara="1" rIns="168375" wrap="square" tIns="0">
              <a:noAutofit/>
            </a:bodyPr>
            <a:lstStyle/>
            <a:p>
              <a:pPr indent="0" lvl="0" marL="0" marR="0" rtl="0" algn="l">
                <a:lnSpc>
                  <a:spcPct val="9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Motivation for Integration:</a:t>
              </a:r>
              <a:endParaRPr b="0" i="0" sz="1600" u="none" cap="none" strike="noStrike">
                <a:solidFill>
                  <a:schemeClr val="lt1"/>
                </a:solidFill>
                <a:latin typeface="Arial"/>
                <a:ea typeface="Arial"/>
                <a:cs typeface="Arial"/>
                <a:sym typeface="Arial"/>
              </a:endParaRPr>
            </a:p>
          </p:txBody>
        </p:sp>
      </p:grpSp>
      <p:pic>
        <p:nvPicPr>
          <p:cNvPr id="159" name="Google Shape;159;p16" title="ppt_s-4.mp3">
            <a:hlinkClick r:id="rId3"/>
          </p:cNvPr>
          <p:cNvPicPr preferRelativeResize="0"/>
          <p:nvPr/>
        </p:nvPicPr>
        <p:blipFill>
          <a:blip r:embed="rId4">
            <a:alphaModFix/>
          </a:blip>
          <a:stretch>
            <a:fillRect/>
          </a:stretch>
        </p:blipFill>
        <p:spPr>
          <a:xfrm>
            <a:off x="243575" y="5921050"/>
            <a:ext cx="704100" cy="704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3" name="Shape 163"/>
        <p:cNvGrpSpPr/>
        <p:nvPr/>
      </p:nvGrpSpPr>
      <p:grpSpPr>
        <a:xfrm>
          <a:off x="0" y="0"/>
          <a:ext cx="0" cy="0"/>
          <a:chOff x="0" y="0"/>
          <a:chExt cx="0" cy="0"/>
        </a:xfrm>
      </p:grpSpPr>
      <p:sp>
        <p:nvSpPr>
          <p:cNvPr id="164" name="Google Shape;164;p1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descr="Green dialogue boxes" id="165" name="Google Shape;165;p17"/>
          <p:cNvPicPr preferRelativeResize="0"/>
          <p:nvPr/>
        </p:nvPicPr>
        <p:blipFill rotWithShape="1">
          <a:blip r:embed="rId3">
            <a:alphaModFix/>
          </a:blip>
          <a:srcRect b="2" l="2624" r="8653" t="0"/>
          <a:stretch/>
        </p:blipFill>
        <p:spPr>
          <a:xfrm>
            <a:off x="4883022" y="10"/>
            <a:ext cx="7308978" cy="6857990"/>
          </a:xfrm>
          <a:custGeom>
            <a:rect b="b" l="l" r="r" t="t"/>
            <a:pathLst>
              <a:path extrusionOk="0" h="6858000" w="7308978">
                <a:moveTo>
                  <a:pt x="0" y="0"/>
                </a:moveTo>
                <a:lnTo>
                  <a:pt x="7308978" y="0"/>
                </a:lnTo>
                <a:lnTo>
                  <a:pt x="7308978" y="6858000"/>
                </a:lnTo>
                <a:lnTo>
                  <a:pt x="0" y="6858000"/>
                </a:lnTo>
                <a:lnTo>
                  <a:pt x="62983" y="6788730"/>
                </a:lnTo>
                <a:cubicBezTo>
                  <a:pt x="773509" y="5928900"/>
                  <a:pt x="1212978" y="4741056"/>
                  <a:pt x="1212978" y="3429000"/>
                </a:cubicBezTo>
                <a:cubicBezTo>
                  <a:pt x="1212978" y="2116944"/>
                  <a:pt x="773509" y="929100"/>
                  <a:pt x="62983" y="69271"/>
                </a:cubicBezTo>
                <a:close/>
              </a:path>
            </a:pathLst>
          </a:custGeom>
          <a:noFill/>
          <a:ln>
            <a:noFill/>
          </a:ln>
        </p:spPr>
      </p:pic>
      <p:sp>
        <p:nvSpPr>
          <p:cNvPr id="166" name="Google Shape;166;p17"/>
          <p:cNvSpPr/>
          <p:nvPr/>
        </p:nvSpPr>
        <p:spPr>
          <a:xfrm>
            <a:off x="0" y="0"/>
            <a:ext cx="6096001" cy="6858000"/>
          </a:xfrm>
          <a:custGeom>
            <a:rect b="b" l="l" r="r" t="t"/>
            <a:pathLst>
              <a:path extrusionOk="0" h="6858000" w="6096001">
                <a:moveTo>
                  <a:pt x="0" y="0"/>
                </a:moveTo>
                <a:lnTo>
                  <a:pt x="4883023" y="0"/>
                </a:lnTo>
                <a:lnTo>
                  <a:pt x="4946006" y="69271"/>
                </a:lnTo>
                <a:cubicBezTo>
                  <a:pt x="5656532" y="929100"/>
                  <a:pt x="6096001" y="2116944"/>
                  <a:pt x="6096001" y="3429000"/>
                </a:cubicBezTo>
                <a:cubicBezTo>
                  <a:pt x="6096001" y="4741056"/>
                  <a:pt x="5656532" y="5928900"/>
                  <a:pt x="4946006" y="6788730"/>
                </a:cubicBezTo>
                <a:lnTo>
                  <a:pt x="4883023" y="6858000"/>
                </a:lnTo>
                <a:lnTo>
                  <a:pt x="0" y="6858000"/>
                </a:lnTo>
                <a:close/>
              </a:path>
            </a:pathLst>
          </a:custGeom>
          <a:solidFill>
            <a:schemeClr val="lt1"/>
          </a:solidFill>
          <a:ln cap="flat" cmpd="sng" w="9525">
            <a:solidFill>
              <a:srgbClr val="E1E8EF"/>
            </a:solidFill>
            <a:prstDash val="solid"/>
            <a:miter lim="800000"/>
            <a:headEnd len="sm" w="sm" type="none"/>
            <a:tailEnd len="sm" w="sm" type="none"/>
          </a:ln>
          <a:effectLst>
            <a:outerShdw blurRad="50800" rotWithShape="0" algn="l" dist="38100">
              <a:srgbClr val="D8D8D8">
                <a:alpha val="2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67" name="Google Shape;167;p17"/>
          <p:cNvSpPr/>
          <p:nvPr/>
        </p:nvSpPr>
        <p:spPr>
          <a:xfrm>
            <a:off x="0" y="0"/>
            <a:ext cx="6086857" cy="6858000"/>
          </a:xfrm>
          <a:custGeom>
            <a:rect b="b" l="l" r="r" t="t"/>
            <a:pathLst>
              <a:path extrusionOk="0" h="6858000" w="6086857">
                <a:moveTo>
                  <a:pt x="0" y="0"/>
                </a:moveTo>
                <a:lnTo>
                  <a:pt x="4873879" y="0"/>
                </a:lnTo>
                <a:lnTo>
                  <a:pt x="4936862" y="69271"/>
                </a:lnTo>
                <a:cubicBezTo>
                  <a:pt x="5647388" y="929100"/>
                  <a:pt x="6086857" y="2116944"/>
                  <a:pt x="6086857" y="3429000"/>
                </a:cubicBezTo>
                <a:cubicBezTo>
                  <a:pt x="6086857" y="4741056"/>
                  <a:pt x="5647388" y="5928900"/>
                  <a:pt x="4936862" y="6788730"/>
                </a:cubicBezTo>
                <a:lnTo>
                  <a:pt x="4873879" y="6858000"/>
                </a:lnTo>
                <a:lnTo>
                  <a:pt x="0" y="685800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68" name="Google Shape;168;p17"/>
          <p:cNvSpPr txBox="1"/>
          <p:nvPr>
            <p:ph type="title"/>
          </p:nvPr>
        </p:nvSpPr>
        <p:spPr>
          <a:xfrm>
            <a:off x="374904" y="856488"/>
            <a:ext cx="4992624" cy="12435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b="0" lang="en-US" sz="3400"/>
              <a:t>Problem Statement</a:t>
            </a:r>
            <a:endParaRPr sz="3400"/>
          </a:p>
        </p:txBody>
      </p:sp>
      <p:sp>
        <p:nvSpPr>
          <p:cNvPr id="169" name="Google Shape;169;p17"/>
          <p:cNvSpPr/>
          <p:nvPr/>
        </p:nvSpPr>
        <p:spPr>
          <a:xfrm>
            <a:off x="0" y="1124325"/>
            <a:ext cx="128016" cy="653903"/>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70" name="Google Shape;170;p17"/>
          <p:cNvSpPr/>
          <p:nvPr/>
        </p:nvSpPr>
        <p:spPr>
          <a:xfrm>
            <a:off x="437769" y="2195336"/>
            <a:ext cx="4983480" cy="18288"/>
          </a:xfrm>
          <a:prstGeom prst="rect">
            <a:avLst/>
          </a:prstGeom>
          <a:solidFill>
            <a:srgbClr val="B7C4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71" name="Google Shape;171;p17"/>
          <p:cNvSpPr txBox="1"/>
          <p:nvPr>
            <p:ph idx="1" type="body"/>
          </p:nvPr>
        </p:nvSpPr>
        <p:spPr>
          <a:xfrm>
            <a:off x="374904" y="2522949"/>
            <a:ext cx="5065776" cy="3402363"/>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1400"/>
              <a:buChar char="•"/>
            </a:pPr>
            <a:r>
              <a:rPr lang="en-US" sz="1400"/>
              <a:t>Real-time object detection is crucial for various applications like surveillance, autonomous vehicles, and image analysis.</a:t>
            </a:r>
            <a:endParaRPr/>
          </a:p>
          <a:p>
            <a:pPr indent="-228600" lvl="0" marL="228600" rtl="0" algn="l">
              <a:lnSpc>
                <a:spcPct val="100000"/>
              </a:lnSpc>
              <a:spcBef>
                <a:spcPts val="1000"/>
              </a:spcBef>
              <a:spcAft>
                <a:spcPts val="0"/>
              </a:spcAft>
              <a:buClr>
                <a:schemeClr val="dk1"/>
              </a:buClr>
              <a:buSzPts val="1400"/>
              <a:buChar char="•"/>
            </a:pPr>
            <a:r>
              <a:rPr lang="en-US" sz="1400"/>
              <a:t>Existing object detection algorithms often face challenges in balancing accuracy and speed</a:t>
            </a:r>
            <a:endParaRPr/>
          </a:p>
          <a:p>
            <a:pPr indent="-228600" lvl="0" marL="228600" rtl="0" algn="l">
              <a:lnSpc>
                <a:spcPct val="100000"/>
              </a:lnSpc>
              <a:spcBef>
                <a:spcPts val="1000"/>
              </a:spcBef>
              <a:spcAft>
                <a:spcPts val="0"/>
              </a:spcAft>
              <a:buClr>
                <a:schemeClr val="dk1"/>
              </a:buClr>
              <a:buSzPts val="1400"/>
              <a:buChar char="•"/>
            </a:pPr>
            <a:r>
              <a:rPr lang="en-US" sz="1400"/>
              <a:t>The need is to develop an efficient and accurate object detection model capable of real-time processing</a:t>
            </a:r>
            <a:endParaRPr/>
          </a:p>
          <a:p>
            <a:pPr indent="-228600" lvl="0" marL="228600" rtl="0" algn="l">
              <a:lnSpc>
                <a:spcPct val="100000"/>
              </a:lnSpc>
              <a:spcBef>
                <a:spcPts val="1000"/>
              </a:spcBef>
              <a:spcAft>
                <a:spcPts val="0"/>
              </a:spcAft>
              <a:buClr>
                <a:schemeClr val="dk1"/>
              </a:buClr>
              <a:buSzPts val="1400"/>
              <a:buChar char="•"/>
            </a:pPr>
            <a:r>
              <a:rPr lang="en-US" sz="1400"/>
              <a:t>The model should maintain high precision in detecting diverse object classes across different scenarios</a:t>
            </a:r>
            <a:endParaRPr/>
          </a:p>
          <a:p>
            <a:pPr indent="-228600" lvl="0" marL="228600" rtl="0" algn="l">
              <a:lnSpc>
                <a:spcPct val="100000"/>
              </a:lnSpc>
              <a:spcBef>
                <a:spcPts val="1000"/>
              </a:spcBef>
              <a:spcAft>
                <a:spcPts val="0"/>
              </a:spcAft>
              <a:buClr>
                <a:schemeClr val="dk1"/>
              </a:buClr>
              <a:buSzPts val="1400"/>
              <a:buChar char="•"/>
            </a:pPr>
            <a:r>
              <a:rPr lang="en-US" sz="1400"/>
              <a:t>YOLOv8 aims to address these challenges by leveraging advanced techniques and optimizations to achieve superior real-time performance in object detection tasks</a:t>
            </a:r>
            <a:endParaRPr sz="1400"/>
          </a:p>
        </p:txBody>
      </p:sp>
      <p:pic>
        <p:nvPicPr>
          <p:cNvPr id="172" name="Google Shape;172;p17" title="slide-5.mp3">
            <a:hlinkClick r:id="rId4"/>
          </p:cNvPr>
          <p:cNvPicPr preferRelativeResize="0"/>
          <p:nvPr/>
        </p:nvPicPr>
        <p:blipFill>
          <a:blip r:embed="rId5">
            <a:alphaModFix/>
          </a:blip>
          <a:stretch>
            <a:fillRect/>
          </a:stretch>
        </p:blipFill>
        <p:spPr>
          <a:xfrm>
            <a:off x="11276525" y="6014125"/>
            <a:ext cx="653900" cy="653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6" name="Shape 176"/>
        <p:cNvGrpSpPr/>
        <p:nvPr/>
      </p:nvGrpSpPr>
      <p:grpSpPr>
        <a:xfrm>
          <a:off x="0" y="0"/>
          <a:ext cx="0" cy="0"/>
          <a:chOff x="0" y="0"/>
          <a:chExt cx="0" cy="0"/>
        </a:xfrm>
      </p:grpSpPr>
      <p:sp>
        <p:nvSpPr>
          <p:cNvPr id="177" name="Google Shape;177;p1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78" name="Google Shape;178;p18"/>
          <p:cNvSpPr/>
          <p:nvPr/>
        </p:nvSpPr>
        <p:spPr>
          <a:xfrm>
            <a:off x="0" y="0"/>
            <a:ext cx="6096001" cy="6858000"/>
          </a:xfrm>
          <a:custGeom>
            <a:rect b="b" l="l" r="r" t="t"/>
            <a:pathLst>
              <a:path extrusionOk="0" h="6858000" w="6096001">
                <a:moveTo>
                  <a:pt x="0" y="0"/>
                </a:moveTo>
                <a:lnTo>
                  <a:pt x="4883023" y="0"/>
                </a:lnTo>
                <a:lnTo>
                  <a:pt x="4946006" y="69271"/>
                </a:lnTo>
                <a:cubicBezTo>
                  <a:pt x="5656532" y="929100"/>
                  <a:pt x="6096001" y="2116944"/>
                  <a:pt x="6096001" y="3429000"/>
                </a:cubicBezTo>
                <a:cubicBezTo>
                  <a:pt x="6096001" y="4741056"/>
                  <a:pt x="5656532" y="5928900"/>
                  <a:pt x="4946006" y="6788730"/>
                </a:cubicBezTo>
                <a:lnTo>
                  <a:pt x="4883023" y="6858000"/>
                </a:lnTo>
                <a:lnTo>
                  <a:pt x="0" y="6858000"/>
                </a:lnTo>
                <a:close/>
              </a:path>
            </a:pathLst>
          </a:custGeom>
          <a:solidFill>
            <a:schemeClr val="lt1"/>
          </a:solidFill>
          <a:ln cap="flat" cmpd="sng" w="9525">
            <a:solidFill>
              <a:srgbClr val="E1E8EF"/>
            </a:solidFill>
            <a:prstDash val="solid"/>
            <a:miter lim="800000"/>
            <a:headEnd len="sm" w="sm" type="none"/>
            <a:tailEnd len="sm" w="sm" type="none"/>
          </a:ln>
          <a:effectLst>
            <a:outerShdw blurRad="50800" rotWithShape="0" algn="l" dist="38100">
              <a:srgbClr val="D8D8D8">
                <a:alpha val="2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79" name="Google Shape;179;p18"/>
          <p:cNvSpPr/>
          <p:nvPr/>
        </p:nvSpPr>
        <p:spPr>
          <a:xfrm>
            <a:off x="0" y="0"/>
            <a:ext cx="6086857" cy="6858000"/>
          </a:xfrm>
          <a:custGeom>
            <a:rect b="b" l="l" r="r" t="t"/>
            <a:pathLst>
              <a:path extrusionOk="0" h="6858000" w="6086857">
                <a:moveTo>
                  <a:pt x="0" y="0"/>
                </a:moveTo>
                <a:lnTo>
                  <a:pt x="4873879" y="0"/>
                </a:lnTo>
                <a:lnTo>
                  <a:pt x="4936862" y="69271"/>
                </a:lnTo>
                <a:cubicBezTo>
                  <a:pt x="5647388" y="929100"/>
                  <a:pt x="6086857" y="2116944"/>
                  <a:pt x="6086857" y="3429000"/>
                </a:cubicBezTo>
                <a:cubicBezTo>
                  <a:pt x="6086857" y="4741056"/>
                  <a:pt x="5647388" y="5928900"/>
                  <a:pt x="4936862" y="6788730"/>
                </a:cubicBezTo>
                <a:lnTo>
                  <a:pt x="4873879" y="6858000"/>
                </a:lnTo>
                <a:lnTo>
                  <a:pt x="0" y="685800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80" name="Google Shape;180;p18"/>
          <p:cNvSpPr txBox="1"/>
          <p:nvPr>
            <p:ph type="title"/>
          </p:nvPr>
        </p:nvSpPr>
        <p:spPr>
          <a:xfrm>
            <a:off x="374904" y="856488"/>
            <a:ext cx="4992624" cy="12435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Arial"/>
              <a:buNone/>
            </a:pPr>
            <a:r>
              <a:rPr b="0" lang="en-US" sz="3400"/>
              <a:t>Literature Survey</a:t>
            </a:r>
            <a:endParaRPr sz="3400"/>
          </a:p>
        </p:txBody>
      </p:sp>
      <p:sp>
        <p:nvSpPr>
          <p:cNvPr id="181" name="Google Shape;181;p18"/>
          <p:cNvSpPr/>
          <p:nvPr/>
        </p:nvSpPr>
        <p:spPr>
          <a:xfrm>
            <a:off x="0" y="1124325"/>
            <a:ext cx="128016" cy="653903"/>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82" name="Google Shape;182;p18"/>
          <p:cNvSpPr/>
          <p:nvPr/>
        </p:nvSpPr>
        <p:spPr>
          <a:xfrm>
            <a:off x="437769" y="2195336"/>
            <a:ext cx="4983480" cy="18288"/>
          </a:xfrm>
          <a:prstGeom prst="rect">
            <a:avLst/>
          </a:prstGeom>
          <a:solidFill>
            <a:srgbClr val="B7C4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83" name="Google Shape;183;p18"/>
          <p:cNvSpPr txBox="1"/>
          <p:nvPr>
            <p:ph idx="1" type="body"/>
          </p:nvPr>
        </p:nvSpPr>
        <p:spPr>
          <a:xfrm>
            <a:off x="374904" y="2522949"/>
            <a:ext cx="4783250" cy="3402363"/>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dk1"/>
              </a:buClr>
              <a:buSzPts val="1100"/>
              <a:buChar char="•"/>
            </a:pPr>
            <a:r>
              <a:rPr lang="en-US" sz="1100"/>
              <a:t>YOLO was introduced to the computer vision community via a paper release in 2015 by Joseph Redmon et al titled ‘You Only Look Once: Unified, Real-Time Object Detection’. The paper reframed object detection, presenting it essentially as a single pass regression problem, initiating with image pixels and moving to bounding box and class probabilities. The proposed approach based on the ‘unified’ concept enabled the simultaneous prediction of multiple bounding boxes and class probabilities, improving both speed and accuracy. Since its inception in 2016 until the present year (2023), the YOLO family has continued to evolve at a rapid pace. Although the initial author (Joseph Redmon) halted further work within the computer vision domain at YOLO-v3 the effectiveness and potential of the core ‘unified’ concept have been further developed by several authors, with the latest addition to the YOLO family coming in the form of YOLO-v8. For implementation of object detection, each grid cell would predict bounding boxes along with the dimensions and confidence scores. The confidence score was indicative of the absence or presence of an object within the bounding box. Therefore, the confidence score can be expressed as Equation (1): confidence score =p(object)∗IoUtruth pred (1) Each bounding box consisted of five components (x,y,w,h, and the confidence score) with the first four components corresponding to center coordinates (x,y,width, and height) of the respective bounding box as shown in Figure:</a:t>
            </a:r>
            <a:endParaRPr sz="1100"/>
          </a:p>
        </p:txBody>
      </p:sp>
      <p:pic>
        <p:nvPicPr>
          <p:cNvPr id="184" name="Google Shape;184;p18"/>
          <p:cNvPicPr preferRelativeResize="0"/>
          <p:nvPr/>
        </p:nvPicPr>
        <p:blipFill rotWithShape="1">
          <a:blip r:embed="rId3">
            <a:alphaModFix/>
          </a:blip>
          <a:srcRect b="0" l="0" r="0" t="0"/>
          <a:stretch/>
        </p:blipFill>
        <p:spPr>
          <a:xfrm>
            <a:off x="5533292" y="2086708"/>
            <a:ext cx="6549903" cy="4517415"/>
          </a:xfrm>
          <a:prstGeom prst="rect">
            <a:avLst/>
          </a:prstGeom>
          <a:noFill/>
          <a:ln>
            <a:noFill/>
          </a:ln>
        </p:spPr>
      </p:pic>
      <p:pic>
        <p:nvPicPr>
          <p:cNvPr id="185" name="Google Shape;185;p18" title="ppt_s-6.mp3">
            <a:hlinkClick r:id="rId4"/>
          </p:cNvPr>
          <p:cNvPicPr preferRelativeResize="0"/>
          <p:nvPr/>
        </p:nvPicPr>
        <p:blipFill>
          <a:blip r:embed="rId5">
            <a:alphaModFix/>
          </a:blip>
          <a:stretch>
            <a:fillRect/>
          </a:stretch>
        </p:blipFill>
        <p:spPr>
          <a:xfrm>
            <a:off x="11224725" y="5925300"/>
            <a:ext cx="653900" cy="653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9" name="Shape 189"/>
        <p:cNvGrpSpPr/>
        <p:nvPr/>
      </p:nvGrpSpPr>
      <p:grpSpPr>
        <a:xfrm>
          <a:off x="0" y="0"/>
          <a:ext cx="0" cy="0"/>
          <a:chOff x="0" y="0"/>
          <a:chExt cx="0" cy="0"/>
        </a:xfrm>
      </p:grpSpPr>
      <p:sp>
        <p:nvSpPr>
          <p:cNvPr id="190" name="Google Shape;190;p1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venir"/>
              <a:ea typeface="Avenir"/>
              <a:cs typeface="Avenir"/>
              <a:sym typeface="Avenir"/>
            </a:endParaRPr>
          </a:p>
        </p:txBody>
      </p:sp>
      <p:sp>
        <p:nvSpPr>
          <p:cNvPr id="191" name="Google Shape;191;p19"/>
          <p:cNvSpPr/>
          <p:nvPr/>
        </p:nvSpPr>
        <p:spPr>
          <a:xfrm>
            <a:off x="558210" y="384048"/>
            <a:ext cx="3740740" cy="5833872"/>
          </a:xfrm>
          <a:prstGeom prst="rect">
            <a:avLst/>
          </a:prstGeom>
          <a:solidFill>
            <a:schemeClr val="lt1"/>
          </a:solidFill>
          <a:ln cap="flat" cmpd="sng" w="12700">
            <a:solidFill>
              <a:srgbClr val="E1E8EF"/>
            </a:solidFill>
            <a:prstDash val="solid"/>
            <a:miter lim="800000"/>
            <a:headEnd len="sm" w="sm" type="none"/>
            <a:tailEnd len="sm" w="sm" type="none"/>
          </a:ln>
          <a:effectLst>
            <a:outerShdw blurRad="50800" rotWithShape="0" algn="tl" dir="2700000" dist="38100">
              <a:srgbClr val="D8D8D8">
                <a:alpha val="2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92" name="Google Shape;192;p19"/>
          <p:cNvSpPr txBox="1"/>
          <p:nvPr>
            <p:ph type="title"/>
          </p:nvPr>
        </p:nvSpPr>
        <p:spPr>
          <a:xfrm>
            <a:off x="868680" y="919128"/>
            <a:ext cx="3103427" cy="431123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Arial"/>
              <a:buNone/>
            </a:pPr>
            <a:r>
              <a:rPr b="0" lang="en-US" sz="3200"/>
              <a:t>Existing System/Work</a:t>
            </a:r>
            <a:endParaRPr sz="3200"/>
          </a:p>
        </p:txBody>
      </p:sp>
      <p:sp>
        <p:nvSpPr>
          <p:cNvPr id="193" name="Google Shape;193;p19"/>
          <p:cNvSpPr txBox="1"/>
          <p:nvPr>
            <p:ph idx="1" type="body"/>
          </p:nvPr>
        </p:nvSpPr>
        <p:spPr>
          <a:xfrm>
            <a:off x="4962222" y="919128"/>
            <a:ext cx="6730944" cy="5298790"/>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100000"/>
              </a:lnSpc>
              <a:spcBef>
                <a:spcPts val="0"/>
              </a:spcBef>
              <a:spcAft>
                <a:spcPts val="0"/>
              </a:spcAft>
              <a:buClr>
                <a:schemeClr val="dk1"/>
              </a:buClr>
              <a:buSzPts val="1600"/>
              <a:buChar char="•"/>
            </a:pPr>
            <a:r>
              <a:rPr lang="en-US" sz="1600"/>
              <a:t>YOLOv4:</a:t>
            </a:r>
            <a:endParaRPr sz="1600"/>
          </a:p>
          <a:p>
            <a:pPr indent="-228600" lvl="1" marL="685800" rtl="0" algn="l">
              <a:lnSpc>
                <a:spcPct val="100000"/>
              </a:lnSpc>
              <a:spcBef>
                <a:spcPts val="500"/>
              </a:spcBef>
              <a:spcAft>
                <a:spcPts val="0"/>
              </a:spcAft>
              <a:buClr>
                <a:schemeClr val="dk1"/>
              </a:buClr>
              <a:buSzPts val="1600"/>
              <a:buChar char="•"/>
            </a:pPr>
            <a:r>
              <a:rPr lang="en-US" sz="1600"/>
              <a:t>YOLOv4 introduces advancements such as CSPDarknet53 backbone, PANet path-aggregation neck, and cross-stage partial connections (CSP), achieving state-of-the-art performance in object detection.</a:t>
            </a:r>
            <a:endParaRPr sz="1600"/>
          </a:p>
          <a:p>
            <a:pPr indent="-228600" lvl="0" marL="228600" rtl="0" algn="l">
              <a:lnSpc>
                <a:spcPct val="100000"/>
              </a:lnSpc>
              <a:spcBef>
                <a:spcPts val="1000"/>
              </a:spcBef>
              <a:spcAft>
                <a:spcPts val="0"/>
              </a:spcAft>
              <a:buClr>
                <a:schemeClr val="dk1"/>
              </a:buClr>
              <a:buSzPts val="1600"/>
              <a:buChar char="•"/>
            </a:pPr>
            <a:r>
              <a:rPr lang="en-US" sz="1600"/>
              <a:t>EfficientDet:</a:t>
            </a:r>
            <a:endParaRPr sz="1600"/>
          </a:p>
          <a:p>
            <a:pPr indent="-228600" lvl="1" marL="685800" rtl="0" algn="l">
              <a:lnSpc>
                <a:spcPct val="100000"/>
              </a:lnSpc>
              <a:spcBef>
                <a:spcPts val="500"/>
              </a:spcBef>
              <a:spcAft>
                <a:spcPts val="0"/>
              </a:spcAft>
              <a:buClr>
                <a:schemeClr val="dk1"/>
              </a:buClr>
              <a:buSzPts val="1600"/>
              <a:buChar char="•"/>
            </a:pPr>
            <a:r>
              <a:rPr lang="en-US" sz="1600"/>
              <a:t>EfficientDet presents a scalable and efficient object detection model based on the EfficientNet backbone and compound scaling, achieving impressive performance across various resource constraints.</a:t>
            </a:r>
            <a:endParaRPr sz="1600"/>
          </a:p>
          <a:p>
            <a:pPr indent="-228600" lvl="0" marL="228600" rtl="0" algn="l">
              <a:lnSpc>
                <a:spcPct val="100000"/>
              </a:lnSpc>
              <a:spcBef>
                <a:spcPts val="1000"/>
              </a:spcBef>
              <a:spcAft>
                <a:spcPts val="0"/>
              </a:spcAft>
              <a:buClr>
                <a:schemeClr val="dk1"/>
              </a:buClr>
              <a:buSzPts val="1600"/>
              <a:buChar char="•"/>
            </a:pPr>
            <a:r>
              <a:rPr lang="en-US" sz="1600"/>
              <a:t>RetinaNet::</a:t>
            </a:r>
            <a:endParaRPr sz="1600"/>
          </a:p>
          <a:p>
            <a:pPr indent="-228600" lvl="1" marL="685800" rtl="0" algn="l">
              <a:lnSpc>
                <a:spcPct val="100000"/>
              </a:lnSpc>
              <a:spcBef>
                <a:spcPts val="500"/>
              </a:spcBef>
              <a:spcAft>
                <a:spcPts val="0"/>
              </a:spcAft>
              <a:buClr>
                <a:schemeClr val="dk1"/>
              </a:buClr>
              <a:buSzPts val="1600"/>
              <a:buChar char="•"/>
            </a:pPr>
            <a:r>
              <a:rPr lang="en-US" sz="1600"/>
              <a:t>RetinaNet addresses class imbalance in object detection with a focal loss function, focusing training on hard examples and improving accuracy, particularly for rare object classes.</a:t>
            </a:r>
            <a:endParaRPr sz="1600"/>
          </a:p>
          <a:p>
            <a:pPr indent="-228600" lvl="0" marL="228600" rtl="0" algn="l">
              <a:lnSpc>
                <a:spcPct val="100000"/>
              </a:lnSpc>
              <a:spcBef>
                <a:spcPts val="1000"/>
              </a:spcBef>
              <a:spcAft>
                <a:spcPts val="0"/>
              </a:spcAft>
              <a:buClr>
                <a:schemeClr val="dk1"/>
              </a:buClr>
              <a:buSzPts val="1600"/>
              <a:buChar char="•"/>
            </a:pPr>
            <a:r>
              <a:rPr lang="en-US" sz="1600"/>
              <a:t>SSD (Single Shot MultiBox Detector:</a:t>
            </a:r>
            <a:endParaRPr sz="1600"/>
          </a:p>
          <a:p>
            <a:pPr indent="-228600" lvl="1" marL="685800" rtl="0" algn="l">
              <a:lnSpc>
                <a:spcPct val="100000"/>
              </a:lnSpc>
              <a:spcBef>
                <a:spcPts val="500"/>
              </a:spcBef>
              <a:spcAft>
                <a:spcPts val="0"/>
              </a:spcAft>
              <a:buClr>
                <a:schemeClr val="dk1"/>
              </a:buClr>
              <a:buSzPts val="1600"/>
              <a:buChar char="•"/>
            </a:pPr>
            <a:r>
              <a:rPr lang="en-US" sz="1600"/>
              <a:t>SSD achieves real-time object detection by directly predicting bounding boxes and class probabilities from feature maps of different scales, efficiently integrating object detection and classification tasks.</a:t>
            </a:r>
            <a:br>
              <a:rPr lang="en-US" sz="1100"/>
            </a:br>
            <a:endParaRPr sz="1100"/>
          </a:p>
          <a:p>
            <a:pPr indent="-158750" lvl="0" marL="228600" rtl="0" algn="l">
              <a:lnSpc>
                <a:spcPct val="100000"/>
              </a:lnSpc>
              <a:spcBef>
                <a:spcPts val="1000"/>
              </a:spcBef>
              <a:spcAft>
                <a:spcPts val="0"/>
              </a:spcAft>
              <a:buClr>
                <a:schemeClr val="dk1"/>
              </a:buClr>
              <a:buSzPts val="1100"/>
              <a:buNone/>
            </a:pPr>
            <a:r>
              <a:t/>
            </a:r>
            <a:endParaRPr sz="1100"/>
          </a:p>
        </p:txBody>
      </p:sp>
      <p:sp>
        <p:nvSpPr>
          <p:cNvPr id="194" name="Google Shape;194;p19"/>
          <p:cNvSpPr/>
          <p:nvPr/>
        </p:nvSpPr>
        <p:spPr>
          <a:xfrm>
            <a:off x="498834" y="889233"/>
            <a:ext cx="128016"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pic>
        <p:nvPicPr>
          <p:cNvPr id="195" name="Google Shape;195;p19" title="ppt_s-7.mp3">
            <a:hlinkClick r:id="rId3"/>
          </p:cNvPr>
          <p:cNvPicPr preferRelativeResize="0"/>
          <p:nvPr/>
        </p:nvPicPr>
        <p:blipFill>
          <a:blip r:embed="rId4">
            <a:alphaModFix/>
          </a:blip>
          <a:stretch>
            <a:fillRect/>
          </a:stretch>
        </p:blipFill>
        <p:spPr>
          <a:xfrm>
            <a:off x="11196025" y="5935025"/>
            <a:ext cx="636425" cy="636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9" name="Shape 199"/>
        <p:cNvGrpSpPr/>
        <p:nvPr/>
      </p:nvGrpSpPr>
      <p:grpSpPr>
        <a:xfrm>
          <a:off x="0" y="0"/>
          <a:ext cx="0" cy="0"/>
          <a:chOff x="0" y="0"/>
          <a:chExt cx="0" cy="0"/>
        </a:xfrm>
      </p:grpSpPr>
      <p:sp>
        <p:nvSpPr>
          <p:cNvPr id="200" name="Google Shape;200;p20"/>
          <p:cNvSpPr txBox="1"/>
          <p:nvPr>
            <p:ph type="title"/>
          </p:nvPr>
        </p:nvSpPr>
        <p:spPr>
          <a:xfrm>
            <a:off x="620303" y="424580"/>
            <a:ext cx="4314645" cy="1268958"/>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Arial"/>
              <a:buNone/>
            </a:pPr>
            <a:r>
              <a:rPr b="0" lang="en-US" sz="3200"/>
              <a:t>Proposed System/Work</a:t>
            </a:r>
            <a:endParaRPr sz="3200"/>
          </a:p>
        </p:txBody>
      </p:sp>
      <p:sp>
        <p:nvSpPr>
          <p:cNvPr id="201" name="Google Shape;201;p20"/>
          <p:cNvSpPr txBox="1"/>
          <p:nvPr>
            <p:ph idx="1" type="body"/>
          </p:nvPr>
        </p:nvSpPr>
        <p:spPr>
          <a:xfrm>
            <a:off x="714086" y="2581033"/>
            <a:ext cx="11126222" cy="3717317"/>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1400"/>
              <a:buChar char="•"/>
            </a:pPr>
            <a:r>
              <a:rPr b="1" lang="en-US" sz="1400"/>
              <a:t>YOLOv8</a:t>
            </a:r>
            <a:r>
              <a:rPr lang="en-US" sz="1200"/>
              <a:t>:  This model builds upon the YOLO series of real-time object detection algorithms, aiming to enhance both efficiency and accuracy in object detection tasks. It leverages advancements in architecture design, training techniques, and optimization strategies to achieve superior performance.</a:t>
            </a:r>
            <a:endParaRPr/>
          </a:p>
          <a:p>
            <a:pPr indent="-228600" lvl="0" marL="228600" rtl="0" algn="l">
              <a:lnSpc>
                <a:spcPct val="100000"/>
              </a:lnSpc>
              <a:spcBef>
                <a:spcPts val="1000"/>
              </a:spcBef>
              <a:spcAft>
                <a:spcPts val="0"/>
              </a:spcAft>
              <a:buClr>
                <a:schemeClr val="dk1"/>
              </a:buClr>
              <a:buSzPts val="1400"/>
              <a:buChar char="•"/>
            </a:pPr>
            <a:r>
              <a:rPr b="1" lang="en-US" sz="1400"/>
              <a:t>YOLOv7</a:t>
            </a:r>
            <a:r>
              <a:rPr lang="en-US" sz="1200"/>
              <a:t>: An earlier version that laid the groundwork for YOLOv8, focusing on improving model efficiency and speed while maintaining high accuracy in object detection.</a:t>
            </a:r>
            <a:endParaRPr/>
          </a:p>
          <a:p>
            <a:pPr indent="-228600" lvl="0" marL="228600" rtl="0" algn="l">
              <a:lnSpc>
                <a:spcPct val="100000"/>
              </a:lnSpc>
              <a:spcBef>
                <a:spcPts val="1000"/>
              </a:spcBef>
              <a:spcAft>
                <a:spcPts val="0"/>
              </a:spcAft>
              <a:buClr>
                <a:schemeClr val="dk1"/>
              </a:buClr>
              <a:buSzPts val="1400"/>
              <a:buChar char="•"/>
            </a:pPr>
            <a:r>
              <a:rPr b="1" lang="en-US" sz="1400"/>
              <a:t>Advanced Data Augmentation Techniques: </a:t>
            </a:r>
            <a:r>
              <a:rPr lang="en-US" sz="1200"/>
              <a:t>Various works explore novel data augmentation methods to improve model robustness and generalization in real-time object detection tasks. These techniques include mixup, cutmix, and mosaic augmentation.</a:t>
            </a:r>
            <a:endParaRPr/>
          </a:p>
          <a:p>
            <a:pPr indent="-228600" lvl="0" marL="228600" rtl="0" algn="l">
              <a:lnSpc>
                <a:spcPct val="100000"/>
              </a:lnSpc>
              <a:spcBef>
                <a:spcPts val="1000"/>
              </a:spcBef>
              <a:spcAft>
                <a:spcPts val="0"/>
              </a:spcAft>
              <a:buClr>
                <a:schemeClr val="dk1"/>
              </a:buClr>
              <a:buSzPts val="1400"/>
              <a:buChar char="•"/>
            </a:pPr>
            <a:r>
              <a:rPr b="1" lang="en-US" sz="1400"/>
              <a:t>Model Pruning and Quantization</a:t>
            </a:r>
            <a:r>
              <a:rPr lang="en-US" sz="1200"/>
              <a:t>: Research focuses on pruning and quantizing neural networks to reduce model size and computational complexity, enabling real-time inference on resource-constrained devices.</a:t>
            </a:r>
            <a:endParaRPr/>
          </a:p>
          <a:p>
            <a:pPr indent="-228600" lvl="0" marL="228600" rtl="0" algn="l">
              <a:lnSpc>
                <a:spcPct val="100000"/>
              </a:lnSpc>
              <a:spcBef>
                <a:spcPts val="1000"/>
              </a:spcBef>
              <a:spcAft>
                <a:spcPts val="0"/>
              </a:spcAft>
              <a:buClr>
                <a:schemeClr val="dk1"/>
              </a:buClr>
              <a:buSzPts val="1400"/>
              <a:buChar char="•"/>
            </a:pPr>
            <a:r>
              <a:rPr b="1" lang="en-US" sz="1400"/>
              <a:t>Adaptive Learning Rate Schedulers: </a:t>
            </a:r>
            <a:r>
              <a:rPr lang="en-US" sz="1200"/>
              <a:t>Studies investigate adaptive learning rate scheduling techniques to improve training stability and convergence speed, facilitating faster model development and deployment</a:t>
            </a:r>
            <a:endParaRPr sz="1200"/>
          </a:p>
        </p:txBody>
      </p:sp>
      <p:pic>
        <p:nvPicPr>
          <p:cNvPr id="202" name="Google Shape;202;p20" title="ppt_s-8.mp3">
            <a:hlinkClick r:id="rId3"/>
          </p:cNvPr>
          <p:cNvPicPr preferRelativeResize="0"/>
          <p:nvPr/>
        </p:nvPicPr>
        <p:blipFill>
          <a:blip r:embed="rId4">
            <a:alphaModFix/>
          </a:blip>
          <a:stretch>
            <a:fillRect/>
          </a:stretch>
        </p:blipFill>
        <p:spPr>
          <a:xfrm>
            <a:off x="11109226" y="5819100"/>
            <a:ext cx="731075" cy="731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6" name="Shape 206"/>
        <p:cNvGrpSpPr/>
        <p:nvPr/>
      </p:nvGrpSpPr>
      <p:grpSpPr>
        <a:xfrm>
          <a:off x="0" y="0"/>
          <a:ext cx="0" cy="0"/>
          <a:chOff x="0" y="0"/>
          <a:chExt cx="0" cy="0"/>
        </a:xfrm>
      </p:grpSpPr>
      <p:sp>
        <p:nvSpPr>
          <p:cNvPr id="207" name="Google Shape;207;p21"/>
          <p:cNvSpPr/>
          <p:nvPr/>
        </p:nvSpPr>
        <p:spPr>
          <a:xfrm rot="5400000">
            <a:off x="857544" y="346791"/>
            <a:ext cx="146304"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08" name="Google Shape;208;p21"/>
          <p:cNvSpPr/>
          <p:nvPr/>
        </p:nvSpPr>
        <p:spPr>
          <a:xfrm flipH="1" rot="10800000">
            <a:off x="578652" y="4501201"/>
            <a:ext cx="11034696" cy="18288"/>
          </a:xfrm>
          <a:prstGeom prst="rect">
            <a:avLst/>
          </a:prstGeom>
          <a:solidFill>
            <a:srgbClr val="B7C4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09" name="Google Shape;209;p2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descr="Magnifying glass on clear background" id="210" name="Google Shape;210;p21"/>
          <p:cNvPicPr preferRelativeResize="0"/>
          <p:nvPr/>
        </p:nvPicPr>
        <p:blipFill rotWithShape="1">
          <a:blip r:embed="rId3">
            <a:alphaModFix/>
          </a:blip>
          <a:srcRect b="15725" l="0" r="-2" t="0"/>
          <a:stretch/>
        </p:blipFill>
        <p:spPr>
          <a:xfrm>
            <a:off x="20" y="10"/>
            <a:ext cx="12191980" cy="6857990"/>
          </a:xfrm>
          <a:prstGeom prst="rect">
            <a:avLst/>
          </a:prstGeom>
          <a:noFill/>
          <a:ln>
            <a:noFill/>
          </a:ln>
        </p:spPr>
      </p:pic>
      <p:sp>
        <p:nvSpPr>
          <p:cNvPr id="211" name="Google Shape;211;p21"/>
          <p:cNvSpPr/>
          <p:nvPr/>
        </p:nvSpPr>
        <p:spPr>
          <a:xfrm rot="10800000">
            <a:off x="-3" y="4530071"/>
            <a:ext cx="12191999" cy="2327926"/>
          </a:xfrm>
          <a:prstGeom prst="rect">
            <a:avLst/>
          </a:prstGeom>
          <a:gradFill>
            <a:gsLst>
              <a:gs pos="0">
                <a:srgbClr val="000000">
                  <a:alpha val="0"/>
                </a:srgbClr>
              </a:gs>
              <a:gs pos="56000">
                <a:srgbClr val="000000">
                  <a:alpha val="40000"/>
                </a:srgbClr>
              </a:gs>
              <a:gs pos="100000">
                <a:srgbClr val="000000">
                  <a:alpha val="84705"/>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12" name="Google Shape;212;p21"/>
          <p:cNvSpPr txBox="1"/>
          <p:nvPr>
            <p:ph type="title"/>
          </p:nvPr>
        </p:nvSpPr>
        <p:spPr>
          <a:xfrm>
            <a:off x="2103121" y="4727173"/>
            <a:ext cx="7985759" cy="868823"/>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4000"/>
              <a:buFont typeface="Arial"/>
              <a:buNone/>
            </a:pPr>
            <a:r>
              <a:rPr lang="en-US">
                <a:solidFill>
                  <a:schemeClr val="lt1"/>
                </a:solidFill>
              </a:rPr>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name="AccentBoxVTI">
  <a:themeElements>
    <a:clrScheme name="AnalogousFromDarkSeedLeftStep">
      <a:dk1>
        <a:srgbClr val="000000"/>
      </a:dk1>
      <a:lt1>
        <a:srgbClr val="FFFFFF"/>
      </a:lt1>
      <a:dk2>
        <a:srgbClr val="1A212F"/>
      </a:dk2>
      <a:lt2>
        <a:srgbClr val="F0F3F1"/>
      </a:lt2>
      <a:accent1>
        <a:srgbClr val="C34D9C"/>
      </a:accent1>
      <a:accent2>
        <a:srgbClr val="A83BB1"/>
      </a:accent2>
      <a:accent3>
        <a:srgbClr val="884DC3"/>
      </a:accent3>
      <a:accent4>
        <a:srgbClr val="493FB3"/>
      </a:accent4>
      <a:accent5>
        <a:srgbClr val="4D74C3"/>
      </a:accent5>
      <a:accent6>
        <a:srgbClr val="3B94B1"/>
      </a:accent6>
      <a:hlink>
        <a:srgbClr val="3F54BF"/>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