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8" r:id="rId2"/>
    <p:sldId id="279" r:id="rId3"/>
    <p:sldId id="280" r:id="rId4"/>
    <p:sldId id="283" r:id="rId5"/>
    <p:sldId id="284" r:id="rId6"/>
    <p:sldId id="275" r:id="rId7"/>
    <p:sldId id="263" r:id="rId8"/>
    <p:sldId id="273" r:id="rId9"/>
    <p:sldId id="270" r:id="rId10"/>
    <p:sldId id="277" r:id="rId11"/>
    <p:sldId id="264" r:id="rId12"/>
    <p:sldId id="276" r:id="rId13"/>
    <p:sldId id="281" r:id="rId14"/>
    <p:sldId id="282"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C912A-3E35-40B6-ACDC-2CA098D97324}" type="datetimeFigureOut">
              <a:rPr lang="en-US" smtClean="0"/>
              <a:t>10/18/2019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5A9DF-71DE-4C87-935F-88F35D477366}" type="slidenum">
              <a:rPr lang="en-US" smtClean="0"/>
              <a:t>‹#›</a:t>
            </a:fld>
            <a:endParaRPr lang="en-US"/>
          </a:p>
        </p:txBody>
      </p:sp>
    </p:spTree>
    <p:extLst>
      <p:ext uri="{BB962C8B-B14F-4D97-AF65-F5344CB8AC3E}">
        <p14:creationId xmlns:p14="http://schemas.microsoft.com/office/powerpoint/2010/main" val="392382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FA62BF93-46E9-4406-B8E9-4CCC3C63BDD9}" type="datetimeFigureOut">
              <a:rPr lang="en-US" smtClean="0"/>
              <a:t>10/18/2019</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6C61F62-F721-4DAD-8E18-A8D550DF578C}" type="slidenum">
              <a:rPr lang="en-US" smtClean="0"/>
              <a:t>‹#›</a:t>
            </a:fld>
            <a:endParaRPr lang="en-US" dirty="0"/>
          </a:p>
        </p:txBody>
      </p:sp>
    </p:spTree>
    <p:extLst>
      <p:ext uri="{BB962C8B-B14F-4D97-AF65-F5344CB8AC3E}">
        <p14:creationId xmlns:p14="http://schemas.microsoft.com/office/powerpoint/2010/main" val="4239641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212651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174639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326316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C61F62-F721-4DAD-8E18-A8D550DF578C}" type="slidenum">
              <a:rPr lang="en-US" smtClean="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099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412067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374321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70796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419864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22220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62BF93-46E9-4406-B8E9-4CCC3C63BDD9}"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C61F62-F721-4DAD-8E18-A8D550DF578C}" type="slidenum">
              <a:rPr lang="en-US" smtClean="0"/>
              <a:t>‹#›</a:t>
            </a:fld>
            <a:endParaRPr lang="en-US" dirty="0"/>
          </a:p>
        </p:txBody>
      </p:sp>
    </p:spTree>
    <p:extLst>
      <p:ext uri="{BB962C8B-B14F-4D97-AF65-F5344CB8AC3E}">
        <p14:creationId xmlns:p14="http://schemas.microsoft.com/office/powerpoint/2010/main" val="379821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A62BF93-46E9-4406-B8E9-4CCC3C63BDD9}" type="datetimeFigureOut">
              <a:rPr lang="en-US" smtClean="0"/>
              <a:t>10/18/2019</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6C61F62-F721-4DAD-8E18-A8D550DF578C}" type="slidenum">
              <a:rPr lang="en-US" smtClean="0"/>
              <a:t>‹#›</a:t>
            </a:fld>
            <a:endParaRPr lang="en-US" dirty="0"/>
          </a:p>
        </p:txBody>
      </p:sp>
    </p:spTree>
    <p:extLst>
      <p:ext uri="{BB962C8B-B14F-4D97-AF65-F5344CB8AC3E}">
        <p14:creationId xmlns:p14="http://schemas.microsoft.com/office/powerpoint/2010/main" val="22922129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229600" cy="1143000"/>
          </a:xfrm>
        </p:spPr>
        <p:txBody>
          <a:bodyPr/>
          <a:lstStyle/>
          <a:p>
            <a:r>
              <a:rPr lang="en-US" b="1" dirty="0">
                <a:latin typeface="Century Schoolbook" panose="02040604050505020304" pitchFamily="18" charset="0"/>
              </a:rPr>
              <a:t>Drive Safe</a:t>
            </a:r>
          </a:p>
        </p:txBody>
      </p:sp>
      <p:sp>
        <p:nvSpPr>
          <p:cNvPr id="4" name="TextBox 3">
            <a:extLst>
              <a:ext uri="{FF2B5EF4-FFF2-40B4-BE49-F238E27FC236}">
                <a16:creationId xmlns:a16="http://schemas.microsoft.com/office/drawing/2014/main" id="{CC4191E5-C8D8-4567-8B64-F1DA7EE2AADA}"/>
              </a:ext>
            </a:extLst>
          </p:cNvPr>
          <p:cNvSpPr txBox="1"/>
          <p:nvPr/>
        </p:nvSpPr>
        <p:spPr>
          <a:xfrm>
            <a:off x="4876800" y="5562600"/>
            <a:ext cx="3043646" cy="369332"/>
          </a:xfrm>
          <a:prstGeom prst="rect">
            <a:avLst/>
          </a:prstGeom>
          <a:noFill/>
        </p:spPr>
        <p:txBody>
          <a:bodyPr wrap="square" rtlCol="0">
            <a:spAutoFit/>
          </a:bodyPr>
          <a:lstStyle/>
          <a:p>
            <a:r>
              <a:rPr lang="en-US" dirty="0"/>
              <a:t>“Drive Safe | DriveEZ”</a:t>
            </a:r>
          </a:p>
        </p:txBody>
      </p:sp>
    </p:spTree>
    <p:extLst>
      <p:ext uri="{BB962C8B-B14F-4D97-AF65-F5344CB8AC3E}">
        <p14:creationId xmlns:p14="http://schemas.microsoft.com/office/powerpoint/2010/main" val="375602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533400"/>
            <a:ext cx="6400800" cy="646331"/>
          </a:xfrm>
          <a:prstGeom prst="rect">
            <a:avLst/>
          </a:prstGeom>
          <a:noFill/>
        </p:spPr>
        <p:txBody>
          <a:bodyPr wrap="square" rtlCol="0">
            <a:spAutoFit/>
          </a:bodyPr>
          <a:lstStyle/>
          <a:p>
            <a:r>
              <a:rPr lang="en-US" dirty="0">
                <a:latin typeface="Century Schoolbook" pitchFamily="18" charset="0"/>
              </a:rPr>
              <a:t>User can Add Emergency contact numbers. If the caller is from emergency number then call will not get blocked.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524000"/>
            <a:ext cx="2895600" cy="46136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5754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
            <a:ext cx="7010400" cy="1066800"/>
          </a:xfrm>
        </p:spPr>
        <p:txBody>
          <a:bodyPr>
            <a:normAutofit/>
          </a:bodyPr>
          <a:lstStyle/>
          <a:p>
            <a:pPr algn="l"/>
            <a:r>
              <a:rPr lang="en-US" sz="1800" dirty="0">
                <a:solidFill>
                  <a:schemeClr val="tx1"/>
                </a:solidFill>
                <a:latin typeface="Century Schoolbook" pitchFamily="18" charset="0"/>
              </a:rPr>
              <a:t>When Speed get above limit Speed meter will turn Red and phone will start vibrating. This will tell user that you are exceeding speed limit.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371600"/>
            <a:ext cx="2971800" cy="51054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47800" y="914400"/>
            <a:ext cx="6553200" cy="646331"/>
          </a:xfrm>
          <a:prstGeom prst="rect">
            <a:avLst/>
          </a:prstGeom>
        </p:spPr>
        <p:txBody>
          <a:bodyPr wrap="square">
            <a:spAutoFit/>
          </a:bodyPr>
          <a:lstStyle/>
          <a:p>
            <a:r>
              <a:rPr lang="en-US" dirty="0">
                <a:latin typeface="Century Schoolbook" pitchFamily="18" charset="0"/>
              </a:rPr>
              <a:t>User can see </a:t>
            </a:r>
            <a:r>
              <a:rPr lang="en-US" dirty="0">
                <a:solidFill>
                  <a:schemeClr val="tx1"/>
                </a:solidFill>
                <a:latin typeface="Century Schoolbook" pitchFamily="18" charset="0"/>
              </a:rPr>
              <a:t>Previous Ride details such as average speed and time for trip.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828800"/>
            <a:ext cx="2667000" cy="464658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anose="02040604050505020304" pitchFamily="18" charset="0"/>
              </a:rPr>
              <a:t>Future Scope</a:t>
            </a:r>
          </a:p>
        </p:txBody>
      </p:sp>
      <p:sp>
        <p:nvSpPr>
          <p:cNvPr id="3" name="Content Placeholder 2"/>
          <p:cNvSpPr>
            <a:spLocks noGrp="1"/>
          </p:cNvSpPr>
          <p:nvPr>
            <p:ph idx="1"/>
          </p:nvPr>
        </p:nvSpPr>
        <p:spPr>
          <a:xfrm>
            <a:off x="952500" y="2057400"/>
            <a:ext cx="7772400" cy="4114800"/>
          </a:xfrm>
        </p:spPr>
        <p:txBody>
          <a:bodyPr>
            <a:normAutofit/>
          </a:bodyPr>
          <a:lstStyle/>
          <a:p>
            <a:pPr lvl="0"/>
            <a:r>
              <a:rPr lang="en-US" sz="2000" dirty="0">
                <a:latin typeface="Century Schoolbook" panose="02040604050505020304" pitchFamily="18" charset="0"/>
              </a:rPr>
              <a:t>Android wear support</a:t>
            </a:r>
          </a:p>
          <a:p>
            <a:pPr lvl="0"/>
            <a:r>
              <a:rPr lang="en-US" sz="2000" dirty="0">
                <a:latin typeface="Century Schoolbook" panose="02040604050505020304" pitchFamily="18" charset="0"/>
              </a:rPr>
              <a:t>Parental Controls i.e. Parent will be able to keep track of speed of their children’s driving.</a:t>
            </a:r>
          </a:p>
          <a:p>
            <a:pPr lvl="0"/>
            <a:r>
              <a:rPr lang="en-US" sz="2000" dirty="0">
                <a:latin typeface="Century Schoolbook" panose="02040604050505020304" pitchFamily="18" charset="0"/>
              </a:rPr>
              <a:t>Car mode with navigational features.</a:t>
            </a:r>
          </a:p>
          <a:p>
            <a:pPr lvl="0"/>
            <a:r>
              <a:rPr lang="en-US" sz="2000" dirty="0">
                <a:latin typeface="Century Schoolbook" panose="02040604050505020304" pitchFamily="18" charset="0"/>
              </a:rPr>
              <a:t>Fuel tracking based on distance travelled and speed.   </a:t>
            </a:r>
          </a:p>
        </p:txBody>
      </p:sp>
    </p:spTree>
    <p:extLst>
      <p:ext uri="{BB962C8B-B14F-4D97-AF65-F5344CB8AC3E}">
        <p14:creationId xmlns:p14="http://schemas.microsoft.com/office/powerpoint/2010/main" val="43490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anose="02040604050505020304" pitchFamily="18" charset="0"/>
              </a:rPr>
              <a:t>Conclusion</a:t>
            </a:r>
          </a:p>
        </p:txBody>
      </p:sp>
      <p:sp>
        <p:nvSpPr>
          <p:cNvPr id="3" name="Content Placeholder 2"/>
          <p:cNvSpPr>
            <a:spLocks noGrp="1"/>
          </p:cNvSpPr>
          <p:nvPr>
            <p:ph idx="1"/>
          </p:nvPr>
        </p:nvSpPr>
        <p:spPr>
          <a:xfrm>
            <a:off x="609600" y="1905000"/>
            <a:ext cx="8229600" cy="4525963"/>
          </a:xfrm>
        </p:spPr>
        <p:txBody>
          <a:bodyPr/>
          <a:lstStyle/>
          <a:p>
            <a:pPr marL="0" indent="0">
              <a:buNone/>
            </a:pPr>
            <a:r>
              <a:rPr lang="en-US" sz="2000" dirty="0">
                <a:latin typeface="Century Schoolbook" panose="02040604050505020304" pitchFamily="18" charset="0"/>
              </a:rPr>
              <a:t>Hereby, as far as our knowledge of this project goes, we assert that the mini-project on</a:t>
            </a:r>
          </a:p>
          <a:p>
            <a:pPr marL="0" indent="0">
              <a:buNone/>
            </a:pPr>
            <a:r>
              <a:rPr lang="en-US" sz="2000" dirty="0">
                <a:latin typeface="Century Schoolbook" panose="02040604050505020304" pitchFamily="18" charset="0"/>
              </a:rPr>
              <a:t>Successful implementation would help the drivers to drive safely without any distraction.</a:t>
            </a:r>
          </a:p>
          <a:p>
            <a:pPr marL="0" indent="0">
              <a:buNone/>
            </a:pPr>
            <a:r>
              <a:rPr lang="en-US" sz="2000" dirty="0">
                <a:latin typeface="Century Schoolbook" panose="02040604050505020304" pitchFamily="18" charset="0"/>
              </a:rPr>
              <a:t>This will help to reduce accident percentage and help in road safety.</a:t>
            </a:r>
          </a:p>
          <a:p>
            <a:endParaRPr lang="en-US" dirty="0"/>
          </a:p>
        </p:txBody>
      </p:sp>
    </p:spTree>
    <p:extLst>
      <p:ext uri="{BB962C8B-B14F-4D97-AF65-F5344CB8AC3E}">
        <p14:creationId xmlns:p14="http://schemas.microsoft.com/office/powerpoint/2010/main" val="36642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47800" y="2819400"/>
            <a:ext cx="6400800" cy="1752600"/>
          </a:xfrm>
        </p:spPr>
        <p:txBody>
          <a:bodyPr>
            <a:normAutofit/>
          </a:bodyPr>
          <a:lstStyle/>
          <a:p>
            <a:r>
              <a:rPr lang="en-US" sz="5400" b="1" dirty="0">
                <a:latin typeface="Century Schoolbook" panose="02040604050505020304" pitchFamily="18" charset="0"/>
              </a:rPr>
              <a:t>Thank You</a:t>
            </a:r>
          </a:p>
        </p:txBody>
      </p:sp>
      <p:sp>
        <p:nvSpPr>
          <p:cNvPr id="3" name="TextBox 2">
            <a:extLst>
              <a:ext uri="{FF2B5EF4-FFF2-40B4-BE49-F238E27FC236}">
                <a16:creationId xmlns:a16="http://schemas.microsoft.com/office/drawing/2014/main" id="{9E787DDA-BFA0-419C-9A28-B1771B0F6705}"/>
              </a:ext>
            </a:extLst>
          </p:cNvPr>
          <p:cNvSpPr txBox="1"/>
          <p:nvPr/>
        </p:nvSpPr>
        <p:spPr>
          <a:xfrm>
            <a:off x="4933406" y="5029201"/>
            <a:ext cx="4038600" cy="1477328"/>
          </a:xfrm>
          <a:prstGeom prst="rect">
            <a:avLst/>
          </a:prstGeom>
          <a:noFill/>
        </p:spPr>
        <p:txBody>
          <a:bodyPr wrap="square" rtlCol="0">
            <a:spAutoFit/>
          </a:bodyPr>
          <a:lstStyle/>
          <a:p>
            <a:r>
              <a:rPr lang="en-US" dirty="0"/>
              <a:t>Created By:</a:t>
            </a:r>
          </a:p>
          <a:p>
            <a:r>
              <a:rPr lang="en-US" dirty="0"/>
              <a:t>	Chaitanya Deshpande</a:t>
            </a:r>
          </a:p>
          <a:p>
            <a:r>
              <a:rPr lang="en-US" dirty="0"/>
              <a:t>	Vedant Deshpande</a:t>
            </a:r>
          </a:p>
          <a:p>
            <a:r>
              <a:rPr lang="en-US" dirty="0"/>
              <a:t>	Jay Dixit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269480" cy="1325562"/>
          </a:xfrm>
        </p:spPr>
        <p:txBody>
          <a:bodyPr/>
          <a:lstStyle/>
          <a:p>
            <a:r>
              <a:rPr lang="en-US" b="1" dirty="0">
                <a:latin typeface="Century Schoolbook" panose="02040604050505020304" pitchFamily="18" charset="0"/>
              </a:rPr>
              <a:t>Introduction</a:t>
            </a:r>
          </a:p>
        </p:txBody>
      </p:sp>
      <p:sp>
        <p:nvSpPr>
          <p:cNvPr id="3" name="Content Placeholder 2"/>
          <p:cNvSpPr>
            <a:spLocks noGrp="1"/>
          </p:cNvSpPr>
          <p:nvPr>
            <p:ph idx="1"/>
          </p:nvPr>
        </p:nvSpPr>
        <p:spPr>
          <a:xfrm>
            <a:off x="762000" y="2133600"/>
            <a:ext cx="7315200" cy="3124200"/>
          </a:xfrm>
        </p:spPr>
        <p:txBody>
          <a:bodyPr>
            <a:noAutofit/>
          </a:bodyPr>
          <a:lstStyle/>
          <a:p>
            <a:pPr algn="just"/>
            <a:r>
              <a:rPr lang="en-US" sz="2800" dirty="0"/>
              <a:t>To minimize the risk of accidents caused due to the use of cellphones while driving, this application uses a variety of strategies to keep the driver’s eyes on the road. The application incorporates various features that makes it the best partner for every road trip.</a:t>
            </a:r>
          </a:p>
          <a:p>
            <a:pPr algn="just"/>
            <a:endParaRPr lang="en-US" sz="1800" dirty="0">
              <a:latin typeface="Century Schoolbook" panose="02040604050505020304" pitchFamily="18" charset="0"/>
            </a:endParaRPr>
          </a:p>
        </p:txBody>
      </p:sp>
    </p:spTree>
    <p:extLst>
      <p:ext uri="{BB962C8B-B14F-4D97-AF65-F5344CB8AC3E}">
        <p14:creationId xmlns:p14="http://schemas.microsoft.com/office/powerpoint/2010/main" val="185682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anose="02040604050505020304" pitchFamily="18" charset="0"/>
              </a:rPr>
              <a:t>Motivation</a:t>
            </a:r>
            <a:endParaRPr lang="en-US" dirty="0"/>
          </a:p>
        </p:txBody>
      </p:sp>
      <p:sp>
        <p:nvSpPr>
          <p:cNvPr id="3" name="Content Placeholder 2"/>
          <p:cNvSpPr>
            <a:spLocks noGrp="1"/>
          </p:cNvSpPr>
          <p:nvPr>
            <p:ph idx="1"/>
          </p:nvPr>
        </p:nvSpPr>
        <p:spPr>
          <a:xfrm>
            <a:off x="443484" y="1981200"/>
            <a:ext cx="7772400" cy="4419599"/>
          </a:xfrm>
        </p:spPr>
        <p:txBody>
          <a:bodyPr>
            <a:noAutofit/>
          </a:bodyPr>
          <a:lstStyle/>
          <a:p>
            <a:pPr algn="just"/>
            <a:r>
              <a:rPr lang="en-US" sz="2600" dirty="0">
                <a:latin typeface="Century Schoolbook" panose="02040604050505020304" pitchFamily="18" charset="0"/>
              </a:rPr>
              <a:t>To overcome the problem regarding accidents caused due to handling of phones while driving, we propose a Drive Mode Road Safety Android Application. A modern survey says that 75% of Indian population uses Android smartphones. So, considering that, we have created an Android application that will help to minimize the risk of accidents caused due to the use of cellphones while behind the wheels. This application uses a variety of strategies to keep the driver’s eyes on the road. </a:t>
            </a:r>
          </a:p>
        </p:txBody>
      </p:sp>
    </p:spTree>
    <p:extLst>
      <p:ext uri="{BB962C8B-B14F-4D97-AF65-F5344CB8AC3E}">
        <p14:creationId xmlns:p14="http://schemas.microsoft.com/office/powerpoint/2010/main" val="240707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anose="02040604050505020304" pitchFamily="18" charset="0"/>
              </a:rPr>
              <a:t>Requirements</a:t>
            </a:r>
          </a:p>
        </p:txBody>
      </p:sp>
      <p:sp>
        <p:nvSpPr>
          <p:cNvPr id="3" name="Content Placeholder 2"/>
          <p:cNvSpPr>
            <a:spLocks noGrp="1"/>
          </p:cNvSpPr>
          <p:nvPr>
            <p:ph idx="1"/>
          </p:nvPr>
        </p:nvSpPr>
        <p:spPr>
          <a:xfrm>
            <a:off x="901700" y="1905000"/>
            <a:ext cx="8229600" cy="4525963"/>
          </a:xfrm>
        </p:spPr>
        <p:txBody>
          <a:bodyPr>
            <a:normAutofit/>
          </a:bodyPr>
          <a:lstStyle/>
          <a:p>
            <a:r>
              <a:rPr lang="en-US" sz="1800" b="1" dirty="0">
                <a:latin typeface="Century Schoolbook" panose="02040604050505020304" pitchFamily="18" charset="0"/>
              </a:rPr>
              <a:t>System Requirements:</a:t>
            </a:r>
          </a:p>
          <a:p>
            <a:pPr marL="0" indent="0">
              <a:buNone/>
            </a:pPr>
            <a:r>
              <a:rPr lang="en-US" sz="1800" dirty="0">
                <a:latin typeface="Century Schoolbook" panose="02040604050505020304" pitchFamily="18" charset="0"/>
              </a:rPr>
              <a:t>	Software requirements- Android version 5.0 and above.</a:t>
            </a:r>
          </a:p>
          <a:p>
            <a:pPr marL="0" indent="0">
              <a:buNone/>
            </a:pPr>
            <a:r>
              <a:rPr lang="en-US" sz="1800" dirty="0">
                <a:latin typeface="Century Schoolbook" panose="02040604050505020304" pitchFamily="18" charset="0"/>
              </a:rPr>
              <a:t>	Hardware requirements- RAM 1GB (min).</a:t>
            </a:r>
          </a:p>
          <a:p>
            <a:pPr algn="just"/>
            <a:r>
              <a:rPr lang="en-US" sz="1800" b="1" dirty="0">
                <a:latin typeface="Century Schoolbook" panose="02040604050505020304" pitchFamily="18" charset="0"/>
              </a:rPr>
              <a:t>Technology used in Android app:</a:t>
            </a:r>
          </a:p>
          <a:p>
            <a:pPr marL="0" indent="0" algn="just">
              <a:buNone/>
            </a:pPr>
            <a:r>
              <a:rPr lang="en-US" sz="1800" dirty="0">
                <a:latin typeface="Century Schoolbook" panose="02040604050505020304" pitchFamily="18" charset="0"/>
              </a:rPr>
              <a:t>	Googles Android API.</a:t>
            </a:r>
          </a:p>
          <a:p>
            <a:pPr marL="0" indent="0" algn="just">
              <a:buNone/>
            </a:pPr>
            <a:r>
              <a:rPr lang="en-US" sz="1800" dirty="0">
                <a:latin typeface="Century Schoolbook" panose="02040604050505020304" pitchFamily="18" charset="0"/>
              </a:rPr>
              <a:t>	Googles Map API.</a:t>
            </a:r>
          </a:p>
          <a:p>
            <a:pPr marL="0" indent="0" algn="just">
              <a:buNone/>
            </a:pPr>
            <a:r>
              <a:rPr lang="en-US" sz="1800" dirty="0">
                <a:latin typeface="Century Schoolbook" panose="02040604050505020304" pitchFamily="18" charset="0"/>
              </a:rPr>
              <a:t>	SQLite Database.</a:t>
            </a:r>
            <a:endParaRPr lang="en-US" sz="1000" dirty="0">
              <a:latin typeface="Century Schoolbook" panose="02040604050505020304" pitchFamily="18" charset="0"/>
            </a:endParaRPr>
          </a:p>
          <a:p>
            <a:pPr marL="0" indent="0">
              <a:buNone/>
            </a:pPr>
            <a:endParaRPr lang="en-US" sz="1800" dirty="0">
              <a:latin typeface="Century Schoolbook" panose="02040604050505020304" pitchFamily="18" charset="0"/>
            </a:endParaRPr>
          </a:p>
        </p:txBody>
      </p:sp>
    </p:spTree>
    <p:extLst>
      <p:ext uri="{BB962C8B-B14F-4D97-AF65-F5344CB8AC3E}">
        <p14:creationId xmlns:p14="http://schemas.microsoft.com/office/powerpoint/2010/main" val="276250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6150" y="2801299"/>
            <a:ext cx="6446838" cy="2406340"/>
          </a:xfrm>
        </p:spPr>
      </p:pic>
    </p:spTree>
    <p:extLst>
      <p:ext uri="{BB962C8B-B14F-4D97-AF65-F5344CB8AC3E}">
        <p14:creationId xmlns:p14="http://schemas.microsoft.com/office/powerpoint/2010/main" val="129547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743200" y="5410200"/>
            <a:ext cx="39624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solidFill>
                  <a:schemeClr val="tx1"/>
                </a:solidFill>
                <a:latin typeface="Century Schoolbook" pitchFamily="18" charset="0"/>
              </a:rPr>
              <a:t>Click on Helmet Button to enable Drive Mode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52400"/>
            <a:ext cx="2895600" cy="491143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334000"/>
            <a:ext cx="3962400" cy="3962400"/>
          </a:xfrm>
        </p:spPr>
        <p:txBody>
          <a:bodyPr>
            <a:normAutofit/>
          </a:bodyPr>
          <a:lstStyle/>
          <a:p>
            <a:pPr algn="just"/>
            <a:r>
              <a:rPr lang="en-US" sz="1800" dirty="0">
                <a:solidFill>
                  <a:schemeClr val="tx1"/>
                </a:solidFill>
                <a:latin typeface="Century Schoolbook" pitchFamily="18" charset="0"/>
              </a:rPr>
              <a:t>Drive Mode is now </a:t>
            </a:r>
            <a:r>
              <a:rPr lang="en-US" sz="1800" dirty="0" err="1">
                <a:solidFill>
                  <a:schemeClr val="tx1"/>
                </a:solidFill>
                <a:latin typeface="Century Schoolbook" pitchFamily="18" charset="0"/>
              </a:rPr>
              <a:t>Enabled.All</a:t>
            </a:r>
            <a:r>
              <a:rPr lang="en-US" sz="1800" dirty="0">
                <a:solidFill>
                  <a:schemeClr val="tx1"/>
                </a:solidFill>
                <a:latin typeface="Century Schoolbook" pitchFamily="18" charset="0"/>
              </a:rPr>
              <a:t> the Calls and Message notifications  will be blocked automatically, leading to uninterrupted Driving experience .</a:t>
            </a:r>
          </a:p>
        </p:txBody>
      </p:sp>
      <p:sp>
        <p:nvSpPr>
          <p:cNvPr id="5" name="Subtitle 2"/>
          <p:cNvSpPr txBox="1">
            <a:spLocks/>
          </p:cNvSpPr>
          <p:nvPr/>
        </p:nvSpPr>
        <p:spPr>
          <a:xfrm>
            <a:off x="5562600" y="5124450"/>
            <a:ext cx="3310328" cy="3467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Century Schoolbook" pitchFamily="18" charset="0"/>
              </a:rPr>
              <a:t>Drive Mode is now Disabled . Driver will be notified about all the Blocked Calls and Messages received during the journey automatically.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57125"/>
            <a:ext cx="2819400" cy="476732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5575300" y="120650"/>
            <a:ext cx="3115792" cy="502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5105400"/>
            <a:ext cx="3962400" cy="3962400"/>
          </a:xfrm>
        </p:spPr>
        <p:txBody>
          <a:bodyPr>
            <a:normAutofit/>
          </a:bodyPr>
          <a:lstStyle/>
          <a:p>
            <a:pPr algn="just"/>
            <a:r>
              <a:rPr lang="en-US" sz="1800" dirty="0">
                <a:solidFill>
                  <a:schemeClr val="tx1"/>
                </a:solidFill>
                <a:latin typeface="Century Schoolbook" pitchFamily="18" charset="0"/>
              </a:rPr>
              <a:t>Select “Auto Start Ride Mode” to auto-enable Drive mode when the speed exceeds 20km/hr.</a:t>
            </a:r>
          </a:p>
        </p:txBody>
      </p:sp>
      <p:sp>
        <p:nvSpPr>
          <p:cNvPr id="5" name="Subtitle 2"/>
          <p:cNvSpPr txBox="1">
            <a:spLocks/>
          </p:cNvSpPr>
          <p:nvPr/>
        </p:nvSpPr>
        <p:spPr>
          <a:xfrm>
            <a:off x="5105401" y="5105400"/>
            <a:ext cx="3962400" cy="3962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800" dirty="0">
              <a:solidFill>
                <a:schemeClr val="tx1"/>
              </a:solidFill>
              <a:latin typeface="Century Schoolbook"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28600"/>
            <a:ext cx="2743200" cy="463113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457200"/>
            <a:ext cx="6781800" cy="914400"/>
          </a:xfrm>
        </p:spPr>
        <p:txBody>
          <a:bodyPr>
            <a:normAutofit/>
          </a:bodyPr>
          <a:lstStyle/>
          <a:p>
            <a:pPr algn="just"/>
            <a:r>
              <a:rPr lang="en-US" sz="1800" dirty="0">
                <a:solidFill>
                  <a:schemeClr val="tx1"/>
                </a:solidFill>
                <a:latin typeface="Century Schoolbook" pitchFamily="18" charset="0"/>
              </a:rPr>
              <a:t>You can change Default auto reply message by just selecting the “Activating Auto reply” and Enter your own Text message.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384300"/>
            <a:ext cx="2971800" cy="5098766"/>
          </a:xfrm>
          <a:prstGeom prst="rect">
            <a:avLst/>
          </a:prstGeom>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630</TotalTime>
  <Words>399</Words>
  <Application>Microsoft Office PowerPoint</Application>
  <PresentationFormat>On-screen Show (4:3)</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Wingdings 2</vt:lpstr>
      <vt:lpstr>View</vt:lpstr>
      <vt:lpstr>Drive Safe</vt:lpstr>
      <vt:lpstr>Introduction</vt:lpstr>
      <vt:lpstr>Motivation</vt:lpstr>
      <vt:lpstr>Requirements</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Chaitanya Deshpande</cp:lastModifiedBy>
  <cp:revision>16</cp:revision>
  <dcterms:created xsi:type="dcterms:W3CDTF">2018-03-14T23:20:30Z</dcterms:created>
  <dcterms:modified xsi:type="dcterms:W3CDTF">2019-10-18T06:50:40Z</dcterms:modified>
</cp:coreProperties>
</file>