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9" r:id="rId6"/>
    <p:sldId id="270" r:id="rId7"/>
    <p:sldId id="271" r:id="rId8"/>
    <p:sldId id="260" r:id="rId9"/>
    <p:sldId id="27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69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=""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2464876"/>
            <a:ext cx="8825658" cy="15919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  Laptop </a:t>
            </a:r>
            <a:r>
              <a:rPr lang="en-US" dirty="0"/>
              <a:t>Site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325" y="4165293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 smtClean="0"/>
              <a:t>						</a:t>
            </a:r>
          </a:p>
          <a:p>
            <a:r>
              <a:rPr lang="en-US" dirty="0" smtClean="0"/>
              <a:t>					-Where customer </a:t>
            </a:r>
            <a:r>
              <a:rPr lang="en-US" dirty="0"/>
              <a:t>meets satisfaction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18E9D62-7BA3-4D5E-8915-0D0E8661E3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75" y="1835016"/>
            <a:ext cx="2590869" cy="104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817794"/>
          </a:xfrm>
        </p:spPr>
        <p:txBody>
          <a:bodyPr>
            <a:normAutofit/>
          </a:bodyPr>
          <a:lstStyle/>
          <a:p>
            <a:r>
              <a:rPr lang="en-US" dirty="0" smtClean="0"/>
              <a:t>        </a:t>
            </a:r>
            <a:r>
              <a:rPr lang="en-US" b="1" dirty="0" smtClean="0"/>
              <a:t>Catalogue</a:t>
            </a:r>
            <a:endParaRPr lang="en-US" b="1" dirty="0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7527E565-DE8D-445C-9879-AD1D04415A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21" y="571500"/>
            <a:ext cx="850774" cy="8507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747" y="2215166"/>
            <a:ext cx="6361069" cy="416631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86365" y="2215166"/>
            <a:ext cx="4816699" cy="9659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86365" y="3554569"/>
            <a:ext cx="4816699" cy="10174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86365" y="5074276"/>
            <a:ext cx="4816699" cy="99167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0668" y="2513458"/>
            <a:ext cx="4327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</a:t>
            </a:r>
            <a:r>
              <a:rPr lang="en-US" sz="2800" b="1" dirty="0" smtClean="0"/>
              <a:t>Introduction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50668" y="3775918"/>
            <a:ext cx="4327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		 Description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62792" y="5308502"/>
            <a:ext cx="4230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Additional Features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586BE3-E325-4746-966E-0954B307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6A26C3-7CD9-4A75-ACE4-10A5065B5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1300766"/>
            <a:ext cx="9403743" cy="542200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Overview:</a:t>
            </a:r>
            <a:endParaRPr lang="en-IN" sz="2400" b="1" dirty="0" smtClean="0"/>
          </a:p>
          <a:p>
            <a:pPr marL="0" indent="0">
              <a:buNone/>
            </a:pPr>
            <a:r>
              <a:rPr lang="en-IN" sz="1600" dirty="0" smtClean="0"/>
              <a:t>	This </a:t>
            </a:r>
            <a:r>
              <a:rPr lang="en-IN" sz="1600" dirty="0"/>
              <a:t>project is an initiative to help and ease the shopping experience of a user at a </a:t>
            </a:r>
            <a:r>
              <a:rPr lang="en-IN" sz="1600" dirty="0" smtClean="0"/>
              <a:t>	student </a:t>
            </a:r>
            <a:r>
              <a:rPr lang="en-IN" sz="1600" dirty="0"/>
              <a:t>level.</a:t>
            </a:r>
          </a:p>
          <a:p>
            <a:pPr marL="0" indent="0">
              <a:buNone/>
            </a:pPr>
            <a:r>
              <a:rPr lang="en-IN" sz="1600" dirty="0" smtClean="0"/>
              <a:t>	This </a:t>
            </a:r>
            <a:r>
              <a:rPr lang="en-IN" sz="1600" dirty="0"/>
              <a:t>project consists of a thoughtful arsenal of features that makes this project diverse </a:t>
            </a:r>
            <a:r>
              <a:rPr lang="en-IN" sz="1600" dirty="0" smtClean="0"/>
              <a:t>	from </a:t>
            </a:r>
            <a:r>
              <a:rPr lang="en-IN" sz="1600" dirty="0"/>
              <a:t>the other ones</a:t>
            </a:r>
            <a:r>
              <a:rPr lang="en-IN" sz="1600" dirty="0" smtClean="0"/>
              <a:t>.</a:t>
            </a:r>
            <a:endParaRPr lang="en-IN" sz="2400" b="1" dirty="0" smtClean="0"/>
          </a:p>
          <a:p>
            <a:r>
              <a:rPr lang="en-IN" sz="2400" b="1" dirty="0" smtClean="0"/>
              <a:t>Purpose: 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sz="1600" dirty="0" smtClean="0"/>
              <a:t>To develop a feature rich E-commerce site  (laptop-site) that focuses on a user comfort 	alongside multiple operational functionalities  for shopping laptops.</a:t>
            </a:r>
            <a:endParaRPr lang="en-IN" dirty="0" smtClean="0"/>
          </a:p>
          <a:p>
            <a:pPr lvl="0">
              <a:buClr>
                <a:srgbClr val="ACD433"/>
              </a:buClr>
            </a:pPr>
            <a:r>
              <a:rPr lang="en-IN" sz="2400" b="1" dirty="0" smtClean="0">
                <a:solidFill>
                  <a:prstClr val="white"/>
                </a:solidFill>
              </a:rPr>
              <a:t>Scope:</a:t>
            </a:r>
            <a:endParaRPr lang="en-IN" sz="2400" b="1" dirty="0">
              <a:solidFill>
                <a:prstClr val="white"/>
              </a:solidFill>
            </a:endParaRPr>
          </a:p>
          <a:p>
            <a:pPr marL="0" lvl="0" indent="0">
              <a:buNone/>
            </a:pPr>
            <a:r>
              <a:rPr lang="en-US" sz="1400" dirty="0" smtClean="0"/>
              <a:t>	</a:t>
            </a:r>
            <a:r>
              <a:rPr lang="en-US" sz="1600" dirty="0" smtClean="0"/>
              <a:t>1. To provide a User the authority to sign up and login for purchase of products.</a:t>
            </a:r>
            <a:endParaRPr lang="en-IN" sz="2400" dirty="0" smtClean="0"/>
          </a:p>
          <a:p>
            <a:pPr marL="0" lvl="0" indent="0">
              <a:buNone/>
            </a:pPr>
            <a:r>
              <a:rPr lang="en-IN" sz="2400" dirty="0"/>
              <a:t>	</a:t>
            </a:r>
            <a:r>
              <a:rPr lang="en-IN" sz="1600" dirty="0" smtClean="0"/>
              <a:t>2. Landing page to brief a user about the site(brands we serve, latest laptops etc.).</a:t>
            </a:r>
          </a:p>
          <a:p>
            <a:pPr marL="0" lvl="0" indent="0">
              <a:buNone/>
            </a:pPr>
            <a:r>
              <a:rPr lang="en-IN" sz="1600" dirty="0"/>
              <a:t>	</a:t>
            </a:r>
            <a:r>
              <a:rPr lang="en-IN" sz="1600" dirty="0" smtClean="0"/>
              <a:t>3. Details of each product for thorough analysis of it before purchase.</a:t>
            </a:r>
          </a:p>
          <a:p>
            <a:pPr marL="0" lvl="0" indent="0">
              <a:buNone/>
            </a:pPr>
            <a:r>
              <a:rPr lang="en-IN" sz="1600" dirty="0"/>
              <a:t>	</a:t>
            </a:r>
            <a:r>
              <a:rPr lang="en-IN" sz="1600" dirty="0" smtClean="0"/>
              <a:t>4. Cart page to summarise the total shopping of a user and final payment.</a:t>
            </a:r>
          </a:p>
          <a:p>
            <a:pPr marL="0" lv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276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Description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591" y="1403798"/>
            <a:ext cx="10108935" cy="5228822"/>
          </a:xfrm>
        </p:spPr>
        <p:txBody>
          <a:bodyPr/>
          <a:lstStyle/>
          <a:p>
            <a:r>
              <a:rPr lang="en-US" dirty="0" smtClean="0"/>
              <a:t>We have classified the project in 5 different parts: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Landing Page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Signup/Login Page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 Products Page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4. Product Details Page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5. Product Compare Page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6. Cart Page</a:t>
            </a:r>
          </a:p>
        </p:txBody>
      </p:sp>
    </p:spTree>
    <p:extLst>
      <p:ext uri="{BB962C8B-B14F-4D97-AF65-F5344CB8AC3E}">
        <p14:creationId xmlns:p14="http://schemas.microsoft.com/office/powerpoint/2010/main" val="321246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3" y="214767"/>
            <a:ext cx="9341454" cy="789785"/>
          </a:xfrm>
        </p:spPr>
        <p:txBody>
          <a:bodyPr/>
          <a:lstStyle/>
          <a:p>
            <a:r>
              <a:rPr lang="en-US" sz="3200" b="1" dirty="0" smtClean="0"/>
              <a:t>Additional Features Provided</a:t>
            </a:r>
            <a:endParaRPr lang="ru-RU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862884"/>
            <a:ext cx="10088429" cy="5808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1.  </a:t>
            </a:r>
            <a:r>
              <a:rPr lang="en-US" b="1" dirty="0" smtClean="0"/>
              <a:t>Cart Page</a:t>
            </a:r>
          </a:p>
          <a:p>
            <a:pPr marL="0" indent="0">
              <a:buNone/>
            </a:pPr>
            <a:r>
              <a:rPr lang="en-US" dirty="0" smtClean="0"/>
              <a:t>	- A user facility to add/remove one or multiple products and in the cart 	page and also buy them.</a:t>
            </a:r>
          </a:p>
          <a:p>
            <a:pPr marL="0" indent="0">
              <a:buNone/>
            </a:pPr>
            <a:r>
              <a:rPr lang="en-US" dirty="0" smtClean="0"/>
              <a:t>	2. </a:t>
            </a:r>
            <a:r>
              <a:rPr lang="en-US" b="1" dirty="0" smtClean="0"/>
              <a:t>Compare Page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The user can get a clearer view of which product to buy after comparing 2 	products simultaneously.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 </a:t>
            </a:r>
            <a:r>
              <a:rPr lang="en-US" b="1" dirty="0" smtClean="0"/>
              <a:t>Search product facility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Users can search for a product by typing a few specific keywords and the 	results will be fetched.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4. </a:t>
            </a:r>
            <a:r>
              <a:rPr lang="en-US" b="1" dirty="0" smtClean="0"/>
              <a:t>Persistent User Sessions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User sessions are persistent across the browser even if you close it.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5. </a:t>
            </a:r>
            <a:r>
              <a:rPr lang="en-US" b="1" dirty="0"/>
              <a:t>Phone number &amp; Mail Address</a:t>
            </a:r>
          </a:p>
          <a:p>
            <a:pPr marL="0" indent="0">
              <a:buNone/>
            </a:pPr>
            <a:r>
              <a:rPr lang="en-US" dirty="0"/>
              <a:t>	- Users can contact the site owners or can mail them in case of specific 	queries.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Database Schema: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523" y="1352281"/>
            <a:ext cx="9496001" cy="5138671"/>
          </a:xfrm>
        </p:spPr>
        <p:txBody>
          <a:bodyPr/>
          <a:lstStyle/>
          <a:p>
            <a:r>
              <a:rPr lang="en-US" dirty="0" smtClean="0"/>
              <a:t>A design of our MySQL database to clearly understand the relationship betwee</a:t>
            </a:r>
            <a:r>
              <a:rPr lang="en-US" dirty="0" smtClean="0"/>
              <a:t>n them.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110" y="2408348"/>
            <a:ext cx="5901573" cy="425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12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 design">
            <a:extLst>
              <a:ext uri="{FF2B5EF4-FFF2-40B4-BE49-F238E27FC236}">
                <a16:creationId xmlns=""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0"/>
            <a:ext cx="12191980" cy="685799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3" name="Subtitle 12">
            <a:extLst>
              <a:ext uri="{FF2B5EF4-FFF2-40B4-BE49-F238E27FC236}">
                <a16:creationId xmlns=""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906755"/>
          </a:xfrm>
        </p:spPr>
        <p:txBody>
          <a:bodyPr>
            <a:normAutofit/>
          </a:bodyPr>
          <a:lstStyle/>
          <a:p>
            <a:r>
              <a:rPr lang="en-US" dirty="0" smtClean="0"/>
              <a:t>A PROJECT BY: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17101b0021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17101B0022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17101B0023</a:t>
            </a:r>
          </a:p>
          <a:p>
            <a:pPr marL="342900" indent="-342900">
              <a:buFontTx/>
              <a:buChar char="-"/>
            </a:pPr>
            <a:endParaRPr lang="ru-RU" dirty="0"/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318E9D62-7BA3-4D5E-8915-0D0E8661E3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84036_DIGITAL ION DESIGN_SL_V1.pptx" id="{AD58A1CE-E9E9-4C2E-83A0-65FD4522F93A}" vid="{1E9553B9-AA04-4A15-9836-1E06682578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C54328-0E3E-40FC-9B9C-E60E585EE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333AA69-F09C-4769-984A-89F3144473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AFC1D2-5B3D-4F0D-B2A2-5006A0EB9B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Ion design</Template>
  <TotalTime>0</TotalTime>
  <Words>52</Words>
  <Application>Microsoft Office PowerPoint</Application>
  <PresentationFormat>Widescreen</PresentationFormat>
  <Paragraphs>51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       Laptop Site</vt:lpstr>
      <vt:lpstr>        Catalogue</vt:lpstr>
      <vt:lpstr>Introduction </vt:lpstr>
      <vt:lpstr>Description</vt:lpstr>
      <vt:lpstr>Additional Features Provided</vt:lpstr>
      <vt:lpstr>Database Schema: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2019-10-03T10:06:57Z</dcterms:created>
  <dcterms:modified xsi:type="dcterms:W3CDTF">2019-10-04T02:53:31Z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