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700" b="1" i="0">
                <a:solidFill>
                  <a:srgbClr val="04092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938113" y="105855"/>
            <a:ext cx="2840990" cy="680085"/>
          </a:xfrm>
          <a:custGeom>
            <a:avLst/>
            <a:gdLst/>
            <a:ahLst/>
            <a:cxnLst/>
            <a:rect l="l" t="t" r="r" b="b"/>
            <a:pathLst>
              <a:path w="2840990" h="680085">
                <a:moveTo>
                  <a:pt x="2670753" y="680038"/>
                </a:moveTo>
                <a:lnTo>
                  <a:pt x="169980" y="680038"/>
                </a:lnTo>
                <a:lnTo>
                  <a:pt x="124793" y="673965"/>
                </a:lnTo>
                <a:lnTo>
                  <a:pt x="84188" y="656826"/>
                </a:lnTo>
                <a:lnTo>
                  <a:pt x="49786" y="630243"/>
                </a:lnTo>
                <a:lnTo>
                  <a:pt x="23207" y="595835"/>
                </a:lnTo>
                <a:lnTo>
                  <a:pt x="6071" y="555223"/>
                </a:lnTo>
                <a:lnTo>
                  <a:pt x="0" y="510028"/>
                </a:lnTo>
                <a:lnTo>
                  <a:pt x="0" y="170009"/>
                </a:lnTo>
                <a:lnTo>
                  <a:pt x="6071" y="124814"/>
                </a:lnTo>
                <a:lnTo>
                  <a:pt x="23207" y="84202"/>
                </a:lnTo>
                <a:lnTo>
                  <a:pt x="49786" y="49794"/>
                </a:lnTo>
                <a:lnTo>
                  <a:pt x="84188" y="23211"/>
                </a:lnTo>
                <a:lnTo>
                  <a:pt x="124793" y="6072"/>
                </a:lnTo>
                <a:lnTo>
                  <a:pt x="169980" y="0"/>
                </a:lnTo>
                <a:lnTo>
                  <a:pt x="2670753" y="0"/>
                </a:lnTo>
                <a:lnTo>
                  <a:pt x="2735801" y="12941"/>
                </a:lnTo>
                <a:lnTo>
                  <a:pt x="2790947" y="49794"/>
                </a:lnTo>
                <a:lnTo>
                  <a:pt x="2827794" y="104949"/>
                </a:lnTo>
                <a:lnTo>
                  <a:pt x="2840733" y="170009"/>
                </a:lnTo>
                <a:lnTo>
                  <a:pt x="2840733" y="510028"/>
                </a:lnTo>
                <a:lnTo>
                  <a:pt x="2827794" y="575088"/>
                </a:lnTo>
                <a:lnTo>
                  <a:pt x="2790947" y="630243"/>
                </a:lnTo>
                <a:lnTo>
                  <a:pt x="2735801" y="667096"/>
                </a:lnTo>
                <a:lnTo>
                  <a:pt x="2670753" y="680038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700" b="1" i="0">
                <a:solidFill>
                  <a:srgbClr val="04092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218438" y="1865903"/>
            <a:ext cx="6700520" cy="6377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0409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116382" y="1726814"/>
            <a:ext cx="6838315" cy="673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0409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8750" y="8787"/>
            <a:ext cx="18068925" cy="10276840"/>
          </a:xfrm>
          <a:custGeom>
            <a:avLst/>
            <a:gdLst/>
            <a:ahLst/>
            <a:cxnLst/>
            <a:rect l="l" t="t" r="r" b="b"/>
            <a:pathLst>
              <a:path w="18068925" h="10276840">
                <a:moveTo>
                  <a:pt x="18068925" y="0"/>
                </a:moveTo>
                <a:lnTo>
                  <a:pt x="0" y="0"/>
                </a:lnTo>
                <a:lnTo>
                  <a:pt x="0" y="113576"/>
                </a:lnTo>
                <a:lnTo>
                  <a:pt x="0" y="10163175"/>
                </a:lnTo>
                <a:lnTo>
                  <a:pt x="0" y="10276738"/>
                </a:lnTo>
                <a:lnTo>
                  <a:pt x="18068925" y="10276738"/>
                </a:lnTo>
                <a:lnTo>
                  <a:pt x="18068925" y="10163175"/>
                </a:lnTo>
                <a:lnTo>
                  <a:pt x="18068925" y="113576"/>
                </a:lnTo>
                <a:lnTo>
                  <a:pt x="18068925" y="0"/>
                </a:lnTo>
                <a:close/>
              </a:path>
            </a:pathLst>
          </a:custGeom>
          <a:solidFill>
            <a:srgbClr val="F4F5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700" b="1" i="0">
                <a:solidFill>
                  <a:srgbClr val="04092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5F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7143" y="2229271"/>
            <a:ext cx="9700856" cy="80577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9792" y="2696205"/>
            <a:ext cx="1495673" cy="157070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561912" y="5073686"/>
            <a:ext cx="3166110" cy="704850"/>
          </a:xfrm>
          <a:custGeom>
            <a:avLst/>
            <a:gdLst/>
            <a:ahLst/>
            <a:cxnLst/>
            <a:rect l="l" t="t" r="r" b="b"/>
            <a:pathLst>
              <a:path w="3166109" h="704850">
                <a:moveTo>
                  <a:pt x="2989817" y="704687"/>
                </a:moveTo>
                <a:lnTo>
                  <a:pt x="176227" y="704687"/>
                </a:lnTo>
                <a:lnTo>
                  <a:pt x="129379" y="698394"/>
                </a:lnTo>
                <a:lnTo>
                  <a:pt x="87282" y="680635"/>
                </a:lnTo>
                <a:lnTo>
                  <a:pt x="51615" y="653088"/>
                </a:lnTo>
                <a:lnTo>
                  <a:pt x="24060" y="617433"/>
                </a:lnTo>
                <a:lnTo>
                  <a:pt x="6295" y="575349"/>
                </a:lnTo>
                <a:lnTo>
                  <a:pt x="0" y="528515"/>
                </a:lnTo>
                <a:lnTo>
                  <a:pt x="0" y="176171"/>
                </a:lnTo>
                <a:lnTo>
                  <a:pt x="6295" y="129338"/>
                </a:lnTo>
                <a:lnTo>
                  <a:pt x="24060" y="87254"/>
                </a:lnTo>
                <a:lnTo>
                  <a:pt x="51615" y="51599"/>
                </a:lnTo>
                <a:lnTo>
                  <a:pt x="87282" y="24052"/>
                </a:lnTo>
                <a:lnTo>
                  <a:pt x="129379" y="6293"/>
                </a:lnTo>
                <a:lnTo>
                  <a:pt x="176227" y="0"/>
                </a:lnTo>
                <a:lnTo>
                  <a:pt x="2989817" y="0"/>
                </a:lnTo>
                <a:lnTo>
                  <a:pt x="3057257" y="13410"/>
                </a:lnTo>
                <a:lnTo>
                  <a:pt x="3114429" y="51599"/>
                </a:lnTo>
                <a:lnTo>
                  <a:pt x="3152630" y="108753"/>
                </a:lnTo>
                <a:lnTo>
                  <a:pt x="3166045" y="176171"/>
                </a:lnTo>
                <a:lnTo>
                  <a:pt x="3166045" y="528515"/>
                </a:lnTo>
                <a:lnTo>
                  <a:pt x="3152630" y="595933"/>
                </a:lnTo>
                <a:lnTo>
                  <a:pt x="3114429" y="653088"/>
                </a:lnTo>
                <a:lnTo>
                  <a:pt x="3057257" y="691277"/>
                </a:lnTo>
                <a:lnTo>
                  <a:pt x="2989817" y="704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5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2907" y="3049589"/>
            <a:ext cx="13382185" cy="3338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700" b="1" i="0">
                <a:solidFill>
                  <a:srgbClr val="04092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7243" y="3270244"/>
            <a:ext cx="11693513" cy="526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33.png"/><Relationship Id="rId9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045" y="3115909"/>
            <a:ext cx="5798820" cy="2469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35"/>
              </a:spcBef>
            </a:pPr>
            <a:r>
              <a:rPr dirty="0" sz="8000" spc="-120">
                <a:solidFill>
                  <a:srgbClr val="04092F"/>
                </a:solidFill>
                <a:latin typeface="Tahoma"/>
                <a:cs typeface="Tahoma"/>
              </a:rPr>
              <a:t>AUTOMATED </a:t>
            </a:r>
            <a:r>
              <a:rPr dirty="0" sz="8000" spc="-248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8000" spc="-13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8000" spc="6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8000" spc="-540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8000" spc="70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8000" spc="-72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8000" spc="-35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8000" spc="-38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8000" spc="-540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8000" spc="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8000" spc="-160">
                <a:solidFill>
                  <a:srgbClr val="04092F"/>
                </a:solidFill>
                <a:latin typeface="Tahoma"/>
                <a:cs typeface="Tahoma"/>
              </a:rPr>
              <a:t>Y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8708" y="8125018"/>
            <a:ext cx="49530" cy="304165"/>
          </a:xfrm>
          <a:custGeom>
            <a:avLst/>
            <a:gdLst/>
            <a:ahLst/>
            <a:cxnLst/>
            <a:rect l="l" t="t" r="r" b="b"/>
            <a:pathLst>
              <a:path w="49530" h="304165">
                <a:moveTo>
                  <a:pt x="24548" y="303675"/>
                </a:moveTo>
                <a:lnTo>
                  <a:pt x="14992" y="301742"/>
                </a:lnTo>
                <a:lnTo>
                  <a:pt x="7189" y="296471"/>
                </a:lnTo>
                <a:lnTo>
                  <a:pt x="1928" y="288654"/>
                </a:lnTo>
                <a:lnTo>
                  <a:pt x="0" y="279083"/>
                </a:lnTo>
                <a:lnTo>
                  <a:pt x="0" y="24592"/>
                </a:lnTo>
                <a:lnTo>
                  <a:pt x="1928" y="15021"/>
                </a:lnTo>
                <a:lnTo>
                  <a:pt x="7189" y="7204"/>
                </a:lnTo>
                <a:lnTo>
                  <a:pt x="14992" y="1933"/>
                </a:lnTo>
                <a:lnTo>
                  <a:pt x="24548" y="0"/>
                </a:lnTo>
                <a:lnTo>
                  <a:pt x="34104" y="1933"/>
                </a:lnTo>
                <a:lnTo>
                  <a:pt x="41906" y="7204"/>
                </a:lnTo>
                <a:lnTo>
                  <a:pt x="47166" y="15021"/>
                </a:lnTo>
                <a:lnTo>
                  <a:pt x="49095" y="24592"/>
                </a:lnTo>
                <a:lnTo>
                  <a:pt x="49095" y="279083"/>
                </a:lnTo>
                <a:lnTo>
                  <a:pt x="47166" y="288654"/>
                </a:lnTo>
                <a:lnTo>
                  <a:pt x="41906" y="296471"/>
                </a:lnTo>
                <a:lnTo>
                  <a:pt x="34104" y="301742"/>
                </a:lnTo>
                <a:lnTo>
                  <a:pt x="24548" y="303675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60408" y="8365149"/>
            <a:ext cx="1685925" cy="1474470"/>
            <a:chOff x="460408" y="8365149"/>
            <a:chExt cx="1685925" cy="1474470"/>
          </a:xfrm>
        </p:grpSpPr>
        <p:sp>
          <p:nvSpPr>
            <p:cNvPr id="5" name="object 5"/>
            <p:cNvSpPr/>
            <p:nvPr/>
          </p:nvSpPr>
          <p:spPr>
            <a:xfrm>
              <a:off x="906208" y="8535529"/>
              <a:ext cx="793750" cy="1304290"/>
            </a:xfrm>
            <a:custGeom>
              <a:avLst/>
              <a:gdLst/>
              <a:ahLst/>
              <a:cxnLst/>
              <a:rect l="l" t="t" r="r" b="b"/>
              <a:pathLst>
                <a:path w="793750" h="1304290">
                  <a:moveTo>
                    <a:pt x="546950" y="1240688"/>
                  </a:moveTo>
                  <a:lnTo>
                    <a:pt x="247129" y="1240688"/>
                  </a:lnTo>
                  <a:lnTo>
                    <a:pt x="268935" y="1303985"/>
                  </a:lnTo>
                  <a:lnTo>
                    <a:pt x="525145" y="1303985"/>
                  </a:lnTo>
                  <a:lnTo>
                    <a:pt x="546950" y="1240688"/>
                  </a:lnTo>
                  <a:close/>
                </a:path>
                <a:path w="793750" h="1304290">
                  <a:moveTo>
                    <a:pt x="592455" y="1196098"/>
                  </a:moveTo>
                  <a:lnTo>
                    <a:pt x="590524" y="1186522"/>
                  </a:lnTo>
                  <a:lnTo>
                    <a:pt x="585266" y="1178699"/>
                  </a:lnTo>
                  <a:lnTo>
                    <a:pt x="577456" y="1173429"/>
                  </a:lnTo>
                  <a:lnTo>
                    <a:pt x="567905" y="1171498"/>
                  </a:lnTo>
                  <a:lnTo>
                    <a:pt x="226174" y="1171498"/>
                  </a:lnTo>
                  <a:lnTo>
                    <a:pt x="216623" y="1173429"/>
                  </a:lnTo>
                  <a:lnTo>
                    <a:pt x="208813" y="1178699"/>
                  </a:lnTo>
                  <a:lnTo>
                    <a:pt x="203555" y="1186522"/>
                  </a:lnTo>
                  <a:lnTo>
                    <a:pt x="201625" y="1196098"/>
                  </a:lnTo>
                  <a:lnTo>
                    <a:pt x="203555" y="1205674"/>
                  </a:lnTo>
                  <a:lnTo>
                    <a:pt x="208813" y="1213485"/>
                  </a:lnTo>
                  <a:lnTo>
                    <a:pt x="216623" y="1218755"/>
                  </a:lnTo>
                  <a:lnTo>
                    <a:pt x="226174" y="1220685"/>
                  </a:lnTo>
                  <a:lnTo>
                    <a:pt x="567905" y="1220685"/>
                  </a:lnTo>
                  <a:lnTo>
                    <a:pt x="577456" y="1218755"/>
                  </a:lnTo>
                  <a:lnTo>
                    <a:pt x="585266" y="1213485"/>
                  </a:lnTo>
                  <a:lnTo>
                    <a:pt x="590524" y="1205674"/>
                  </a:lnTo>
                  <a:lnTo>
                    <a:pt x="592455" y="1196098"/>
                  </a:lnTo>
                  <a:close/>
                </a:path>
                <a:path w="793750" h="1304290">
                  <a:moveTo>
                    <a:pt x="592455" y="1130503"/>
                  </a:moveTo>
                  <a:lnTo>
                    <a:pt x="590524" y="1120940"/>
                  </a:lnTo>
                  <a:lnTo>
                    <a:pt x="585266" y="1113116"/>
                  </a:lnTo>
                  <a:lnTo>
                    <a:pt x="577456" y="1107846"/>
                  </a:lnTo>
                  <a:lnTo>
                    <a:pt x="567905" y="1105916"/>
                  </a:lnTo>
                  <a:lnTo>
                    <a:pt x="226174" y="1105916"/>
                  </a:lnTo>
                  <a:lnTo>
                    <a:pt x="216623" y="1107846"/>
                  </a:lnTo>
                  <a:lnTo>
                    <a:pt x="208813" y="1113116"/>
                  </a:lnTo>
                  <a:lnTo>
                    <a:pt x="203555" y="1120940"/>
                  </a:lnTo>
                  <a:lnTo>
                    <a:pt x="201625" y="1130503"/>
                  </a:lnTo>
                  <a:lnTo>
                    <a:pt x="203555" y="1140079"/>
                  </a:lnTo>
                  <a:lnTo>
                    <a:pt x="208813" y="1147889"/>
                  </a:lnTo>
                  <a:lnTo>
                    <a:pt x="216623" y="1153172"/>
                  </a:lnTo>
                  <a:lnTo>
                    <a:pt x="226174" y="1155103"/>
                  </a:lnTo>
                  <a:lnTo>
                    <a:pt x="567905" y="1155103"/>
                  </a:lnTo>
                  <a:lnTo>
                    <a:pt x="577456" y="1153172"/>
                  </a:lnTo>
                  <a:lnTo>
                    <a:pt x="585266" y="1147889"/>
                  </a:lnTo>
                  <a:lnTo>
                    <a:pt x="590524" y="1140079"/>
                  </a:lnTo>
                  <a:lnTo>
                    <a:pt x="592455" y="1130503"/>
                  </a:lnTo>
                  <a:close/>
                </a:path>
                <a:path w="793750" h="1304290">
                  <a:moveTo>
                    <a:pt x="592455" y="1064920"/>
                  </a:moveTo>
                  <a:lnTo>
                    <a:pt x="590524" y="1055344"/>
                  </a:lnTo>
                  <a:lnTo>
                    <a:pt x="585266" y="1047534"/>
                  </a:lnTo>
                  <a:lnTo>
                    <a:pt x="577456" y="1042263"/>
                  </a:lnTo>
                  <a:lnTo>
                    <a:pt x="567905" y="1040320"/>
                  </a:lnTo>
                  <a:lnTo>
                    <a:pt x="226174" y="1040320"/>
                  </a:lnTo>
                  <a:lnTo>
                    <a:pt x="216623" y="1042263"/>
                  </a:lnTo>
                  <a:lnTo>
                    <a:pt x="208813" y="1047534"/>
                  </a:lnTo>
                  <a:lnTo>
                    <a:pt x="203555" y="1055344"/>
                  </a:lnTo>
                  <a:lnTo>
                    <a:pt x="201625" y="1064920"/>
                  </a:lnTo>
                  <a:lnTo>
                    <a:pt x="203555" y="1074483"/>
                  </a:lnTo>
                  <a:lnTo>
                    <a:pt x="208813" y="1082306"/>
                  </a:lnTo>
                  <a:lnTo>
                    <a:pt x="216623" y="1087577"/>
                  </a:lnTo>
                  <a:lnTo>
                    <a:pt x="226174" y="1089507"/>
                  </a:lnTo>
                  <a:lnTo>
                    <a:pt x="567905" y="1089507"/>
                  </a:lnTo>
                  <a:lnTo>
                    <a:pt x="577456" y="1087577"/>
                  </a:lnTo>
                  <a:lnTo>
                    <a:pt x="585266" y="1082306"/>
                  </a:lnTo>
                  <a:lnTo>
                    <a:pt x="590524" y="1074483"/>
                  </a:lnTo>
                  <a:lnTo>
                    <a:pt x="592455" y="1064920"/>
                  </a:lnTo>
                  <a:close/>
                </a:path>
                <a:path w="793750" h="1304290">
                  <a:moveTo>
                    <a:pt x="793369" y="373265"/>
                  </a:moveTo>
                  <a:lnTo>
                    <a:pt x="787412" y="324078"/>
                  </a:lnTo>
                  <a:lnTo>
                    <a:pt x="775677" y="276936"/>
                  </a:lnTo>
                  <a:lnTo>
                    <a:pt x="758520" y="232206"/>
                  </a:lnTo>
                  <a:lnTo>
                    <a:pt x="744372" y="205460"/>
                  </a:lnTo>
                  <a:lnTo>
                    <a:pt x="744372" y="376161"/>
                  </a:lnTo>
                  <a:lnTo>
                    <a:pt x="743597" y="428078"/>
                  </a:lnTo>
                  <a:lnTo>
                    <a:pt x="735317" y="478764"/>
                  </a:lnTo>
                  <a:lnTo>
                    <a:pt x="719785" y="527494"/>
                  </a:lnTo>
                  <a:lnTo>
                    <a:pt x="697217" y="573468"/>
                  </a:lnTo>
                  <a:lnTo>
                    <a:pt x="667880" y="615962"/>
                  </a:lnTo>
                  <a:lnTo>
                    <a:pt x="638187" y="657390"/>
                  </a:lnTo>
                  <a:lnTo>
                    <a:pt x="613486" y="701649"/>
                  </a:lnTo>
                  <a:lnTo>
                    <a:pt x="593953" y="748220"/>
                  </a:lnTo>
                  <a:lnTo>
                    <a:pt x="579780" y="796607"/>
                  </a:lnTo>
                  <a:lnTo>
                    <a:pt x="571144" y="846289"/>
                  </a:lnTo>
                  <a:lnTo>
                    <a:pt x="568312" y="895362"/>
                  </a:lnTo>
                  <a:lnTo>
                    <a:pt x="568223" y="967803"/>
                  </a:lnTo>
                  <a:lnTo>
                    <a:pt x="560666" y="975372"/>
                  </a:lnTo>
                  <a:lnTo>
                    <a:pt x="243205" y="975372"/>
                  </a:lnTo>
                  <a:lnTo>
                    <a:pt x="235940" y="973899"/>
                  </a:lnTo>
                  <a:lnTo>
                    <a:pt x="230009" y="969886"/>
                  </a:lnTo>
                  <a:lnTo>
                    <a:pt x="226009" y="963955"/>
                  </a:lnTo>
                  <a:lnTo>
                    <a:pt x="224548" y="956691"/>
                  </a:lnTo>
                  <a:lnTo>
                    <a:pt x="224548" y="895362"/>
                  </a:lnTo>
                  <a:lnTo>
                    <a:pt x="221640" y="845337"/>
                  </a:lnTo>
                  <a:lnTo>
                    <a:pt x="212991" y="796061"/>
                  </a:lnTo>
                  <a:lnTo>
                    <a:pt x="198704" y="747814"/>
                  </a:lnTo>
                  <a:lnTo>
                    <a:pt x="178904" y="700900"/>
                  </a:lnTo>
                  <a:lnTo>
                    <a:pt x="153670" y="655586"/>
                  </a:lnTo>
                  <a:lnTo>
                    <a:pt x="123113" y="612190"/>
                  </a:lnTo>
                  <a:lnTo>
                    <a:pt x="96824" y="573684"/>
                  </a:lnTo>
                  <a:lnTo>
                    <a:pt x="76136" y="532536"/>
                  </a:lnTo>
                  <a:lnTo>
                    <a:pt x="61214" y="489165"/>
                  </a:lnTo>
                  <a:lnTo>
                    <a:pt x="52146" y="443928"/>
                  </a:lnTo>
                  <a:lnTo>
                    <a:pt x="49098" y="397217"/>
                  </a:lnTo>
                  <a:lnTo>
                    <a:pt x="52311" y="349275"/>
                  </a:lnTo>
                  <a:lnTo>
                    <a:pt x="61823" y="302958"/>
                  </a:lnTo>
                  <a:lnTo>
                    <a:pt x="77419" y="258737"/>
                  </a:lnTo>
                  <a:lnTo>
                    <a:pt x="98894" y="217055"/>
                  </a:lnTo>
                  <a:lnTo>
                    <a:pt x="126034" y="178460"/>
                  </a:lnTo>
                  <a:lnTo>
                    <a:pt x="158762" y="143192"/>
                  </a:lnTo>
                  <a:lnTo>
                    <a:pt x="200012" y="109766"/>
                  </a:lnTo>
                  <a:lnTo>
                    <a:pt x="245097" y="83362"/>
                  </a:lnTo>
                  <a:lnTo>
                    <a:pt x="293344" y="64211"/>
                  </a:lnTo>
                  <a:lnTo>
                    <a:pt x="344144" y="52552"/>
                  </a:lnTo>
                  <a:lnTo>
                    <a:pt x="396811" y="48615"/>
                  </a:lnTo>
                  <a:lnTo>
                    <a:pt x="404228" y="48615"/>
                  </a:lnTo>
                  <a:lnTo>
                    <a:pt x="465302" y="55422"/>
                  </a:lnTo>
                  <a:lnTo>
                    <a:pt x="509549" y="67665"/>
                  </a:lnTo>
                  <a:lnTo>
                    <a:pt x="551408" y="85559"/>
                  </a:lnTo>
                  <a:lnTo>
                    <a:pt x="590410" y="108648"/>
                  </a:lnTo>
                  <a:lnTo>
                    <a:pt x="626084" y="136448"/>
                  </a:lnTo>
                  <a:lnTo>
                    <a:pt x="657987" y="168503"/>
                  </a:lnTo>
                  <a:lnTo>
                    <a:pt x="685634" y="204343"/>
                  </a:lnTo>
                  <a:lnTo>
                    <a:pt x="708558" y="243497"/>
                  </a:lnTo>
                  <a:lnTo>
                    <a:pt x="726300" y="285496"/>
                  </a:lnTo>
                  <a:lnTo>
                    <a:pt x="738390" y="329869"/>
                  </a:lnTo>
                  <a:lnTo>
                    <a:pt x="744372" y="376161"/>
                  </a:lnTo>
                  <a:lnTo>
                    <a:pt x="744372" y="205460"/>
                  </a:lnTo>
                  <a:lnTo>
                    <a:pt x="709472" y="151485"/>
                  </a:lnTo>
                  <a:lnTo>
                    <a:pt x="678319" y="116255"/>
                  </a:lnTo>
                  <a:lnTo>
                    <a:pt x="643242" y="84924"/>
                  </a:lnTo>
                  <a:lnTo>
                    <a:pt x="604621" y="57899"/>
                  </a:lnTo>
                  <a:lnTo>
                    <a:pt x="587273" y="48615"/>
                  </a:lnTo>
                  <a:lnTo>
                    <a:pt x="562838" y="35534"/>
                  </a:lnTo>
                  <a:lnTo>
                    <a:pt x="518248" y="18211"/>
                  </a:lnTo>
                  <a:lnTo>
                    <a:pt x="471220" y="6311"/>
                  </a:lnTo>
                  <a:lnTo>
                    <a:pt x="422160" y="203"/>
                  </a:lnTo>
                  <a:lnTo>
                    <a:pt x="375018" y="0"/>
                  </a:lnTo>
                  <a:lnTo>
                    <a:pt x="328866" y="5168"/>
                  </a:lnTo>
                  <a:lnTo>
                    <a:pt x="284073" y="15595"/>
                  </a:lnTo>
                  <a:lnTo>
                    <a:pt x="240957" y="31140"/>
                  </a:lnTo>
                  <a:lnTo>
                    <a:pt x="199872" y="51701"/>
                  </a:lnTo>
                  <a:lnTo>
                    <a:pt x="161150" y="77139"/>
                  </a:lnTo>
                  <a:lnTo>
                    <a:pt x="125120" y="107353"/>
                  </a:lnTo>
                  <a:lnTo>
                    <a:pt x="93154" y="141262"/>
                  </a:lnTo>
                  <a:lnTo>
                    <a:pt x="65595" y="178396"/>
                  </a:lnTo>
                  <a:lnTo>
                    <a:pt x="42494" y="218465"/>
                  </a:lnTo>
                  <a:lnTo>
                    <a:pt x="24218" y="260832"/>
                  </a:lnTo>
                  <a:lnTo>
                    <a:pt x="10896" y="305054"/>
                  </a:lnTo>
                  <a:lnTo>
                    <a:pt x="2755" y="350672"/>
                  </a:lnTo>
                  <a:lnTo>
                    <a:pt x="0" y="397217"/>
                  </a:lnTo>
                  <a:lnTo>
                    <a:pt x="3479" y="450519"/>
                  </a:lnTo>
                  <a:lnTo>
                    <a:pt x="13830" y="502145"/>
                  </a:lnTo>
                  <a:lnTo>
                    <a:pt x="30873" y="551662"/>
                  </a:lnTo>
                  <a:lnTo>
                    <a:pt x="54483" y="598614"/>
                  </a:lnTo>
                  <a:lnTo>
                    <a:pt x="84493" y="642581"/>
                  </a:lnTo>
                  <a:lnTo>
                    <a:pt x="116801" y="689432"/>
                  </a:lnTo>
                  <a:lnTo>
                    <a:pt x="142214" y="738593"/>
                  </a:lnTo>
                  <a:lnTo>
                    <a:pt x="160566" y="789597"/>
                  </a:lnTo>
                  <a:lnTo>
                    <a:pt x="171691" y="842010"/>
                  </a:lnTo>
                  <a:lnTo>
                    <a:pt x="175437" y="895362"/>
                  </a:lnTo>
                  <a:lnTo>
                    <a:pt x="175437" y="956691"/>
                  </a:lnTo>
                  <a:lnTo>
                    <a:pt x="180771" y="983081"/>
                  </a:lnTo>
                  <a:lnTo>
                    <a:pt x="195313" y="1004658"/>
                  </a:lnTo>
                  <a:lnTo>
                    <a:pt x="216852" y="1019225"/>
                  </a:lnTo>
                  <a:lnTo>
                    <a:pt x="243205" y="1024572"/>
                  </a:lnTo>
                  <a:lnTo>
                    <a:pt x="551370" y="1024572"/>
                  </a:lnTo>
                  <a:lnTo>
                    <a:pt x="597979" y="1005192"/>
                  </a:lnTo>
                  <a:lnTo>
                    <a:pt x="617321" y="958481"/>
                  </a:lnTo>
                  <a:lnTo>
                    <a:pt x="617423" y="895362"/>
                  </a:lnTo>
                  <a:lnTo>
                    <a:pt x="621055" y="842962"/>
                  </a:lnTo>
                  <a:lnTo>
                    <a:pt x="632079" y="790295"/>
                  </a:lnTo>
                  <a:lnTo>
                    <a:pt x="650113" y="739521"/>
                  </a:lnTo>
                  <a:lnTo>
                    <a:pt x="674865" y="691451"/>
                  </a:lnTo>
                  <a:lnTo>
                    <a:pt x="706069" y="646874"/>
                  </a:lnTo>
                  <a:lnTo>
                    <a:pt x="734517" y="606755"/>
                  </a:lnTo>
                  <a:lnTo>
                    <a:pt x="757605" y="563791"/>
                  </a:lnTo>
                  <a:lnTo>
                    <a:pt x="775208" y="518452"/>
                  </a:lnTo>
                  <a:lnTo>
                    <a:pt x="787133" y="471258"/>
                  </a:lnTo>
                  <a:lnTo>
                    <a:pt x="793242" y="422694"/>
                  </a:lnTo>
                  <a:lnTo>
                    <a:pt x="793369" y="373265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719" y="8365149"/>
              <a:ext cx="228712" cy="2291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43018" y="8944876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3" y="49187"/>
                  </a:moveTo>
                  <a:lnTo>
                    <a:pt x="24540" y="49187"/>
                  </a:lnTo>
                  <a:lnTo>
                    <a:pt x="14990" y="47255"/>
                  </a:lnTo>
                  <a:lnTo>
                    <a:pt x="7189" y="41985"/>
                  </a:lnTo>
                  <a:lnTo>
                    <a:pt x="1929" y="34168"/>
                  </a:lnTo>
                  <a:lnTo>
                    <a:pt x="0" y="24595"/>
                  </a:lnTo>
                  <a:lnTo>
                    <a:pt x="1929" y="15020"/>
                  </a:lnTo>
                  <a:lnTo>
                    <a:pt x="7189" y="7202"/>
                  </a:lnTo>
                  <a:lnTo>
                    <a:pt x="14990" y="1932"/>
                  </a:lnTo>
                  <a:lnTo>
                    <a:pt x="24540" y="0"/>
                  </a:lnTo>
                  <a:lnTo>
                    <a:pt x="278543" y="0"/>
                  </a:lnTo>
                  <a:lnTo>
                    <a:pt x="288092" y="1932"/>
                  </a:lnTo>
                  <a:lnTo>
                    <a:pt x="295893" y="7202"/>
                  </a:lnTo>
                  <a:lnTo>
                    <a:pt x="301154" y="15020"/>
                  </a:lnTo>
                  <a:lnTo>
                    <a:pt x="303084" y="24595"/>
                  </a:lnTo>
                  <a:lnTo>
                    <a:pt x="301154" y="34168"/>
                  </a:lnTo>
                  <a:lnTo>
                    <a:pt x="295893" y="41985"/>
                  </a:lnTo>
                  <a:lnTo>
                    <a:pt x="288092" y="47255"/>
                  </a:lnTo>
                  <a:lnTo>
                    <a:pt x="278543" y="49187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721" y="9344650"/>
              <a:ext cx="228713" cy="2291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080" y="9344651"/>
              <a:ext cx="228709" cy="2291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0408" y="8944874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9" y="49189"/>
                  </a:moveTo>
                  <a:lnTo>
                    <a:pt x="24548" y="49189"/>
                  </a:lnTo>
                  <a:lnTo>
                    <a:pt x="14992" y="47256"/>
                  </a:lnTo>
                  <a:lnTo>
                    <a:pt x="7189" y="41985"/>
                  </a:lnTo>
                  <a:lnTo>
                    <a:pt x="1928" y="34167"/>
                  </a:lnTo>
                  <a:lnTo>
                    <a:pt x="0" y="24593"/>
                  </a:lnTo>
                  <a:lnTo>
                    <a:pt x="1928" y="15020"/>
                  </a:lnTo>
                  <a:lnTo>
                    <a:pt x="7189" y="7203"/>
                  </a:lnTo>
                  <a:lnTo>
                    <a:pt x="14992" y="1932"/>
                  </a:lnTo>
                  <a:lnTo>
                    <a:pt x="24548" y="0"/>
                  </a:lnTo>
                  <a:lnTo>
                    <a:pt x="278549" y="0"/>
                  </a:lnTo>
                  <a:lnTo>
                    <a:pt x="288106" y="1932"/>
                  </a:lnTo>
                  <a:lnTo>
                    <a:pt x="295909" y="7203"/>
                  </a:lnTo>
                  <a:lnTo>
                    <a:pt x="301169" y="15020"/>
                  </a:lnTo>
                  <a:lnTo>
                    <a:pt x="303098" y="24593"/>
                  </a:lnTo>
                  <a:lnTo>
                    <a:pt x="301169" y="34167"/>
                  </a:lnTo>
                  <a:lnTo>
                    <a:pt x="295909" y="41985"/>
                  </a:lnTo>
                  <a:lnTo>
                    <a:pt x="288106" y="47256"/>
                  </a:lnTo>
                  <a:lnTo>
                    <a:pt x="278549" y="49189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080" y="8365149"/>
              <a:ext cx="228707" cy="22914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35314" y="9481226"/>
            <a:ext cx="2223507" cy="7477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749707" y="5029159"/>
            <a:ext cx="278892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-180">
                <a:solidFill>
                  <a:srgbClr val="F4F5FB"/>
                </a:solidFill>
                <a:latin typeface="Tahoma"/>
                <a:cs typeface="Tahoma"/>
              </a:rPr>
              <a:t>U</a:t>
            </a:r>
            <a:r>
              <a:rPr dirty="0" sz="3950" spc="20">
                <a:solidFill>
                  <a:srgbClr val="F4F5FB"/>
                </a:solidFill>
                <a:latin typeface="Tahoma"/>
                <a:cs typeface="Tahoma"/>
              </a:rPr>
              <a:t>s</a:t>
            </a:r>
            <a:r>
              <a:rPr dirty="0" sz="3950" spc="-150">
                <a:solidFill>
                  <a:srgbClr val="F4F5FB"/>
                </a:solidFill>
                <a:latin typeface="Tahoma"/>
                <a:cs typeface="Tahoma"/>
              </a:rPr>
              <a:t>i</a:t>
            </a:r>
            <a:r>
              <a:rPr dirty="0" sz="3950" spc="-254">
                <a:solidFill>
                  <a:srgbClr val="F4F5FB"/>
                </a:solidFill>
                <a:latin typeface="Tahoma"/>
                <a:cs typeface="Tahoma"/>
              </a:rPr>
              <a:t>n</a:t>
            </a:r>
            <a:r>
              <a:rPr dirty="0" sz="3950" spc="-20">
                <a:solidFill>
                  <a:srgbClr val="F4F5FB"/>
                </a:solidFill>
                <a:latin typeface="Tahoma"/>
                <a:cs typeface="Tahoma"/>
              </a:rPr>
              <a:t>g</a:t>
            </a:r>
            <a:r>
              <a:rPr dirty="0" sz="3950" spc="-360">
                <a:solidFill>
                  <a:srgbClr val="F4F5FB"/>
                </a:solidFill>
                <a:latin typeface="Tahoma"/>
                <a:cs typeface="Tahoma"/>
              </a:rPr>
              <a:t> </a:t>
            </a:r>
            <a:r>
              <a:rPr dirty="0" sz="3950" spc="65">
                <a:solidFill>
                  <a:srgbClr val="F4F5FB"/>
                </a:solidFill>
                <a:latin typeface="Tahoma"/>
                <a:cs typeface="Tahoma"/>
              </a:rPr>
              <a:t>P</a:t>
            </a:r>
            <a:r>
              <a:rPr dirty="0" sz="3950" spc="-30">
                <a:solidFill>
                  <a:srgbClr val="F4F5FB"/>
                </a:solidFill>
                <a:latin typeface="Tahoma"/>
                <a:cs typeface="Tahoma"/>
              </a:rPr>
              <a:t>y</a:t>
            </a:r>
            <a:r>
              <a:rPr dirty="0" sz="3950" spc="235">
                <a:solidFill>
                  <a:srgbClr val="F4F5FB"/>
                </a:solidFill>
                <a:latin typeface="Tahoma"/>
                <a:cs typeface="Tahoma"/>
              </a:rPr>
              <a:t>t</a:t>
            </a:r>
            <a:r>
              <a:rPr dirty="0" sz="3950" spc="-254">
                <a:solidFill>
                  <a:srgbClr val="F4F5FB"/>
                </a:solidFill>
                <a:latin typeface="Tahoma"/>
                <a:cs typeface="Tahoma"/>
              </a:rPr>
              <a:t>h</a:t>
            </a:r>
            <a:r>
              <a:rPr dirty="0" sz="3950" spc="-20">
                <a:solidFill>
                  <a:srgbClr val="F4F5FB"/>
                </a:solidFill>
                <a:latin typeface="Tahoma"/>
                <a:cs typeface="Tahoma"/>
              </a:rPr>
              <a:t>o</a:t>
            </a:r>
            <a:r>
              <a:rPr dirty="0" sz="3950" spc="-250">
                <a:solidFill>
                  <a:srgbClr val="F4F5FB"/>
                </a:solidFill>
                <a:latin typeface="Tahoma"/>
                <a:cs typeface="Tahoma"/>
              </a:rPr>
              <a:t>n</a:t>
            </a:r>
            <a:endParaRPr sz="395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946764" y="257969"/>
            <a:ext cx="1819274" cy="18668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0291" y="226769"/>
            <a:ext cx="1752599" cy="19335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008440" y="314183"/>
            <a:ext cx="12451715" cy="2242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368935">
              <a:lnSpc>
                <a:spcPts val="4365"/>
              </a:lnSpc>
              <a:spcBef>
                <a:spcPts val="125"/>
              </a:spcBef>
            </a:pPr>
            <a:r>
              <a:rPr dirty="0" sz="3650" spc="-195">
                <a:latin typeface="Georgia"/>
                <a:cs typeface="Georgia"/>
              </a:rPr>
              <a:t>V</a:t>
            </a:r>
            <a:r>
              <a:rPr dirty="0" sz="3650" spc="100">
                <a:latin typeface="Georgia"/>
                <a:cs typeface="Georgia"/>
              </a:rPr>
              <a:t>i</a:t>
            </a:r>
            <a:r>
              <a:rPr dirty="0" sz="3650" spc="90">
                <a:latin typeface="Georgia"/>
                <a:cs typeface="Georgia"/>
              </a:rPr>
              <a:t>d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cap="small" sz="3650" spc="-95">
                <a:latin typeface="Georgia"/>
                <a:cs typeface="Georgia"/>
              </a:rPr>
              <a:t>r</a:t>
            </a:r>
            <a:r>
              <a:rPr dirty="0" cap="small" sz="3650" spc="5">
                <a:latin typeface="Georgia"/>
                <a:cs typeface="Georgia"/>
              </a:rPr>
              <a:t>b</a:t>
            </a:r>
            <a:r>
              <a:rPr dirty="0" sz="3650" spc="220">
                <a:latin typeface="Georgia"/>
                <a:cs typeface="Georgia"/>
              </a:rPr>
              <a:t>h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270">
                <a:latin typeface="Georgia"/>
                <a:cs typeface="Georgia"/>
              </a:rPr>
              <a:t>Y</a:t>
            </a:r>
            <a:r>
              <a:rPr dirty="0" cap="small" sz="3650" spc="-10">
                <a:latin typeface="Georgia"/>
                <a:cs typeface="Georgia"/>
              </a:rPr>
              <a:t>o</a:t>
            </a:r>
            <a:r>
              <a:rPr dirty="0" cap="small" sz="3650" spc="-85">
                <a:latin typeface="Georgia"/>
                <a:cs typeface="Georgia"/>
              </a:rPr>
              <a:t>u</a:t>
            </a:r>
            <a:r>
              <a:rPr dirty="0" cap="small" sz="3650" spc="-55">
                <a:latin typeface="Georgia"/>
                <a:cs typeface="Georgia"/>
              </a:rPr>
              <a:t>t</a:t>
            </a:r>
            <a:r>
              <a:rPr dirty="0" sz="3650" spc="220">
                <a:latin typeface="Georgia"/>
                <a:cs typeface="Georgia"/>
              </a:rPr>
              <a:t>h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140">
                <a:latin typeface="Georgia"/>
                <a:cs typeface="Georgia"/>
              </a:rPr>
              <a:t>W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580">
                <a:latin typeface="Georgia"/>
                <a:cs typeface="Georgia"/>
              </a:rPr>
              <a:t>l</a:t>
            </a:r>
            <a:r>
              <a:rPr dirty="0" sz="3650" spc="450">
                <a:latin typeface="Georgia"/>
                <a:cs typeface="Georgia"/>
              </a:rPr>
              <a:t>f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cap="small" sz="3650" spc="-95">
                <a:latin typeface="Georgia"/>
                <a:cs typeface="Georgia"/>
              </a:rPr>
              <a:t>r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100">
                <a:latin typeface="Georgia"/>
                <a:cs typeface="Georgia"/>
              </a:rPr>
              <a:t>S</a:t>
            </a:r>
            <a:r>
              <a:rPr dirty="0" cap="small" sz="3650" spc="-10">
                <a:latin typeface="Georgia"/>
                <a:cs typeface="Georgia"/>
              </a:rPr>
              <a:t>o</a:t>
            </a:r>
            <a:r>
              <a:rPr dirty="0" cap="small" sz="3650" spc="95">
                <a:latin typeface="Georgia"/>
                <a:cs typeface="Georgia"/>
              </a:rPr>
              <a:t>c</a:t>
            </a:r>
            <a:r>
              <a:rPr dirty="0" sz="3650" spc="100">
                <a:latin typeface="Georgia"/>
                <a:cs typeface="Georgia"/>
              </a:rPr>
              <a:t>i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480">
                <a:latin typeface="Georgia"/>
                <a:cs typeface="Georgia"/>
              </a:rPr>
              <a:t>t</a:t>
            </a:r>
            <a:r>
              <a:rPr dirty="0" cap="small" sz="3650" spc="-40">
                <a:latin typeface="Georgia"/>
                <a:cs typeface="Georgia"/>
              </a:rPr>
              <a:t>y</a:t>
            </a:r>
            <a:r>
              <a:rPr dirty="0" sz="3650" spc="-850">
                <a:latin typeface="Georgia"/>
                <a:cs typeface="Georgia"/>
              </a:rPr>
              <a:t>r</a:t>
            </a:r>
            <a:r>
              <a:rPr dirty="0" sz="3650" spc="105">
                <a:latin typeface="Georgia"/>
                <a:cs typeface="Georgia"/>
              </a:rPr>
              <a:t>s</a:t>
            </a:r>
            <a:endParaRPr sz="3650">
              <a:latin typeface="Georgia"/>
              <a:cs typeface="Georgia"/>
            </a:endParaRPr>
          </a:p>
          <a:p>
            <a:pPr algn="ctr" marL="12700" marR="5080">
              <a:lnSpc>
                <a:spcPts val="4350"/>
              </a:lnSpc>
              <a:spcBef>
                <a:spcPts val="155"/>
              </a:spcBef>
            </a:pPr>
            <a:r>
              <a:rPr dirty="0" sz="3650" spc="-204">
                <a:latin typeface="Georgia"/>
                <a:cs typeface="Georgia"/>
              </a:rPr>
              <a:t>P</a:t>
            </a:r>
            <a:r>
              <a:rPr dirty="0" cap="small" sz="3650" spc="-95">
                <a:latin typeface="Georgia"/>
                <a:cs typeface="Georgia"/>
              </a:rPr>
              <a:t>r</a:t>
            </a:r>
            <a:r>
              <a:rPr dirty="0" cap="small" sz="3650" spc="-10">
                <a:latin typeface="Georgia"/>
                <a:cs typeface="Georgia"/>
              </a:rPr>
              <a:t>o</a:t>
            </a:r>
            <a:r>
              <a:rPr dirty="0" sz="3650" spc="450">
                <a:latin typeface="Georgia"/>
                <a:cs typeface="Georgia"/>
              </a:rPr>
              <a:t>f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320">
                <a:latin typeface="Georgia"/>
                <a:cs typeface="Georgia"/>
              </a:rPr>
              <a:t>R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sz="3650" spc="-590">
                <a:latin typeface="Georgia"/>
                <a:cs typeface="Georgia"/>
              </a:rPr>
              <a:t>m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275">
                <a:latin typeface="Georgia"/>
                <a:cs typeface="Georgia"/>
              </a:rPr>
              <a:t>M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220">
                <a:latin typeface="Georgia"/>
                <a:cs typeface="Georgia"/>
              </a:rPr>
              <a:t>g</a:t>
            </a:r>
            <a:r>
              <a:rPr dirty="0" sz="3650" spc="220">
                <a:latin typeface="Georgia"/>
                <a:cs typeface="Georgia"/>
              </a:rPr>
              <a:t>h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45">
                <a:latin typeface="Georgia"/>
                <a:cs typeface="Georgia"/>
              </a:rPr>
              <a:t>C</a:t>
            </a:r>
            <a:r>
              <a:rPr dirty="0" cap="small" sz="3650" spc="-10">
                <a:latin typeface="Georgia"/>
                <a:cs typeface="Georgia"/>
              </a:rPr>
              <a:t>o</a:t>
            </a:r>
            <a:r>
              <a:rPr dirty="0" sz="3650" spc="580">
                <a:latin typeface="Georgia"/>
                <a:cs typeface="Georgia"/>
              </a:rPr>
              <a:t>ll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220">
                <a:latin typeface="Georgia"/>
                <a:cs typeface="Georgia"/>
              </a:rPr>
              <a:t>g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175">
                <a:latin typeface="Georgia"/>
                <a:cs typeface="Georgia"/>
              </a:rPr>
              <a:t>O</a:t>
            </a:r>
            <a:r>
              <a:rPr dirty="0" sz="3650" spc="450">
                <a:latin typeface="Georgia"/>
                <a:cs typeface="Georgia"/>
              </a:rPr>
              <a:t>f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215">
                <a:latin typeface="Georgia"/>
                <a:cs typeface="Georgia"/>
              </a:rPr>
              <a:t>E</a:t>
            </a:r>
            <a:r>
              <a:rPr dirty="0" sz="3650" spc="160">
                <a:latin typeface="Georgia"/>
                <a:cs typeface="Georgia"/>
              </a:rPr>
              <a:t>ng</a:t>
            </a:r>
            <a:r>
              <a:rPr dirty="0" sz="3650" spc="100">
                <a:latin typeface="Georgia"/>
                <a:cs typeface="Georgia"/>
              </a:rPr>
              <a:t>i</a:t>
            </a:r>
            <a:r>
              <a:rPr dirty="0" sz="3650" spc="100">
                <a:latin typeface="Georgia"/>
                <a:cs typeface="Georgia"/>
              </a:rPr>
              <a:t>ne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cap="small" sz="3650" spc="-95">
                <a:latin typeface="Georgia"/>
                <a:cs typeface="Georgia"/>
              </a:rPr>
              <a:t>r</a:t>
            </a:r>
            <a:r>
              <a:rPr dirty="0" sz="3650" spc="100">
                <a:latin typeface="Georgia"/>
                <a:cs typeface="Georgia"/>
              </a:rPr>
              <a:t>i</a:t>
            </a:r>
            <a:r>
              <a:rPr dirty="0" sz="3650" spc="160">
                <a:latin typeface="Georgia"/>
                <a:cs typeface="Georgia"/>
              </a:rPr>
              <a:t>ng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305">
                <a:latin typeface="Georgia"/>
                <a:cs typeface="Georgia"/>
              </a:rPr>
              <a:t>A</a:t>
            </a:r>
            <a:r>
              <a:rPr dirty="0" sz="3650" spc="95">
                <a:latin typeface="Georgia"/>
                <a:cs typeface="Georgia"/>
              </a:rPr>
              <a:t>nd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275">
                <a:latin typeface="Georgia"/>
                <a:cs typeface="Georgia"/>
              </a:rPr>
              <a:t>M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sz="3650" spc="100">
                <a:latin typeface="Georgia"/>
                <a:cs typeface="Georgia"/>
              </a:rPr>
              <a:t>n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sz="3650" spc="220">
                <a:latin typeface="Georgia"/>
                <a:cs typeface="Georgia"/>
              </a:rPr>
              <a:t>g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-590">
                <a:latin typeface="Georgia"/>
                <a:cs typeface="Georgia"/>
              </a:rPr>
              <a:t>m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100">
                <a:latin typeface="Georgia"/>
                <a:cs typeface="Georgia"/>
              </a:rPr>
              <a:t>n</a:t>
            </a:r>
            <a:r>
              <a:rPr dirty="0" sz="3650" spc="405">
                <a:latin typeface="Georgia"/>
                <a:cs typeface="Georgia"/>
              </a:rPr>
              <a:t>t </a:t>
            </a:r>
            <a:r>
              <a:rPr dirty="0" sz="3650" spc="-195">
                <a:latin typeface="Georgia"/>
                <a:cs typeface="Georgia"/>
              </a:rPr>
              <a:t>B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sz="3650" spc="90">
                <a:latin typeface="Georgia"/>
                <a:cs typeface="Georgia"/>
              </a:rPr>
              <a:t>d</a:t>
            </a:r>
            <a:r>
              <a:rPr dirty="0" sz="3650" spc="100">
                <a:latin typeface="Georgia"/>
                <a:cs typeface="Georgia"/>
              </a:rPr>
              <a:t>n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cap="small" sz="3650" spc="-95">
                <a:latin typeface="Georgia"/>
                <a:cs typeface="Georgia"/>
              </a:rPr>
              <a:t>r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30">
                <a:latin typeface="Georgia"/>
                <a:cs typeface="Georgia"/>
              </a:rPr>
              <a:t>-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305">
                <a:latin typeface="Georgia"/>
                <a:cs typeface="Georgia"/>
              </a:rPr>
              <a:t>A</a:t>
            </a:r>
            <a:r>
              <a:rPr dirty="0" sz="3650" spc="-590">
                <a:latin typeface="Georgia"/>
                <a:cs typeface="Georgia"/>
              </a:rPr>
              <a:t>m</a:t>
            </a:r>
            <a:r>
              <a:rPr dirty="0" cap="small" sz="3650" spc="-95">
                <a:latin typeface="Georgia"/>
                <a:cs typeface="Georgia"/>
              </a:rPr>
              <a:t>r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cap="small" sz="3650" spc="-5">
                <a:latin typeface="Georgia"/>
                <a:cs typeface="Georgia"/>
              </a:rPr>
              <a:t>v</a:t>
            </a:r>
            <a:r>
              <a:rPr dirty="0" sz="3650" spc="35">
                <a:latin typeface="Georgia"/>
                <a:cs typeface="Georgia"/>
              </a:rPr>
              <a:t>a</a:t>
            </a:r>
            <a:r>
              <a:rPr dirty="0" sz="3650" spc="480">
                <a:latin typeface="Georgia"/>
                <a:cs typeface="Georgia"/>
              </a:rPr>
              <a:t>t</a:t>
            </a:r>
            <a:r>
              <a:rPr dirty="0" sz="3650" spc="100">
                <a:latin typeface="Georgia"/>
                <a:cs typeface="Georgia"/>
              </a:rPr>
              <a:t>i</a:t>
            </a:r>
            <a:endParaRPr sz="3650">
              <a:latin typeface="Georgia"/>
              <a:cs typeface="Georgia"/>
            </a:endParaRPr>
          </a:p>
          <a:p>
            <a:pPr algn="ctr">
              <a:lnSpc>
                <a:spcPts val="4210"/>
              </a:lnSpc>
            </a:pPr>
            <a:r>
              <a:rPr dirty="0" sz="3650" spc="-45">
                <a:latin typeface="Georgia"/>
                <a:cs typeface="Georgia"/>
              </a:rPr>
              <a:t>C</a:t>
            </a:r>
            <a:r>
              <a:rPr dirty="0" cap="small" sz="3650" spc="-10">
                <a:latin typeface="Georgia"/>
                <a:cs typeface="Georgia"/>
              </a:rPr>
              <a:t>o</a:t>
            </a:r>
            <a:r>
              <a:rPr dirty="0" cap="small" sz="3650" spc="-65">
                <a:latin typeface="Georgia"/>
                <a:cs typeface="Georgia"/>
              </a:rPr>
              <a:t>m</a:t>
            </a:r>
            <a:r>
              <a:rPr dirty="0" sz="3650" spc="-325">
                <a:latin typeface="Georgia"/>
                <a:cs typeface="Georgia"/>
              </a:rPr>
              <a:t>p</a:t>
            </a:r>
            <a:r>
              <a:rPr dirty="0" cap="small" sz="3650" spc="-85">
                <a:latin typeface="Georgia"/>
                <a:cs typeface="Georgia"/>
              </a:rPr>
              <a:t>u</a:t>
            </a:r>
            <a:r>
              <a:rPr dirty="0" cap="small" sz="3650" spc="-55">
                <a:latin typeface="Georgia"/>
                <a:cs typeface="Georgia"/>
              </a:rPr>
              <a:t>t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cap="small" sz="3650" spc="-95">
                <a:latin typeface="Georgia"/>
                <a:cs typeface="Georgia"/>
              </a:rPr>
              <a:t>r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100">
                <a:latin typeface="Georgia"/>
                <a:cs typeface="Georgia"/>
              </a:rPr>
              <a:t>S</a:t>
            </a:r>
            <a:r>
              <a:rPr dirty="0" sz="3650" spc="300">
                <a:latin typeface="Georgia"/>
                <a:cs typeface="Georgia"/>
              </a:rPr>
              <a:t>c</a:t>
            </a:r>
            <a:r>
              <a:rPr dirty="0" sz="3650" spc="100">
                <a:latin typeface="Georgia"/>
                <a:cs typeface="Georgia"/>
              </a:rPr>
              <a:t>i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200">
                <a:latin typeface="Georgia"/>
                <a:cs typeface="Georgia"/>
              </a:rPr>
              <a:t>nc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305">
                <a:latin typeface="Georgia"/>
                <a:cs typeface="Georgia"/>
              </a:rPr>
              <a:t>A</a:t>
            </a:r>
            <a:r>
              <a:rPr dirty="0" sz="3650" spc="95">
                <a:latin typeface="Georgia"/>
                <a:cs typeface="Georgia"/>
              </a:rPr>
              <a:t>nd</a:t>
            </a:r>
            <a:r>
              <a:rPr dirty="0" sz="3650" spc="-155">
                <a:latin typeface="Georgia"/>
                <a:cs typeface="Georgia"/>
              </a:rPr>
              <a:t> </a:t>
            </a:r>
            <a:r>
              <a:rPr dirty="0" sz="3650" spc="-215">
                <a:latin typeface="Georgia"/>
                <a:cs typeface="Georgia"/>
              </a:rPr>
              <a:t>E</a:t>
            </a:r>
            <a:r>
              <a:rPr dirty="0" sz="3650" spc="160">
                <a:latin typeface="Georgia"/>
                <a:cs typeface="Georgia"/>
              </a:rPr>
              <a:t>ng</a:t>
            </a:r>
            <a:r>
              <a:rPr dirty="0" sz="3650" spc="100">
                <a:latin typeface="Georgia"/>
                <a:cs typeface="Georgia"/>
              </a:rPr>
              <a:t>i</a:t>
            </a:r>
            <a:r>
              <a:rPr dirty="0" sz="3650" spc="100">
                <a:latin typeface="Georgia"/>
                <a:cs typeface="Georgia"/>
              </a:rPr>
              <a:t>ne</a:t>
            </a:r>
            <a:r>
              <a:rPr dirty="0" sz="3650" spc="100">
                <a:latin typeface="Georgia"/>
                <a:cs typeface="Georgia"/>
              </a:rPr>
              <a:t>e</a:t>
            </a:r>
            <a:r>
              <a:rPr dirty="0" cap="small" sz="3650" spc="-95">
                <a:latin typeface="Georgia"/>
                <a:cs typeface="Georgia"/>
              </a:rPr>
              <a:t>r</a:t>
            </a:r>
            <a:r>
              <a:rPr dirty="0" sz="3650" spc="100">
                <a:latin typeface="Georgia"/>
                <a:cs typeface="Georgia"/>
              </a:rPr>
              <a:t>i</a:t>
            </a:r>
            <a:r>
              <a:rPr dirty="0" sz="3650" spc="160">
                <a:latin typeface="Georgia"/>
                <a:cs typeface="Georgia"/>
              </a:rPr>
              <a:t>ng</a:t>
            </a:r>
            <a:endParaRPr sz="365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6525" y="6186518"/>
            <a:ext cx="48101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95">
                <a:solidFill>
                  <a:srgbClr val="04092F"/>
                </a:solidFill>
                <a:latin typeface="Tahoma"/>
                <a:cs typeface="Tahoma"/>
              </a:rPr>
              <a:t>-</a:t>
            </a:r>
            <a:r>
              <a:rPr dirty="0" sz="3600" spc="-33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600" spc="-5">
                <a:solidFill>
                  <a:srgbClr val="04092F"/>
                </a:solidFill>
                <a:latin typeface="Tahoma"/>
                <a:cs typeface="Tahoma"/>
              </a:rPr>
              <a:t>V</a:t>
            </a:r>
            <a:r>
              <a:rPr dirty="0" sz="3600" spc="-17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3600" spc="-75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3600" spc="1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3600" spc="-18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3600" spc="-250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3600" spc="-33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600" spc="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3600" spc="-33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600" spc="-185">
                <a:solidFill>
                  <a:srgbClr val="04092F"/>
                </a:solidFill>
                <a:latin typeface="Tahoma"/>
                <a:cs typeface="Tahoma"/>
              </a:rPr>
              <a:t>K</a:t>
            </a:r>
            <a:r>
              <a:rPr dirty="0" sz="3600" spc="1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3600" spc="-18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3600" spc="-75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3600" spc="1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3600" spc="-165">
                <a:solidFill>
                  <a:srgbClr val="04092F"/>
                </a:solidFill>
                <a:latin typeface="Tahoma"/>
                <a:cs typeface="Tahoma"/>
              </a:rPr>
              <a:t>L</a:t>
            </a:r>
            <a:r>
              <a:rPr dirty="0" sz="3600" spc="-185">
                <a:solidFill>
                  <a:srgbClr val="04092F"/>
                </a:solidFill>
                <a:latin typeface="Tahoma"/>
                <a:cs typeface="Tahoma"/>
              </a:rPr>
              <a:t>K</a:t>
            </a:r>
            <a:r>
              <a:rPr dirty="0" sz="3600" spc="1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3600" spc="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7591" y="4609739"/>
            <a:ext cx="3637915" cy="98615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260"/>
              </a:spcBef>
            </a:pPr>
            <a:r>
              <a:rPr dirty="0" sz="3150" spc="-114" b="1">
                <a:solidFill>
                  <a:srgbClr val="04092F"/>
                </a:solidFill>
                <a:latin typeface="Trebuchet MS"/>
                <a:cs typeface="Trebuchet MS"/>
              </a:rPr>
              <a:t>The</a:t>
            </a:r>
            <a:r>
              <a:rPr dirty="0" sz="3150" spc="15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85" b="1">
                <a:solidFill>
                  <a:srgbClr val="04092F"/>
                </a:solidFill>
                <a:latin typeface="Trebuchet MS"/>
                <a:cs typeface="Trebuchet MS"/>
              </a:rPr>
              <a:t>program</a:t>
            </a:r>
            <a:r>
              <a:rPr dirty="0" sz="3150" spc="15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80" b="1">
                <a:solidFill>
                  <a:srgbClr val="04092F"/>
                </a:solidFill>
                <a:latin typeface="Trebuchet MS"/>
                <a:cs typeface="Trebuchet MS"/>
              </a:rPr>
              <a:t>takes </a:t>
            </a:r>
            <a:r>
              <a:rPr dirty="0" sz="3150" spc="-93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204" b="1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dirty="0" sz="3150" spc="-400" b="1">
                <a:solidFill>
                  <a:srgbClr val="04092F"/>
                </a:solidFill>
                <a:latin typeface="Trebuchet MS"/>
                <a:cs typeface="Trebuchet MS"/>
              </a:rPr>
              <a:t>:</a:t>
            </a:r>
            <a:r>
              <a:rPr dirty="0" sz="3150" spc="60" b="1">
                <a:solidFill>
                  <a:srgbClr val="04092F"/>
                </a:solidFill>
                <a:latin typeface="Trebuchet MS"/>
                <a:cs typeface="Trebuchet MS"/>
              </a:rPr>
              <a:t>-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91" y="5562239"/>
            <a:ext cx="2150745" cy="986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7630">
              <a:lnSpc>
                <a:spcPts val="3765"/>
              </a:lnSpc>
              <a:spcBef>
                <a:spcPts val="125"/>
              </a:spcBef>
            </a:pPr>
            <a:r>
              <a:rPr dirty="0" sz="3150" spc="-400" b="1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r>
              <a:rPr dirty="0" sz="3150" spc="-2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210" b="1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ts val="3765"/>
              </a:lnSpc>
            </a:pPr>
            <a:r>
              <a:rPr dirty="0" sz="3150" spc="-400" b="1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r>
              <a:rPr dirty="0" sz="3150" spc="260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235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210" b="1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591" y="6514739"/>
            <a:ext cx="3055620" cy="509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50" spc="-400" b="1">
                <a:solidFill>
                  <a:srgbClr val="04092F"/>
                </a:solidFill>
                <a:latin typeface="Trebuchet MS"/>
                <a:cs typeface="Trebuchet MS"/>
              </a:rPr>
              <a:t>.</a:t>
            </a:r>
            <a:r>
              <a:rPr dirty="0" sz="3150" spc="-235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210" b="1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-45" b="1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60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20" b="1">
                <a:solidFill>
                  <a:srgbClr val="04092F"/>
                </a:solidFill>
                <a:latin typeface="Trebuchet MS"/>
                <a:cs typeface="Trebuchet MS"/>
              </a:rPr>
              <a:t>x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8708" y="8125018"/>
            <a:ext cx="49530" cy="304165"/>
          </a:xfrm>
          <a:custGeom>
            <a:avLst/>
            <a:gdLst/>
            <a:ahLst/>
            <a:cxnLst/>
            <a:rect l="l" t="t" r="r" b="b"/>
            <a:pathLst>
              <a:path w="49530" h="304165">
                <a:moveTo>
                  <a:pt x="24548" y="303675"/>
                </a:moveTo>
                <a:lnTo>
                  <a:pt x="14992" y="301742"/>
                </a:lnTo>
                <a:lnTo>
                  <a:pt x="7189" y="296471"/>
                </a:lnTo>
                <a:lnTo>
                  <a:pt x="1928" y="288654"/>
                </a:lnTo>
                <a:lnTo>
                  <a:pt x="0" y="279083"/>
                </a:lnTo>
                <a:lnTo>
                  <a:pt x="0" y="24592"/>
                </a:lnTo>
                <a:lnTo>
                  <a:pt x="1928" y="15021"/>
                </a:lnTo>
                <a:lnTo>
                  <a:pt x="7189" y="7204"/>
                </a:lnTo>
                <a:lnTo>
                  <a:pt x="14992" y="1933"/>
                </a:lnTo>
                <a:lnTo>
                  <a:pt x="24548" y="0"/>
                </a:lnTo>
                <a:lnTo>
                  <a:pt x="34104" y="1933"/>
                </a:lnTo>
                <a:lnTo>
                  <a:pt x="41906" y="7204"/>
                </a:lnTo>
                <a:lnTo>
                  <a:pt x="47166" y="15021"/>
                </a:lnTo>
                <a:lnTo>
                  <a:pt x="49095" y="24592"/>
                </a:lnTo>
                <a:lnTo>
                  <a:pt x="49095" y="279083"/>
                </a:lnTo>
                <a:lnTo>
                  <a:pt x="47166" y="288654"/>
                </a:lnTo>
                <a:lnTo>
                  <a:pt x="41906" y="296471"/>
                </a:lnTo>
                <a:lnTo>
                  <a:pt x="34104" y="301742"/>
                </a:lnTo>
                <a:lnTo>
                  <a:pt x="24548" y="303675"/>
                </a:lnTo>
                <a:close/>
              </a:path>
            </a:pathLst>
          </a:custGeom>
          <a:solidFill>
            <a:srgbClr val="04092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60408" y="8365150"/>
            <a:ext cx="1685925" cy="1474470"/>
            <a:chOff x="460408" y="8365150"/>
            <a:chExt cx="1685925" cy="1474470"/>
          </a:xfrm>
        </p:grpSpPr>
        <p:sp>
          <p:nvSpPr>
            <p:cNvPr id="8" name="object 8"/>
            <p:cNvSpPr/>
            <p:nvPr/>
          </p:nvSpPr>
          <p:spPr>
            <a:xfrm>
              <a:off x="906208" y="8535530"/>
              <a:ext cx="793750" cy="1304290"/>
            </a:xfrm>
            <a:custGeom>
              <a:avLst/>
              <a:gdLst/>
              <a:ahLst/>
              <a:cxnLst/>
              <a:rect l="l" t="t" r="r" b="b"/>
              <a:pathLst>
                <a:path w="793750" h="1304290">
                  <a:moveTo>
                    <a:pt x="546950" y="1240688"/>
                  </a:moveTo>
                  <a:lnTo>
                    <a:pt x="247129" y="1240688"/>
                  </a:lnTo>
                  <a:lnTo>
                    <a:pt x="268935" y="1303985"/>
                  </a:lnTo>
                  <a:lnTo>
                    <a:pt x="525145" y="1303985"/>
                  </a:lnTo>
                  <a:lnTo>
                    <a:pt x="546950" y="1240688"/>
                  </a:lnTo>
                  <a:close/>
                </a:path>
                <a:path w="793750" h="1304290">
                  <a:moveTo>
                    <a:pt x="592455" y="1196098"/>
                  </a:moveTo>
                  <a:lnTo>
                    <a:pt x="590524" y="1186522"/>
                  </a:lnTo>
                  <a:lnTo>
                    <a:pt x="585266" y="1178699"/>
                  </a:lnTo>
                  <a:lnTo>
                    <a:pt x="577456" y="1173429"/>
                  </a:lnTo>
                  <a:lnTo>
                    <a:pt x="567905" y="1171498"/>
                  </a:lnTo>
                  <a:lnTo>
                    <a:pt x="226174" y="1171498"/>
                  </a:lnTo>
                  <a:lnTo>
                    <a:pt x="216623" y="1173429"/>
                  </a:lnTo>
                  <a:lnTo>
                    <a:pt x="208813" y="1178699"/>
                  </a:lnTo>
                  <a:lnTo>
                    <a:pt x="203555" y="1186522"/>
                  </a:lnTo>
                  <a:lnTo>
                    <a:pt x="201625" y="1196098"/>
                  </a:lnTo>
                  <a:lnTo>
                    <a:pt x="203555" y="1205674"/>
                  </a:lnTo>
                  <a:lnTo>
                    <a:pt x="208813" y="1213485"/>
                  </a:lnTo>
                  <a:lnTo>
                    <a:pt x="216623" y="1218755"/>
                  </a:lnTo>
                  <a:lnTo>
                    <a:pt x="226174" y="1220685"/>
                  </a:lnTo>
                  <a:lnTo>
                    <a:pt x="567905" y="1220685"/>
                  </a:lnTo>
                  <a:lnTo>
                    <a:pt x="577456" y="1218755"/>
                  </a:lnTo>
                  <a:lnTo>
                    <a:pt x="585266" y="1213485"/>
                  </a:lnTo>
                  <a:lnTo>
                    <a:pt x="590524" y="1205674"/>
                  </a:lnTo>
                  <a:lnTo>
                    <a:pt x="592455" y="1196098"/>
                  </a:lnTo>
                  <a:close/>
                </a:path>
                <a:path w="793750" h="1304290">
                  <a:moveTo>
                    <a:pt x="592455" y="1130503"/>
                  </a:moveTo>
                  <a:lnTo>
                    <a:pt x="590524" y="1120940"/>
                  </a:lnTo>
                  <a:lnTo>
                    <a:pt x="585266" y="1113116"/>
                  </a:lnTo>
                  <a:lnTo>
                    <a:pt x="577456" y="1107846"/>
                  </a:lnTo>
                  <a:lnTo>
                    <a:pt x="567905" y="1105916"/>
                  </a:lnTo>
                  <a:lnTo>
                    <a:pt x="226174" y="1105916"/>
                  </a:lnTo>
                  <a:lnTo>
                    <a:pt x="216623" y="1107846"/>
                  </a:lnTo>
                  <a:lnTo>
                    <a:pt x="208813" y="1113116"/>
                  </a:lnTo>
                  <a:lnTo>
                    <a:pt x="203555" y="1120940"/>
                  </a:lnTo>
                  <a:lnTo>
                    <a:pt x="201625" y="1130503"/>
                  </a:lnTo>
                  <a:lnTo>
                    <a:pt x="203555" y="1140079"/>
                  </a:lnTo>
                  <a:lnTo>
                    <a:pt x="208813" y="1147889"/>
                  </a:lnTo>
                  <a:lnTo>
                    <a:pt x="216623" y="1153172"/>
                  </a:lnTo>
                  <a:lnTo>
                    <a:pt x="226174" y="1155103"/>
                  </a:lnTo>
                  <a:lnTo>
                    <a:pt x="567905" y="1155103"/>
                  </a:lnTo>
                  <a:lnTo>
                    <a:pt x="577456" y="1153172"/>
                  </a:lnTo>
                  <a:lnTo>
                    <a:pt x="585266" y="1147889"/>
                  </a:lnTo>
                  <a:lnTo>
                    <a:pt x="590524" y="1140079"/>
                  </a:lnTo>
                  <a:lnTo>
                    <a:pt x="592455" y="1130503"/>
                  </a:lnTo>
                  <a:close/>
                </a:path>
                <a:path w="793750" h="1304290">
                  <a:moveTo>
                    <a:pt x="592455" y="1064920"/>
                  </a:moveTo>
                  <a:lnTo>
                    <a:pt x="590524" y="1055344"/>
                  </a:lnTo>
                  <a:lnTo>
                    <a:pt x="585266" y="1047534"/>
                  </a:lnTo>
                  <a:lnTo>
                    <a:pt x="577456" y="1042263"/>
                  </a:lnTo>
                  <a:lnTo>
                    <a:pt x="567905" y="1040320"/>
                  </a:lnTo>
                  <a:lnTo>
                    <a:pt x="226174" y="1040320"/>
                  </a:lnTo>
                  <a:lnTo>
                    <a:pt x="216623" y="1042263"/>
                  </a:lnTo>
                  <a:lnTo>
                    <a:pt x="208813" y="1047534"/>
                  </a:lnTo>
                  <a:lnTo>
                    <a:pt x="203555" y="1055344"/>
                  </a:lnTo>
                  <a:lnTo>
                    <a:pt x="201625" y="1064920"/>
                  </a:lnTo>
                  <a:lnTo>
                    <a:pt x="203555" y="1074483"/>
                  </a:lnTo>
                  <a:lnTo>
                    <a:pt x="208813" y="1082306"/>
                  </a:lnTo>
                  <a:lnTo>
                    <a:pt x="216623" y="1087577"/>
                  </a:lnTo>
                  <a:lnTo>
                    <a:pt x="226174" y="1089507"/>
                  </a:lnTo>
                  <a:lnTo>
                    <a:pt x="567905" y="1089507"/>
                  </a:lnTo>
                  <a:lnTo>
                    <a:pt x="577456" y="1087577"/>
                  </a:lnTo>
                  <a:lnTo>
                    <a:pt x="585266" y="1082306"/>
                  </a:lnTo>
                  <a:lnTo>
                    <a:pt x="590524" y="1074483"/>
                  </a:lnTo>
                  <a:lnTo>
                    <a:pt x="592455" y="1064920"/>
                  </a:lnTo>
                  <a:close/>
                </a:path>
                <a:path w="793750" h="1304290">
                  <a:moveTo>
                    <a:pt x="793369" y="373265"/>
                  </a:moveTo>
                  <a:lnTo>
                    <a:pt x="787412" y="324078"/>
                  </a:lnTo>
                  <a:lnTo>
                    <a:pt x="775677" y="276936"/>
                  </a:lnTo>
                  <a:lnTo>
                    <a:pt x="758520" y="232206"/>
                  </a:lnTo>
                  <a:lnTo>
                    <a:pt x="744372" y="205460"/>
                  </a:lnTo>
                  <a:lnTo>
                    <a:pt x="744372" y="376161"/>
                  </a:lnTo>
                  <a:lnTo>
                    <a:pt x="743597" y="428078"/>
                  </a:lnTo>
                  <a:lnTo>
                    <a:pt x="735317" y="478777"/>
                  </a:lnTo>
                  <a:lnTo>
                    <a:pt x="719785" y="527494"/>
                  </a:lnTo>
                  <a:lnTo>
                    <a:pt x="697217" y="573468"/>
                  </a:lnTo>
                  <a:lnTo>
                    <a:pt x="667880" y="615962"/>
                  </a:lnTo>
                  <a:lnTo>
                    <a:pt x="638187" y="657390"/>
                  </a:lnTo>
                  <a:lnTo>
                    <a:pt x="613486" y="701649"/>
                  </a:lnTo>
                  <a:lnTo>
                    <a:pt x="593953" y="748220"/>
                  </a:lnTo>
                  <a:lnTo>
                    <a:pt x="579780" y="796607"/>
                  </a:lnTo>
                  <a:lnTo>
                    <a:pt x="571144" y="846289"/>
                  </a:lnTo>
                  <a:lnTo>
                    <a:pt x="568312" y="895362"/>
                  </a:lnTo>
                  <a:lnTo>
                    <a:pt x="568223" y="967803"/>
                  </a:lnTo>
                  <a:lnTo>
                    <a:pt x="560666" y="975372"/>
                  </a:lnTo>
                  <a:lnTo>
                    <a:pt x="243205" y="975372"/>
                  </a:lnTo>
                  <a:lnTo>
                    <a:pt x="235940" y="973899"/>
                  </a:lnTo>
                  <a:lnTo>
                    <a:pt x="230009" y="969886"/>
                  </a:lnTo>
                  <a:lnTo>
                    <a:pt x="226009" y="963955"/>
                  </a:lnTo>
                  <a:lnTo>
                    <a:pt x="224548" y="956691"/>
                  </a:lnTo>
                  <a:lnTo>
                    <a:pt x="224548" y="895362"/>
                  </a:lnTo>
                  <a:lnTo>
                    <a:pt x="221640" y="845337"/>
                  </a:lnTo>
                  <a:lnTo>
                    <a:pt x="212991" y="796061"/>
                  </a:lnTo>
                  <a:lnTo>
                    <a:pt x="198704" y="747814"/>
                  </a:lnTo>
                  <a:lnTo>
                    <a:pt x="178904" y="700900"/>
                  </a:lnTo>
                  <a:lnTo>
                    <a:pt x="153670" y="655586"/>
                  </a:lnTo>
                  <a:lnTo>
                    <a:pt x="123113" y="612190"/>
                  </a:lnTo>
                  <a:lnTo>
                    <a:pt x="96824" y="573684"/>
                  </a:lnTo>
                  <a:lnTo>
                    <a:pt x="76136" y="532549"/>
                  </a:lnTo>
                  <a:lnTo>
                    <a:pt x="61214" y="489165"/>
                  </a:lnTo>
                  <a:lnTo>
                    <a:pt x="52146" y="443928"/>
                  </a:lnTo>
                  <a:lnTo>
                    <a:pt x="49098" y="397217"/>
                  </a:lnTo>
                  <a:lnTo>
                    <a:pt x="52311" y="349275"/>
                  </a:lnTo>
                  <a:lnTo>
                    <a:pt x="61823" y="302958"/>
                  </a:lnTo>
                  <a:lnTo>
                    <a:pt x="77419" y="258737"/>
                  </a:lnTo>
                  <a:lnTo>
                    <a:pt x="98894" y="217055"/>
                  </a:lnTo>
                  <a:lnTo>
                    <a:pt x="126034" y="178460"/>
                  </a:lnTo>
                  <a:lnTo>
                    <a:pt x="158762" y="143192"/>
                  </a:lnTo>
                  <a:lnTo>
                    <a:pt x="200012" y="109766"/>
                  </a:lnTo>
                  <a:lnTo>
                    <a:pt x="245097" y="83362"/>
                  </a:lnTo>
                  <a:lnTo>
                    <a:pt x="293344" y="64211"/>
                  </a:lnTo>
                  <a:lnTo>
                    <a:pt x="344144" y="52552"/>
                  </a:lnTo>
                  <a:lnTo>
                    <a:pt x="396811" y="48615"/>
                  </a:lnTo>
                  <a:lnTo>
                    <a:pt x="404228" y="48615"/>
                  </a:lnTo>
                  <a:lnTo>
                    <a:pt x="465302" y="55422"/>
                  </a:lnTo>
                  <a:lnTo>
                    <a:pt x="509549" y="67665"/>
                  </a:lnTo>
                  <a:lnTo>
                    <a:pt x="551408" y="85559"/>
                  </a:lnTo>
                  <a:lnTo>
                    <a:pt x="590410" y="108648"/>
                  </a:lnTo>
                  <a:lnTo>
                    <a:pt x="626084" y="136448"/>
                  </a:lnTo>
                  <a:lnTo>
                    <a:pt x="657987" y="168516"/>
                  </a:lnTo>
                  <a:lnTo>
                    <a:pt x="685634" y="204343"/>
                  </a:lnTo>
                  <a:lnTo>
                    <a:pt x="708558" y="243497"/>
                  </a:lnTo>
                  <a:lnTo>
                    <a:pt x="726300" y="285496"/>
                  </a:lnTo>
                  <a:lnTo>
                    <a:pt x="738390" y="329869"/>
                  </a:lnTo>
                  <a:lnTo>
                    <a:pt x="744372" y="376161"/>
                  </a:lnTo>
                  <a:lnTo>
                    <a:pt x="744372" y="205460"/>
                  </a:lnTo>
                  <a:lnTo>
                    <a:pt x="709472" y="151485"/>
                  </a:lnTo>
                  <a:lnTo>
                    <a:pt x="678319" y="116255"/>
                  </a:lnTo>
                  <a:lnTo>
                    <a:pt x="643242" y="84924"/>
                  </a:lnTo>
                  <a:lnTo>
                    <a:pt x="604621" y="57899"/>
                  </a:lnTo>
                  <a:lnTo>
                    <a:pt x="587273" y="48615"/>
                  </a:lnTo>
                  <a:lnTo>
                    <a:pt x="562838" y="35534"/>
                  </a:lnTo>
                  <a:lnTo>
                    <a:pt x="518248" y="18211"/>
                  </a:lnTo>
                  <a:lnTo>
                    <a:pt x="471220" y="6311"/>
                  </a:lnTo>
                  <a:lnTo>
                    <a:pt x="422160" y="203"/>
                  </a:lnTo>
                  <a:lnTo>
                    <a:pt x="375018" y="0"/>
                  </a:lnTo>
                  <a:lnTo>
                    <a:pt x="328866" y="5168"/>
                  </a:lnTo>
                  <a:lnTo>
                    <a:pt x="284073" y="15595"/>
                  </a:lnTo>
                  <a:lnTo>
                    <a:pt x="240957" y="31140"/>
                  </a:lnTo>
                  <a:lnTo>
                    <a:pt x="199872" y="51701"/>
                  </a:lnTo>
                  <a:lnTo>
                    <a:pt x="161150" y="77139"/>
                  </a:lnTo>
                  <a:lnTo>
                    <a:pt x="125120" y="107353"/>
                  </a:lnTo>
                  <a:lnTo>
                    <a:pt x="93154" y="141262"/>
                  </a:lnTo>
                  <a:lnTo>
                    <a:pt x="65595" y="178396"/>
                  </a:lnTo>
                  <a:lnTo>
                    <a:pt x="42494" y="218478"/>
                  </a:lnTo>
                  <a:lnTo>
                    <a:pt x="24218" y="260832"/>
                  </a:lnTo>
                  <a:lnTo>
                    <a:pt x="10896" y="305054"/>
                  </a:lnTo>
                  <a:lnTo>
                    <a:pt x="2755" y="350672"/>
                  </a:lnTo>
                  <a:lnTo>
                    <a:pt x="0" y="397217"/>
                  </a:lnTo>
                  <a:lnTo>
                    <a:pt x="3479" y="450519"/>
                  </a:lnTo>
                  <a:lnTo>
                    <a:pt x="13830" y="502145"/>
                  </a:lnTo>
                  <a:lnTo>
                    <a:pt x="30873" y="551662"/>
                  </a:lnTo>
                  <a:lnTo>
                    <a:pt x="54483" y="598614"/>
                  </a:lnTo>
                  <a:lnTo>
                    <a:pt x="84493" y="642581"/>
                  </a:lnTo>
                  <a:lnTo>
                    <a:pt x="116801" y="689432"/>
                  </a:lnTo>
                  <a:lnTo>
                    <a:pt x="142214" y="738593"/>
                  </a:lnTo>
                  <a:lnTo>
                    <a:pt x="160566" y="789609"/>
                  </a:lnTo>
                  <a:lnTo>
                    <a:pt x="171691" y="842010"/>
                  </a:lnTo>
                  <a:lnTo>
                    <a:pt x="175437" y="895362"/>
                  </a:lnTo>
                  <a:lnTo>
                    <a:pt x="175437" y="956691"/>
                  </a:lnTo>
                  <a:lnTo>
                    <a:pt x="180771" y="983081"/>
                  </a:lnTo>
                  <a:lnTo>
                    <a:pt x="195313" y="1004658"/>
                  </a:lnTo>
                  <a:lnTo>
                    <a:pt x="216852" y="1019225"/>
                  </a:lnTo>
                  <a:lnTo>
                    <a:pt x="243205" y="1024572"/>
                  </a:lnTo>
                  <a:lnTo>
                    <a:pt x="551370" y="1024572"/>
                  </a:lnTo>
                  <a:lnTo>
                    <a:pt x="597979" y="1005192"/>
                  </a:lnTo>
                  <a:lnTo>
                    <a:pt x="617321" y="958481"/>
                  </a:lnTo>
                  <a:lnTo>
                    <a:pt x="617423" y="895362"/>
                  </a:lnTo>
                  <a:lnTo>
                    <a:pt x="621055" y="842962"/>
                  </a:lnTo>
                  <a:lnTo>
                    <a:pt x="632079" y="790295"/>
                  </a:lnTo>
                  <a:lnTo>
                    <a:pt x="650113" y="739521"/>
                  </a:lnTo>
                  <a:lnTo>
                    <a:pt x="674865" y="691451"/>
                  </a:lnTo>
                  <a:lnTo>
                    <a:pt x="706069" y="646874"/>
                  </a:lnTo>
                  <a:lnTo>
                    <a:pt x="734517" y="606755"/>
                  </a:lnTo>
                  <a:lnTo>
                    <a:pt x="757605" y="563791"/>
                  </a:lnTo>
                  <a:lnTo>
                    <a:pt x="775208" y="518452"/>
                  </a:lnTo>
                  <a:lnTo>
                    <a:pt x="787133" y="471258"/>
                  </a:lnTo>
                  <a:lnTo>
                    <a:pt x="793242" y="422694"/>
                  </a:lnTo>
                  <a:lnTo>
                    <a:pt x="793369" y="373265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719" y="8365150"/>
              <a:ext cx="228712" cy="2291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3018" y="8944877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3" y="49187"/>
                  </a:moveTo>
                  <a:lnTo>
                    <a:pt x="24540" y="49187"/>
                  </a:lnTo>
                  <a:lnTo>
                    <a:pt x="14990" y="47255"/>
                  </a:lnTo>
                  <a:lnTo>
                    <a:pt x="7189" y="41985"/>
                  </a:lnTo>
                  <a:lnTo>
                    <a:pt x="1929" y="34168"/>
                  </a:lnTo>
                  <a:lnTo>
                    <a:pt x="0" y="24595"/>
                  </a:lnTo>
                  <a:lnTo>
                    <a:pt x="1929" y="15020"/>
                  </a:lnTo>
                  <a:lnTo>
                    <a:pt x="7189" y="7202"/>
                  </a:lnTo>
                  <a:lnTo>
                    <a:pt x="14990" y="1932"/>
                  </a:lnTo>
                  <a:lnTo>
                    <a:pt x="24540" y="0"/>
                  </a:lnTo>
                  <a:lnTo>
                    <a:pt x="278543" y="0"/>
                  </a:lnTo>
                  <a:lnTo>
                    <a:pt x="288092" y="1932"/>
                  </a:lnTo>
                  <a:lnTo>
                    <a:pt x="295893" y="7202"/>
                  </a:lnTo>
                  <a:lnTo>
                    <a:pt x="301154" y="15020"/>
                  </a:lnTo>
                  <a:lnTo>
                    <a:pt x="303084" y="24595"/>
                  </a:lnTo>
                  <a:lnTo>
                    <a:pt x="301154" y="34168"/>
                  </a:lnTo>
                  <a:lnTo>
                    <a:pt x="295893" y="41985"/>
                  </a:lnTo>
                  <a:lnTo>
                    <a:pt x="288092" y="47255"/>
                  </a:lnTo>
                  <a:lnTo>
                    <a:pt x="278543" y="49187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721" y="9344651"/>
              <a:ext cx="228713" cy="229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080" y="9344651"/>
              <a:ext cx="228709" cy="2291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0408" y="8944875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9" y="49189"/>
                  </a:moveTo>
                  <a:lnTo>
                    <a:pt x="24548" y="49189"/>
                  </a:lnTo>
                  <a:lnTo>
                    <a:pt x="14992" y="47256"/>
                  </a:lnTo>
                  <a:lnTo>
                    <a:pt x="7189" y="41985"/>
                  </a:lnTo>
                  <a:lnTo>
                    <a:pt x="1928" y="34167"/>
                  </a:lnTo>
                  <a:lnTo>
                    <a:pt x="0" y="24593"/>
                  </a:lnTo>
                  <a:lnTo>
                    <a:pt x="1928" y="15020"/>
                  </a:lnTo>
                  <a:lnTo>
                    <a:pt x="7189" y="7203"/>
                  </a:lnTo>
                  <a:lnTo>
                    <a:pt x="14992" y="1932"/>
                  </a:lnTo>
                  <a:lnTo>
                    <a:pt x="24548" y="0"/>
                  </a:lnTo>
                  <a:lnTo>
                    <a:pt x="278549" y="0"/>
                  </a:lnTo>
                  <a:lnTo>
                    <a:pt x="288106" y="1932"/>
                  </a:lnTo>
                  <a:lnTo>
                    <a:pt x="295909" y="7203"/>
                  </a:lnTo>
                  <a:lnTo>
                    <a:pt x="301169" y="15020"/>
                  </a:lnTo>
                  <a:lnTo>
                    <a:pt x="303098" y="24593"/>
                  </a:lnTo>
                  <a:lnTo>
                    <a:pt x="301169" y="34167"/>
                  </a:lnTo>
                  <a:lnTo>
                    <a:pt x="295909" y="41985"/>
                  </a:lnTo>
                  <a:lnTo>
                    <a:pt x="288106" y="47256"/>
                  </a:lnTo>
                  <a:lnTo>
                    <a:pt x="278549" y="49189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080" y="8365150"/>
              <a:ext cx="228707" cy="22914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9853" y="8640256"/>
            <a:ext cx="2883601" cy="16383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6338" y="1783114"/>
            <a:ext cx="1558167" cy="85491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3942"/>
            <a:ext cx="2446386" cy="101727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70958" y="1029052"/>
            <a:ext cx="1590939" cy="166594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643573" y="4609739"/>
            <a:ext cx="6007100" cy="241490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5080" indent="26670">
              <a:lnSpc>
                <a:spcPts val="3750"/>
              </a:lnSpc>
              <a:spcBef>
                <a:spcPts val="260"/>
              </a:spcBef>
            </a:pPr>
            <a:r>
              <a:rPr dirty="0" sz="3150" spc="15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150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210" b="1">
                <a:solidFill>
                  <a:srgbClr val="04092F"/>
                </a:solidFill>
                <a:latin typeface="Trebuchet MS"/>
                <a:cs typeface="Trebuchet MS"/>
              </a:rPr>
              <a:t>ll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220" b="1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30" b="1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185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155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25" b="1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215" b="1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dirty="0" sz="3150" spc="-55" b="1">
                <a:solidFill>
                  <a:srgbClr val="04092F"/>
                </a:solidFill>
                <a:latin typeface="Trebuchet MS"/>
                <a:cs typeface="Trebuchet MS"/>
              </a:rPr>
              <a:t>e 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5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215" b="1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-40" b="1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85" b="1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85" b="1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dirty="0" sz="3150" spc="210" b="1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5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150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55" b="1">
                <a:solidFill>
                  <a:srgbClr val="04092F"/>
                </a:solidFill>
                <a:latin typeface="Trebuchet MS"/>
                <a:cs typeface="Trebuchet MS"/>
              </a:rPr>
              <a:t>e  </a:t>
            </a:r>
            <a:r>
              <a:rPr dirty="0" sz="3150" spc="215" b="1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45" b="1">
                <a:solidFill>
                  <a:srgbClr val="04092F"/>
                </a:solidFill>
                <a:latin typeface="Trebuchet MS"/>
                <a:cs typeface="Trebuchet MS"/>
              </a:rPr>
              <a:t>v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155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5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5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-210" b="1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dirty="0" sz="3150" spc="-30" b="1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150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-25" b="1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04" b="1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45" b="1">
                <a:solidFill>
                  <a:srgbClr val="04092F"/>
                </a:solidFill>
                <a:latin typeface="Trebuchet MS"/>
                <a:cs typeface="Trebuchet MS"/>
              </a:rPr>
              <a:t>v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55" b="1">
                <a:solidFill>
                  <a:srgbClr val="04092F"/>
                </a:solidFill>
                <a:latin typeface="Trebuchet MS"/>
                <a:cs typeface="Trebuchet MS"/>
              </a:rPr>
              <a:t>e  </a:t>
            </a:r>
            <a:r>
              <a:rPr dirty="0" sz="3150" spc="-30" b="1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185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155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25" b="1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65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20" b="1">
                <a:solidFill>
                  <a:srgbClr val="04092F"/>
                </a:solidFill>
                <a:latin typeface="Trebuchet MS"/>
                <a:cs typeface="Trebuchet MS"/>
              </a:rPr>
              <a:t>x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25" b="1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85" b="1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dirty="0" sz="3150" spc="-165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25" b="1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dirty="0" sz="3150" spc="-55" b="1">
                <a:solidFill>
                  <a:srgbClr val="04092F"/>
                </a:solidFill>
                <a:latin typeface="Trebuchet MS"/>
                <a:cs typeface="Trebuchet MS"/>
              </a:rPr>
              <a:t>e  </a:t>
            </a:r>
            <a:r>
              <a:rPr dirty="0" sz="3150" spc="215" b="1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210" b="1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215" b="1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dirty="0" sz="3150" spc="-45" b="1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5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uu</a:t>
            </a:r>
            <a:r>
              <a:rPr dirty="0" sz="3150" spc="215" b="1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dirty="0" sz="3150" spc="-165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dirty="0" sz="3150" spc="204" b="1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150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3698" y="2365265"/>
            <a:ext cx="11349990" cy="13284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772920" marR="5080" indent="-1760855">
              <a:lnSpc>
                <a:spcPts val="5100"/>
              </a:lnSpc>
              <a:spcBef>
                <a:spcPts val="259"/>
              </a:spcBef>
            </a:pPr>
            <a:r>
              <a:rPr dirty="0" sz="4300" spc="-30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-280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4300" spc="-160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4300" spc="2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15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4300" spc="-2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4300" spc="360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4300" spc="254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-10">
                <a:solidFill>
                  <a:srgbClr val="04092F"/>
                </a:solidFill>
                <a:latin typeface="Tahoma"/>
                <a:cs typeface="Tahoma"/>
              </a:rPr>
              <a:t>w</a:t>
            </a:r>
            <a:r>
              <a:rPr dirty="0" sz="4300" spc="60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4300" spc="18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4300" spc="-4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-160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4300" spc="2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-3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4300" spc="-5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4300" spc="15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4300" spc="-160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4300" spc="-30">
                <a:solidFill>
                  <a:srgbClr val="04092F"/>
                </a:solidFill>
                <a:latin typeface="Tahoma"/>
                <a:cs typeface="Tahoma"/>
              </a:rPr>
              <a:t>g</a:t>
            </a:r>
            <a:r>
              <a:rPr dirty="0" sz="4300" spc="-28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4300" spc="-5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4300" spc="-25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254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-20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360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4300" spc="-2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4300" spc="190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60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4300" spc="-280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4300" spc="254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-2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4300" spc="-18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4300" spc="60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4300" spc="254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-5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4300" spc="-25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-3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4300" spc="60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4300" spc="254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50">
                <a:solidFill>
                  <a:srgbClr val="04092F"/>
                </a:solidFill>
                <a:latin typeface="Tahoma"/>
                <a:cs typeface="Tahoma"/>
              </a:rPr>
              <a:t>a  </a:t>
            </a:r>
            <a:r>
              <a:rPr dirty="0" sz="4300" spc="-5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4300" spc="-28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4300" spc="254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18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4300" spc="-30">
                <a:solidFill>
                  <a:srgbClr val="04092F"/>
                </a:solidFill>
                <a:latin typeface="Tahoma"/>
                <a:cs typeface="Tahoma"/>
              </a:rPr>
              <a:t>y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-160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4300" spc="-27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254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-280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4300" spc="-4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-280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4300" spc="254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-18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4300" spc="-229">
                <a:solidFill>
                  <a:srgbClr val="04092F"/>
                </a:solidFill>
                <a:latin typeface="Tahoma"/>
                <a:cs typeface="Tahoma"/>
              </a:rPr>
              <a:t>l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-30">
                <a:solidFill>
                  <a:srgbClr val="04092F"/>
                </a:solidFill>
                <a:latin typeface="Tahoma"/>
                <a:cs typeface="Tahoma"/>
              </a:rPr>
              <a:t>p</a:t>
            </a:r>
            <a:r>
              <a:rPr dirty="0" sz="4300" spc="60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4300" spc="-30">
                <a:solidFill>
                  <a:srgbClr val="04092F"/>
                </a:solidFill>
                <a:latin typeface="Tahoma"/>
                <a:cs typeface="Tahoma"/>
              </a:rPr>
              <a:t>g</a:t>
            </a:r>
            <a:r>
              <a:rPr dirty="0" sz="4300" spc="-5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4300" spc="2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-10">
                <a:solidFill>
                  <a:srgbClr val="04092F"/>
                </a:solidFill>
                <a:latin typeface="Tahoma"/>
                <a:cs typeface="Tahoma"/>
              </a:rPr>
              <a:t>w</a:t>
            </a:r>
            <a:r>
              <a:rPr dirty="0" sz="4300" spc="-4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4300" spc="-39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4300" spc="-160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4300" spc="-28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4300" spc="254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4300" spc="-5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4300" spc="-28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4300" spc="-3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4300" spc="-475">
                <a:solidFill>
                  <a:srgbClr val="04092F"/>
                </a:solidFill>
                <a:latin typeface="Tahoma"/>
                <a:cs typeface="Tahoma"/>
              </a:rPr>
              <a:t>.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37237" y="619580"/>
            <a:ext cx="5065395" cy="1010919"/>
          </a:xfrm>
          <a:custGeom>
            <a:avLst/>
            <a:gdLst/>
            <a:ahLst/>
            <a:cxnLst/>
            <a:rect l="l" t="t" r="r" b="b"/>
            <a:pathLst>
              <a:path w="5065395" h="1010919">
                <a:moveTo>
                  <a:pt x="4812603" y="1010656"/>
                </a:moveTo>
                <a:lnTo>
                  <a:pt x="252721" y="1010656"/>
                </a:lnTo>
                <a:lnTo>
                  <a:pt x="207294" y="1006586"/>
                </a:lnTo>
                <a:lnTo>
                  <a:pt x="164538" y="994849"/>
                </a:lnTo>
                <a:lnTo>
                  <a:pt x="125168" y="976160"/>
                </a:lnTo>
                <a:lnTo>
                  <a:pt x="89896" y="951233"/>
                </a:lnTo>
                <a:lnTo>
                  <a:pt x="59437" y="920781"/>
                </a:lnTo>
                <a:lnTo>
                  <a:pt x="34503" y="885517"/>
                </a:lnTo>
                <a:lnTo>
                  <a:pt x="15810" y="846155"/>
                </a:lnTo>
                <a:lnTo>
                  <a:pt x="4071" y="803409"/>
                </a:lnTo>
                <a:lnTo>
                  <a:pt x="0" y="757992"/>
                </a:lnTo>
                <a:lnTo>
                  <a:pt x="0" y="252664"/>
                </a:lnTo>
                <a:lnTo>
                  <a:pt x="4071" y="207247"/>
                </a:lnTo>
                <a:lnTo>
                  <a:pt x="15810" y="164501"/>
                </a:lnTo>
                <a:lnTo>
                  <a:pt x="34503" y="125139"/>
                </a:lnTo>
                <a:lnTo>
                  <a:pt x="59437" y="89875"/>
                </a:lnTo>
                <a:lnTo>
                  <a:pt x="89896" y="59423"/>
                </a:lnTo>
                <a:lnTo>
                  <a:pt x="125168" y="34496"/>
                </a:lnTo>
                <a:lnTo>
                  <a:pt x="164538" y="15807"/>
                </a:lnTo>
                <a:lnTo>
                  <a:pt x="207294" y="4070"/>
                </a:lnTo>
                <a:lnTo>
                  <a:pt x="252721" y="0"/>
                </a:lnTo>
                <a:lnTo>
                  <a:pt x="4812603" y="0"/>
                </a:lnTo>
                <a:lnTo>
                  <a:pt x="4858030" y="4070"/>
                </a:lnTo>
                <a:lnTo>
                  <a:pt x="4900786" y="15807"/>
                </a:lnTo>
                <a:lnTo>
                  <a:pt x="4940157" y="34496"/>
                </a:lnTo>
                <a:lnTo>
                  <a:pt x="4975429" y="59423"/>
                </a:lnTo>
                <a:lnTo>
                  <a:pt x="5005888" y="89875"/>
                </a:lnTo>
                <a:lnTo>
                  <a:pt x="5030821" y="125139"/>
                </a:lnTo>
                <a:lnTo>
                  <a:pt x="5049514" y="164501"/>
                </a:lnTo>
                <a:lnTo>
                  <a:pt x="5061253" y="207247"/>
                </a:lnTo>
                <a:lnTo>
                  <a:pt x="5065325" y="252664"/>
                </a:lnTo>
                <a:lnTo>
                  <a:pt x="5065325" y="757992"/>
                </a:lnTo>
                <a:lnTo>
                  <a:pt x="5061253" y="803409"/>
                </a:lnTo>
                <a:lnTo>
                  <a:pt x="5049514" y="846155"/>
                </a:lnTo>
                <a:lnTo>
                  <a:pt x="5030821" y="885517"/>
                </a:lnTo>
                <a:lnTo>
                  <a:pt x="5005888" y="920781"/>
                </a:lnTo>
                <a:lnTo>
                  <a:pt x="4975429" y="951233"/>
                </a:lnTo>
                <a:lnTo>
                  <a:pt x="4940157" y="976160"/>
                </a:lnTo>
                <a:lnTo>
                  <a:pt x="4900786" y="994849"/>
                </a:lnTo>
                <a:lnTo>
                  <a:pt x="4858030" y="1006586"/>
                </a:lnTo>
                <a:lnTo>
                  <a:pt x="4812603" y="101065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813690" y="563533"/>
            <a:ext cx="4511040" cy="894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700" spc="-140">
                <a:latin typeface="Trebuchet MS"/>
                <a:cs typeface="Trebuchet MS"/>
              </a:rPr>
              <a:t>Introduction..</a:t>
            </a:r>
            <a:endParaRPr sz="57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2378" y="4609739"/>
            <a:ext cx="4130675" cy="241490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065" marR="5080">
              <a:lnSpc>
                <a:spcPts val="3750"/>
              </a:lnSpc>
              <a:spcBef>
                <a:spcPts val="260"/>
              </a:spcBef>
            </a:pPr>
            <a:r>
              <a:rPr dirty="0" sz="3150" spc="-100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5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215" b="1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-40" b="1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25" b="1">
                <a:solidFill>
                  <a:srgbClr val="04092F"/>
                </a:solidFill>
                <a:latin typeface="Trebuchet MS"/>
                <a:cs typeface="Trebuchet MS"/>
              </a:rPr>
              <a:t>x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85" b="1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165" b="1">
                <a:solidFill>
                  <a:srgbClr val="04092F"/>
                </a:solidFill>
                <a:latin typeface="Trebuchet MS"/>
                <a:cs typeface="Trebuchet MS"/>
              </a:rPr>
              <a:t>s 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30" b="1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185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145" b="1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dirty="0" sz="3150" spc="-5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-40" b="1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15" b="1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45" b="1">
                <a:solidFill>
                  <a:srgbClr val="04092F"/>
                </a:solidFill>
                <a:latin typeface="Trebuchet MS"/>
                <a:cs typeface="Trebuchet MS"/>
              </a:rPr>
              <a:t>v</a:t>
            </a:r>
            <a:r>
              <a:rPr dirty="0" sz="3150" spc="-85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105" b="1">
                <a:solidFill>
                  <a:srgbClr val="04092F"/>
                </a:solidFill>
                <a:latin typeface="Trebuchet MS"/>
                <a:cs typeface="Trebuchet MS"/>
              </a:rPr>
              <a:t>n  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-35" b="1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210" b="1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-160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-25" b="1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210" b="1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dirty="0" sz="3150" spc="-204" b="1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-170" b="1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dirty="0" sz="3150" spc="-55" b="1">
                <a:solidFill>
                  <a:srgbClr val="04092F"/>
                </a:solidFill>
                <a:latin typeface="Trebuchet MS"/>
                <a:cs typeface="Trebuchet MS"/>
              </a:rPr>
              <a:t>e  </a:t>
            </a:r>
            <a:r>
              <a:rPr dirty="0" sz="3150" spc="-30" b="1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dirty="0" sz="3150" spc="180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175" b="1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dirty="0" sz="3150" spc="185" b="1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-195" b="1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dirty="0" sz="3150" spc="-155" b="1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85" b="1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dirty="0" sz="3150" spc="-5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-30" b="1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dirty="0" sz="3150" spc="-80" b="1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dirty="0" sz="3150" spc="-360" b="1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dirty="0" sz="3150" spc="229" b="1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dirty="0" sz="3150" spc="-5" b="1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dirty="0" sz="3150" spc="120" b="1">
                <a:solidFill>
                  <a:srgbClr val="04092F"/>
                </a:solidFill>
                <a:latin typeface="Trebuchet MS"/>
                <a:cs typeface="Trebuchet MS"/>
              </a:rPr>
              <a:t>r  </a:t>
            </a:r>
            <a:r>
              <a:rPr dirty="0" sz="3150" spc="-15" b="1">
                <a:solidFill>
                  <a:srgbClr val="04092F"/>
                </a:solidFill>
                <a:latin typeface="Trebuchet MS"/>
                <a:cs typeface="Trebuchet MS"/>
              </a:rPr>
              <a:t>webpage.</a:t>
            </a:r>
            <a:endParaRPr sz="315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55116" y="5729012"/>
            <a:ext cx="2077085" cy="153035"/>
            <a:chOff x="3455116" y="5729012"/>
            <a:chExt cx="2077085" cy="153035"/>
          </a:xfrm>
        </p:grpSpPr>
        <p:sp>
          <p:nvSpPr>
            <p:cNvPr id="25" name="object 25"/>
            <p:cNvSpPr/>
            <p:nvPr/>
          </p:nvSpPr>
          <p:spPr>
            <a:xfrm>
              <a:off x="3455116" y="5805217"/>
              <a:ext cx="2058035" cy="0"/>
            </a:xfrm>
            <a:custGeom>
              <a:avLst/>
              <a:gdLst/>
              <a:ahLst/>
              <a:cxnLst/>
              <a:rect l="l" t="t" r="r" b="b"/>
              <a:pathLst>
                <a:path w="2058035" h="0">
                  <a:moveTo>
                    <a:pt x="0" y="0"/>
                  </a:moveTo>
                  <a:lnTo>
                    <a:pt x="205740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36296" y="5748067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5" h="114300">
                  <a:moveTo>
                    <a:pt x="0" y="0"/>
                  </a:moveTo>
                  <a:lnTo>
                    <a:pt x="76227" y="57149"/>
                  </a:lnTo>
                  <a:lnTo>
                    <a:pt x="0" y="114299"/>
                  </a:lnTo>
                </a:path>
              </a:pathLst>
            </a:custGeom>
            <a:ln w="3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9924318" y="5690912"/>
            <a:ext cx="1600835" cy="153035"/>
            <a:chOff x="9924318" y="5690912"/>
            <a:chExt cx="1600835" cy="153035"/>
          </a:xfrm>
        </p:grpSpPr>
        <p:sp>
          <p:nvSpPr>
            <p:cNvPr id="28" name="object 28"/>
            <p:cNvSpPr/>
            <p:nvPr/>
          </p:nvSpPr>
          <p:spPr>
            <a:xfrm>
              <a:off x="9924318" y="5767117"/>
              <a:ext cx="1581785" cy="0"/>
            </a:xfrm>
            <a:custGeom>
              <a:avLst/>
              <a:gdLst/>
              <a:ahLst/>
              <a:cxnLst/>
              <a:rect l="l" t="t" r="r" b="b"/>
              <a:pathLst>
                <a:path w="1581784" h="0">
                  <a:moveTo>
                    <a:pt x="0" y="0"/>
                  </a:moveTo>
                  <a:lnTo>
                    <a:pt x="158118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429276" y="5709967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228" y="57149"/>
                  </a:lnTo>
                  <a:lnTo>
                    <a:pt x="0" y="114299"/>
                  </a:lnTo>
                </a:path>
              </a:pathLst>
            </a:custGeom>
            <a:ln w="3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7243" y="3270244"/>
            <a:ext cx="10880090" cy="52679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700" marR="5080" indent="-635">
              <a:lnSpc>
                <a:spcPts val="4130"/>
              </a:lnSpc>
              <a:spcBef>
                <a:spcPts val="254"/>
              </a:spcBef>
            </a:pPr>
            <a:r>
              <a:rPr dirty="0" sz="3450" spc="-240">
                <a:solidFill>
                  <a:srgbClr val="12219D"/>
                </a:solidFill>
                <a:latin typeface="Tahoma"/>
                <a:cs typeface="Tahoma"/>
              </a:rPr>
              <a:t>T</a:t>
            </a:r>
            <a:r>
              <a:rPr dirty="0" sz="3450" spc="-220">
                <a:solidFill>
                  <a:srgbClr val="12219D"/>
                </a:solidFill>
                <a:latin typeface="Tahoma"/>
                <a:cs typeface="Tahoma"/>
              </a:rPr>
              <a:t>h</a:t>
            </a:r>
            <a:r>
              <a:rPr dirty="0" sz="3450" spc="-30">
                <a:solidFill>
                  <a:srgbClr val="12219D"/>
                </a:solidFill>
                <a:latin typeface="Tahoma"/>
                <a:cs typeface="Tahoma"/>
              </a:rPr>
              <a:t>e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220">
                <a:solidFill>
                  <a:srgbClr val="12219D"/>
                </a:solidFill>
                <a:latin typeface="Tahoma"/>
                <a:cs typeface="Tahoma"/>
              </a:rPr>
              <a:t>n</a:t>
            </a:r>
            <a:r>
              <a:rPr dirty="0" sz="3450" spc="-35">
                <a:solidFill>
                  <a:srgbClr val="12219D"/>
                </a:solidFill>
                <a:latin typeface="Tahoma"/>
                <a:cs typeface="Tahoma"/>
              </a:rPr>
              <a:t>ee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d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295">
                <a:solidFill>
                  <a:srgbClr val="12219D"/>
                </a:solidFill>
                <a:latin typeface="Tahoma"/>
                <a:cs typeface="Tahoma"/>
              </a:rPr>
              <a:t>f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o</a:t>
            </a:r>
            <a:r>
              <a:rPr dirty="0" sz="3450" spc="155">
                <a:solidFill>
                  <a:srgbClr val="12219D"/>
                </a:solidFill>
                <a:latin typeface="Tahoma"/>
                <a:cs typeface="Tahoma"/>
              </a:rPr>
              <a:t>r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204">
                <a:solidFill>
                  <a:srgbClr val="12219D"/>
                </a:solidFill>
                <a:latin typeface="Tahoma"/>
                <a:cs typeface="Tahoma"/>
              </a:rPr>
              <a:t>t</a:t>
            </a:r>
            <a:r>
              <a:rPr dirty="0" sz="3450" spc="-220">
                <a:solidFill>
                  <a:srgbClr val="12219D"/>
                </a:solidFill>
                <a:latin typeface="Tahoma"/>
                <a:cs typeface="Tahoma"/>
              </a:rPr>
              <a:t>h</a:t>
            </a:r>
            <a:r>
              <a:rPr dirty="0" sz="3450" spc="-35">
                <a:solidFill>
                  <a:srgbClr val="12219D"/>
                </a:solidFill>
                <a:latin typeface="Tahoma"/>
                <a:cs typeface="Tahoma"/>
              </a:rPr>
              <a:t>e</a:t>
            </a:r>
            <a:r>
              <a:rPr dirty="0" sz="3450" spc="15">
                <a:solidFill>
                  <a:srgbClr val="12219D"/>
                </a:solidFill>
                <a:latin typeface="Tahoma"/>
                <a:cs typeface="Tahoma"/>
              </a:rPr>
              <a:t>s</a:t>
            </a:r>
            <a:r>
              <a:rPr dirty="0" sz="3450" spc="-30">
                <a:solidFill>
                  <a:srgbClr val="12219D"/>
                </a:solidFill>
                <a:latin typeface="Tahoma"/>
                <a:cs typeface="Tahoma"/>
              </a:rPr>
              <a:t>e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60">
                <a:solidFill>
                  <a:srgbClr val="12219D"/>
                </a:solidFill>
                <a:latin typeface="Tahoma"/>
                <a:cs typeface="Tahoma"/>
              </a:rPr>
              <a:t>P</a:t>
            </a:r>
            <a:r>
              <a:rPr dirty="0" sz="3450" spc="150">
                <a:solidFill>
                  <a:srgbClr val="12219D"/>
                </a:solidFill>
                <a:latin typeface="Tahoma"/>
                <a:cs typeface="Tahoma"/>
              </a:rPr>
              <a:t>r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o</a:t>
            </a:r>
            <a:r>
              <a:rPr dirty="0" sz="3450" spc="-20">
                <a:solidFill>
                  <a:srgbClr val="12219D"/>
                </a:solidFill>
                <a:latin typeface="Tahoma"/>
                <a:cs typeface="Tahoma"/>
              </a:rPr>
              <a:t>g</a:t>
            </a:r>
            <a:r>
              <a:rPr dirty="0" sz="3450" spc="150">
                <a:solidFill>
                  <a:srgbClr val="12219D"/>
                </a:solidFill>
                <a:latin typeface="Tahoma"/>
                <a:cs typeface="Tahoma"/>
              </a:rPr>
              <a:t>r</a:t>
            </a:r>
            <a:r>
              <a:rPr dirty="0" sz="3450" spc="55">
                <a:solidFill>
                  <a:srgbClr val="12219D"/>
                </a:solidFill>
                <a:latin typeface="Tahoma"/>
                <a:cs typeface="Tahoma"/>
              </a:rPr>
              <a:t>a</a:t>
            </a:r>
            <a:r>
              <a:rPr dirty="0" sz="3450" spc="-130">
                <a:solidFill>
                  <a:srgbClr val="12219D"/>
                </a:solidFill>
                <a:latin typeface="Tahoma"/>
                <a:cs typeface="Tahoma"/>
              </a:rPr>
              <a:t>m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130">
                <a:solidFill>
                  <a:srgbClr val="12219D"/>
                </a:solidFill>
                <a:latin typeface="Tahoma"/>
                <a:cs typeface="Tahoma"/>
              </a:rPr>
              <a:t>i</a:t>
            </a:r>
            <a:r>
              <a:rPr dirty="0" sz="3450" spc="20">
                <a:solidFill>
                  <a:srgbClr val="12219D"/>
                </a:solidFill>
                <a:latin typeface="Tahoma"/>
                <a:cs typeface="Tahoma"/>
              </a:rPr>
              <a:t>s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204">
                <a:solidFill>
                  <a:srgbClr val="12219D"/>
                </a:solidFill>
                <a:latin typeface="Tahoma"/>
                <a:cs typeface="Tahoma"/>
              </a:rPr>
              <a:t>t</a:t>
            </a:r>
            <a:r>
              <a:rPr dirty="0" sz="3450" spc="-10">
                <a:solidFill>
                  <a:srgbClr val="12219D"/>
                </a:solidFill>
                <a:latin typeface="Tahoma"/>
                <a:cs typeface="Tahoma"/>
              </a:rPr>
              <a:t>o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o</a:t>
            </a:r>
            <a:r>
              <a:rPr dirty="0" sz="3450" spc="-20">
                <a:solidFill>
                  <a:srgbClr val="12219D"/>
                </a:solidFill>
                <a:latin typeface="Tahoma"/>
                <a:cs typeface="Tahoma"/>
              </a:rPr>
              <a:t>p</a:t>
            </a:r>
            <a:r>
              <a:rPr dirty="0" sz="3450" spc="204">
                <a:solidFill>
                  <a:srgbClr val="12219D"/>
                </a:solidFill>
                <a:latin typeface="Tahoma"/>
                <a:cs typeface="Tahoma"/>
              </a:rPr>
              <a:t>t</a:t>
            </a:r>
            <a:r>
              <a:rPr dirty="0" sz="3450" spc="-130">
                <a:solidFill>
                  <a:srgbClr val="12219D"/>
                </a:solidFill>
                <a:latin typeface="Tahoma"/>
                <a:cs typeface="Tahoma"/>
              </a:rPr>
              <a:t>i</a:t>
            </a:r>
            <a:r>
              <a:rPr dirty="0" sz="3450" spc="-135">
                <a:solidFill>
                  <a:srgbClr val="12219D"/>
                </a:solidFill>
                <a:latin typeface="Tahoma"/>
                <a:cs typeface="Tahoma"/>
              </a:rPr>
              <a:t>m</a:t>
            </a:r>
            <a:r>
              <a:rPr dirty="0" sz="3450" spc="-130">
                <a:solidFill>
                  <a:srgbClr val="12219D"/>
                </a:solidFill>
                <a:latin typeface="Tahoma"/>
                <a:cs typeface="Tahoma"/>
              </a:rPr>
              <a:t>i</a:t>
            </a:r>
            <a:r>
              <a:rPr dirty="0" sz="3450" spc="-40">
                <a:solidFill>
                  <a:srgbClr val="12219D"/>
                </a:solidFill>
                <a:latin typeface="Tahoma"/>
                <a:cs typeface="Tahoma"/>
              </a:rPr>
              <a:t>z</a:t>
            </a:r>
            <a:r>
              <a:rPr dirty="0" sz="3450" spc="-30">
                <a:solidFill>
                  <a:srgbClr val="12219D"/>
                </a:solidFill>
                <a:latin typeface="Tahoma"/>
                <a:cs typeface="Tahoma"/>
              </a:rPr>
              <a:t>e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204">
                <a:solidFill>
                  <a:srgbClr val="12219D"/>
                </a:solidFill>
                <a:latin typeface="Tahoma"/>
                <a:cs typeface="Tahoma"/>
              </a:rPr>
              <a:t>t</a:t>
            </a:r>
            <a:r>
              <a:rPr dirty="0" sz="3450" spc="-220">
                <a:solidFill>
                  <a:srgbClr val="12219D"/>
                </a:solidFill>
                <a:latin typeface="Tahoma"/>
                <a:cs typeface="Tahoma"/>
              </a:rPr>
              <a:t>h</a:t>
            </a:r>
            <a:r>
              <a:rPr dirty="0" sz="3450" spc="-30">
                <a:solidFill>
                  <a:srgbClr val="12219D"/>
                </a:solidFill>
                <a:latin typeface="Tahoma"/>
                <a:cs typeface="Tahoma"/>
              </a:rPr>
              <a:t>e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220">
                <a:solidFill>
                  <a:srgbClr val="12219D"/>
                </a:solidFill>
                <a:latin typeface="Tahoma"/>
                <a:cs typeface="Tahoma"/>
              </a:rPr>
              <a:t>u</a:t>
            </a:r>
            <a:r>
              <a:rPr dirty="0" sz="3450" spc="15">
                <a:solidFill>
                  <a:srgbClr val="12219D"/>
                </a:solidFill>
                <a:latin typeface="Tahoma"/>
                <a:cs typeface="Tahoma"/>
              </a:rPr>
              <a:t>s</a:t>
            </a:r>
            <a:r>
              <a:rPr dirty="0" sz="3450" spc="55">
                <a:solidFill>
                  <a:srgbClr val="12219D"/>
                </a:solidFill>
                <a:latin typeface="Tahoma"/>
                <a:cs typeface="Tahoma"/>
              </a:rPr>
              <a:t>a</a:t>
            </a:r>
            <a:r>
              <a:rPr dirty="0" sz="3450" spc="-20">
                <a:solidFill>
                  <a:srgbClr val="12219D"/>
                </a:solidFill>
                <a:latin typeface="Tahoma"/>
                <a:cs typeface="Tahoma"/>
              </a:rPr>
              <a:t>g</a:t>
            </a:r>
            <a:r>
              <a:rPr dirty="0" sz="3450" spc="-30">
                <a:solidFill>
                  <a:srgbClr val="12219D"/>
                </a:solidFill>
                <a:latin typeface="Tahoma"/>
                <a:cs typeface="Tahoma"/>
              </a:rPr>
              <a:t>e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o</a:t>
            </a:r>
            <a:r>
              <a:rPr dirty="0" sz="3450" spc="295">
                <a:solidFill>
                  <a:srgbClr val="12219D"/>
                </a:solidFill>
                <a:latin typeface="Tahoma"/>
                <a:cs typeface="Tahoma"/>
              </a:rPr>
              <a:t>f  </a:t>
            </a:r>
            <a:r>
              <a:rPr dirty="0" sz="3450" spc="-25">
                <a:solidFill>
                  <a:srgbClr val="12219D"/>
                </a:solidFill>
                <a:latin typeface="Tahoma"/>
                <a:cs typeface="Tahoma"/>
              </a:rPr>
              <a:t>time </a:t>
            </a:r>
            <a:r>
              <a:rPr dirty="0" sz="3450" spc="40">
                <a:solidFill>
                  <a:srgbClr val="12219D"/>
                </a:solidFill>
                <a:latin typeface="Tahoma"/>
                <a:cs typeface="Tahoma"/>
              </a:rPr>
              <a:t>as </a:t>
            </a:r>
            <a:r>
              <a:rPr dirty="0" sz="3450" spc="-100">
                <a:solidFill>
                  <a:srgbClr val="12219D"/>
                </a:solidFill>
                <a:latin typeface="Tahoma"/>
                <a:cs typeface="Tahoma"/>
              </a:rPr>
              <a:t>well </a:t>
            </a:r>
            <a:r>
              <a:rPr dirty="0" sz="3450" spc="40">
                <a:solidFill>
                  <a:srgbClr val="12219D"/>
                </a:solidFill>
                <a:latin typeface="Tahoma"/>
                <a:cs typeface="Tahoma"/>
              </a:rPr>
              <a:t>as </a:t>
            </a:r>
            <a:r>
              <a:rPr dirty="0" sz="3450" spc="20">
                <a:solidFill>
                  <a:srgbClr val="12219D"/>
                </a:solidFill>
                <a:latin typeface="Tahoma"/>
                <a:cs typeface="Tahoma"/>
              </a:rPr>
              <a:t>power </a:t>
            </a:r>
            <a:r>
              <a:rPr dirty="0" sz="3450" spc="-380">
                <a:solidFill>
                  <a:srgbClr val="12219D"/>
                </a:solidFill>
                <a:latin typeface="Tahoma"/>
                <a:cs typeface="Tahoma"/>
              </a:rPr>
              <a:t>. </a:t>
            </a:r>
            <a:r>
              <a:rPr dirty="0" sz="3450" spc="-25">
                <a:solidFill>
                  <a:srgbClr val="12219D"/>
                </a:solidFill>
                <a:latin typeface="Tahoma"/>
                <a:cs typeface="Tahoma"/>
              </a:rPr>
              <a:t>Basically </a:t>
            </a:r>
            <a:r>
              <a:rPr dirty="0" sz="3450" spc="-290">
                <a:solidFill>
                  <a:srgbClr val="12219D"/>
                </a:solidFill>
                <a:latin typeface="Tahoma"/>
                <a:cs typeface="Tahoma"/>
              </a:rPr>
              <a:t>, 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the </a:t>
            </a:r>
            <a:r>
              <a:rPr dirty="0" sz="3450" spc="65">
                <a:solidFill>
                  <a:srgbClr val="12219D"/>
                </a:solidFill>
                <a:latin typeface="Tahoma"/>
                <a:cs typeface="Tahoma"/>
              </a:rPr>
              <a:t>datasets </a:t>
            </a:r>
            <a:r>
              <a:rPr dirty="0" sz="3450" spc="60">
                <a:solidFill>
                  <a:srgbClr val="12219D"/>
                </a:solidFill>
                <a:latin typeface="Tahoma"/>
                <a:cs typeface="Tahoma"/>
              </a:rPr>
              <a:t>are </a:t>
            </a:r>
            <a:r>
              <a:rPr dirty="0" sz="3450" spc="-125">
                <a:solidFill>
                  <a:srgbClr val="12219D"/>
                </a:solidFill>
                <a:latin typeface="Tahoma"/>
                <a:cs typeface="Tahoma"/>
              </a:rPr>
              <a:t>huge </a:t>
            </a:r>
            <a:r>
              <a:rPr dirty="0" sz="3450" spc="-12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35">
                <a:solidFill>
                  <a:srgbClr val="12219D"/>
                </a:solidFill>
                <a:latin typeface="Tahoma"/>
                <a:cs typeface="Tahoma"/>
              </a:rPr>
              <a:t>with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80">
                <a:solidFill>
                  <a:srgbClr val="12219D"/>
                </a:solidFill>
                <a:latin typeface="Tahoma"/>
                <a:cs typeface="Tahoma"/>
              </a:rPr>
              <a:t>many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85">
                <a:solidFill>
                  <a:srgbClr val="12219D"/>
                </a:solidFill>
                <a:latin typeface="Tahoma"/>
                <a:cs typeface="Tahoma"/>
              </a:rPr>
              <a:t>values</a:t>
            </a:r>
            <a:r>
              <a:rPr dirty="0" sz="3450" spc="-31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5">
                <a:solidFill>
                  <a:srgbClr val="12219D"/>
                </a:solidFill>
                <a:latin typeface="Tahoma"/>
                <a:cs typeface="Tahoma"/>
              </a:rPr>
              <a:t>so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110">
                <a:solidFill>
                  <a:srgbClr val="12219D"/>
                </a:solidFill>
                <a:latin typeface="Tahoma"/>
                <a:cs typeface="Tahoma"/>
              </a:rPr>
              <a:t>manually</a:t>
            </a:r>
            <a:r>
              <a:rPr dirty="0" sz="3450" spc="-31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20">
                <a:solidFill>
                  <a:srgbClr val="12219D"/>
                </a:solidFill>
                <a:latin typeface="Tahoma"/>
                <a:cs typeface="Tahoma"/>
              </a:rPr>
              <a:t>extracting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the</a:t>
            </a:r>
            <a:r>
              <a:rPr dirty="0" sz="3450" spc="-31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75">
                <a:solidFill>
                  <a:srgbClr val="12219D"/>
                </a:solidFill>
                <a:latin typeface="Tahoma"/>
                <a:cs typeface="Tahoma"/>
              </a:rPr>
              <a:t>data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60">
                <a:solidFill>
                  <a:srgbClr val="12219D"/>
                </a:solidFill>
                <a:latin typeface="Tahoma"/>
                <a:cs typeface="Tahoma"/>
              </a:rPr>
              <a:t>and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50">
                <a:solidFill>
                  <a:srgbClr val="12219D"/>
                </a:solidFill>
                <a:latin typeface="Tahoma"/>
                <a:cs typeface="Tahoma"/>
              </a:rPr>
              <a:t>fill</a:t>
            </a:r>
            <a:r>
              <a:rPr dirty="0" sz="3450" spc="-30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40">
                <a:solidFill>
                  <a:srgbClr val="12219D"/>
                </a:solidFill>
                <a:latin typeface="Tahoma"/>
                <a:cs typeface="Tahoma"/>
              </a:rPr>
              <a:t>it </a:t>
            </a:r>
            <a:r>
              <a:rPr dirty="0" sz="3450" spc="-106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190">
                <a:solidFill>
                  <a:srgbClr val="12219D"/>
                </a:solidFill>
                <a:latin typeface="Tahoma"/>
                <a:cs typeface="Tahoma"/>
              </a:rPr>
              <a:t>inn </a:t>
            </a:r>
            <a:r>
              <a:rPr dirty="0" sz="3450" spc="60">
                <a:solidFill>
                  <a:srgbClr val="12219D"/>
                </a:solidFill>
                <a:latin typeface="Tahoma"/>
                <a:cs typeface="Tahoma"/>
              </a:rPr>
              <a:t>a </a:t>
            </a:r>
            <a:r>
              <a:rPr dirty="0" sz="3450" spc="-10">
                <a:solidFill>
                  <a:srgbClr val="12219D"/>
                </a:solidFill>
                <a:latin typeface="Tahoma"/>
                <a:cs typeface="Tahoma"/>
              </a:rPr>
              <a:t>desired </a:t>
            </a:r>
            <a:r>
              <a:rPr dirty="0" sz="3450">
                <a:solidFill>
                  <a:srgbClr val="12219D"/>
                </a:solidFill>
                <a:latin typeface="Tahoma"/>
                <a:cs typeface="Tahoma"/>
              </a:rPr>
              <a:t>place takes </a:t>
            </a:r>
            <a:r>
              <a:rPr dirty="0" sz="3450" spc="60">
                <a:solidFill>
                  <a:srgbClr val="12219D"/>
                </a:solidFill>
                <a:latin typeface="Tahoma"/>
                <a:cs typeface="Tahoma"/>
              </a:rPr>
              <a:t>a </a:t>
            </a:r>
            <a:r>
              <a:rPr dirty="0" sz="3450" spc="-125">
                <a:solidFill>
                  <a:srgbClr val="12219D"/>
                </a:solidFill>
                <a:latin typeface="Tahoma"/>
                <a:cs typeface="Tahoma"/>
              </a:rPr>
              <a:t>huge </a:t>
            </a:r>
            <a:r>
              <a:rPr dirty="0" sz="3450" spc="-55">
                <a:solidFill>
                  <a:srgbClr val="12219D"/>
                </a:solidFill>
                <a:latin typeface="Tahoma"/>
                <a:cs typeface="Tahoma"/>
              </a:rPr>
              <a:t>amount </a:t>
            </a:r>
            <a:r>
              <a:rPr dirty="0" sz="3450" spc="140">
                <a:solidFill>
                  <a:srgbClr val="12219D"/>
                </a:solidFill>
                <a:latin typeface="Tahoma"/>
                <a:cs typeface="Tahoma"/>
              </a:rPr>
              <a:t>of </a:t>
            </a:r>
            <a:r>
              <a:rPr dirty="0" sz="3450" spc="-25">
                <a:solidFill>
                  <a:srgbClr val="12219D"/>
                </a:solidFill>
                <a:latin typeface="Tahoma"/>
                <a:cs typeface="Tahoma"/>
              </a:rPr>
              <a:t>time </a:t>
            </a:r>
            <a:r>
              <a:rPr dirty="0" sz="3450" spc="-60">
                <a:solidFill>
                  <a:srgbClr val="12219D"/>
                </a:solidFill>
                <a:latin typeface="Tahoma"/>
                <a:cs typeface="Tahoma"/>
              </a:rPr>
              <a:t>and </a:t>
            </a:r>
            <a:r>
              <a:rPr dirty="0" sz="3450" spc="-5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135">
                <a:solidFill>
                  <a:srgbClr val="12219D"/>
                </a:solidFill>
                <a:latin typeface="Tahoma"/>
                <a:cs typeface="Tahoma"/>
              </a:rPr>
              <a:t>m</a:t>
            </a:r>
            <a:r>
              <a:rPr dirty="0" sz="3450" spc="55">
                <a:solidFill>
                  <a:srgbClr val="12219D"/>
                </a:solidFill>
                <a:latin typeface="Tahoma"/>
                <a:cs typeface="Tahoma"/>
              </a:rPr>
              <a:t>a</a:t>
            </a:r>
            <a:r>
              <a:rPr dirty="0" sz="3450" spc="-220">
                <a:solidFill>
                  <a:srgbClr val="12219D"/>
                </a:solidFill>
                <a:latin typeface="Tahoma"/>
                <a:cs typeface="Tahoma"/>
              </a:rPr>
              <a:t>nu</a:t>
            </a:r>
            <a:r>
              <a:rPr dirty="0" sz="3450" spc="55">
                <a:solidFill>
                  <a:srgbClr val="12219D"/>
                </a:solidFill>
                <a:latin typeface="Tahoma"/>
                <a:cs typeface="Tahoma"/>
              </a:rPr>
              <a:t>a</a:t>
            </a:r>
            <a:r>
              <a:rPr dirty="0" sz="3450" spc="-180">
                <a:solidFill>
                  <a:srgbClr val="12219D"/>
                </a:solidFill>
                <a:latin typeface="Tahoma"/>
                <a:cs typeface="Tahoma"/>
              </a:rPr>
              <a:t>l</a:t>
            </a:r>
            <a:r>
              <a:rPr dirty="0" sz="3450" spc="-31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20">
                <a:solidFill>
                  <a:srgbClr val="12219D"/>
                </a:solidFill>
                <a:latin typeface="Tahoma"/>
                <a:cs typeface="Tahoma"/>
              </a:rPr>
              <a:t>p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o</a:t>
            </a:r>
            <a:r>
              <a:rPr dirty="0" sz="3450">
                <a:solidFill>
                  <a:srgbClr val="12219D"/>
                </a:solidFill>
                <a:latin typeface="Tahoma"/>
                <a:cs typeface="Tahoma"/>
              </a:rPr>
              <a:t>w</a:t>
            </a:r>
            <a:r>
              <a:rPr dirty="0" sz="3450" spc="-35">
                <a:solidFill>
                  <a:srgbClr val="12219D"/>
                </a:solidFill>
                <a:latin typeface="Tahoma"/>
                <a:cs typeface="Tahoma"/>
              </a:rPr>
              <a:t>e</a:t>
            </a:r>
            <a:r>
              <a:rPr dirty="0" sz="3450" spc="150">
                <a:solidFill>
                  <a:srgbClr val="12219D"/>
                </a:solidFill>
                <a:latin typeface="Tahoma"/>
                <a:cs typeface="Tahoma"/>
              </a:rPr>
              <a:t>r</a:t>
            </a:r>
            <a:r>
              <a:rPr dirty="0" sz="3450" spc="-380">
                <a:solidFill>
                  <a:srgbClr val="12219D"/>
                </a:solidFill>
                <a:latin typeface="Tahoma"/>
                <a:cs typeface="Tahoma"/>
              </a:rPr>
              <a:t>.</a:t>
            </a:r>
            <a:endParaRPr sz="3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ahoma"/>
              <a:cs typeface="Tahoma"/>
            </a:endParaRPr>
          </a:p>
          <a:p>
            <a:pPr algn="ctr" marL="250825" marR="243204" indent="-635">
              <a:lnSpc>
                <a:spcPts val="4130"/>
              </a:lnSpc>
            </a:pPr>
            <a:r>
              <a:rPr dirty="0" sz="3450" spc="-140">
                <a:solidFill>
                  <a:srgbClr val="12219D"/>
                </a:solidFill>
                <a:latin typeface="Tahoma"/>
                <a:cs typeface="Tahoma"/>
              </a:rPr>
              <a:t>This </a:t>
            </a:r>
            <a:r>
              <a:rPr dirty="0" sz="3450" spc="25">
                <a:solidFill>
                  <a:srgbClr val="12219D"/>
                </a:solidFill>
                <a:latin typeface="Tahoma"/>
                <a:cs typeface="Tahoma"/>
              </a:rPr>
              <a:t>program </a:t>
            </a:r>
            <a:r>
              <a:rPr dirty="0" sz="3450" spc="-85">
                <a:solidFill>
                  <a:srgbClr val="12219D"/>
                </a:solidFill>
                <a:latin typeface="Tahoma"/>
                <a:cs typeface="Tahoma"/>
              </a:rPr>
              <a:t>helps </a:t>
            </a:r>
            <a:r>
              <a:rPr dirty="0" sz="3450" spc="-175">
                <a:solidFill>
                  <a:srgbClr val="12219D"/>
                </a:solidFill>
                <a:latin typeface="Tahoma"/>
                <a:cs typeface="Tahoma"/>
              </a:rPr>
              <a:t>in </a:t>
            </a:r>
            <a:r>
              <a:rPr dirty="0" sz="3450" spc="-40">
                <a:solidFill>
                  <a:srgbClr val="12219D"/>
                </a:solidFill>
                <a:latin typeface="Tahoma"/>
                <a:cs typeface="Tahoma"/>
              </a:rPr>
              <a:t>reducing 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the </a:t>
            </a:r>
            <a:r>
              <a:rPr dirty="0" sz="3450" spc="-150">
                <a:solidFill>
                  <a:srgbClr val="12219D"/>
                </a:solidFill>
                <a:latin typeface="Tahoma"/>
                <a:cs typeface="Tahoma"/>
              </a:rPr>
              <a:t>human </a:t>
            </a:r>
            <a:r>
              <a:rPr dirty="0" sz="3450" spc="20">
                <a:solidFill>
                  <a:srgbClr val="12219D"/>
                </a:solidFill>
                <a:latin typeface="Tahoma"/>
                <a:cs typeface="Tahoma"/>
              </a:rPr>
              <a:t>interference </a:t>
            </a:r>
            <a:r>
              <a:rPr dirty="0" sz="3450" spc="-106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60">
                <a:solidFill>
                  <a:srgbClr val="12219D"/>
                </a:solidFill>
                <a:latin typeface="Tahoma"/>
                <a:cs typeface="Tahoma"/>
              </a:rPr>
              <a:t>and</a:t>
            </a:r>
            <a:r>
              <a:rPr dirty="0" sz="3450" spc="-31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70">
                <a:solidFill>
                  <a:srgbClr val="12219D"/>
                </a:solidFill>
                <a:latin typeface="Tahoma"/>
                <a:cs typeface="Tahoma"/>
              </a:rPr>
              <a:t>saving</a:t>
            </a:r>
            <a:r>
              <a:rPr dirty="0" sz="3450" spc="-31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the</a:t>
            </a:r>
            <a:r>
              <a:rPr dirty="0" sz="3450" spc="-30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25">
                <a:solidFill>
                  <a:srgbClr val="12219D"/>
                </a:solidFill>
                <a:latin typeface="Tahoma"/>
                <a:cs typeface="Tahoma"/>
              </a:rPr>
              <a:t>time</a:t>
            </a:r>
            <a:r>
              <a:rPr dirty="0" sz="3450" spc="-31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80">
                <a:solidFill>
                  <a:srgbClr val="12219D"/>
                </a:solidFill>
                <a:latin typeface="Tahoma"/>
                <a:cs typeface="Tahoma"/>
              </a:rPr>
              <a:t>which</a:t>
            </a:r>
            <a:r>
              <a:rPr dirty="0" sz="3450" spc="-30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55">
                <a:solidFill>
                  <a:srgbClr val="12219D"/>
                </a:solidFill>
                <a:latin typeface="Tahoma"/>
                <a:cs typeface="Tahoma"/>
              </a:rPr>
              <a:t>is</a:t>
            </a:r>
            <a:r>
              <a:rPr dirty="0" sz="3450" spc="-31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>
                <a:solidFill>
                  <a:srgbClr val="12219D"/>
                </a:solidFill>
                <a:latin typeface="Tahoma"/>
                <a:cs typeface="Tahoma"/>
              </a:rPr>
              <a:t>reduced</a:t>
            </a:r>
            <a:r>
              <a:rPr dirty="0" sz="3450" spc="-30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80">
                <a:solidFill>
                  <a:srgbClr val="12219D"/>
                </a:solidFill>
                <a:latin typeface="Tahoma"/>
                <a:cs typeface="Tahoma"/>
              </a:rPr>
              <a:t>exponentially</a:t>
            </a:r>
            <a:r>
              <a:rPr dirty="0" sz="3450" spc="-31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114">
                <a:solidFill>
                  <a:srgbClr val="12219D"/>
                </a:solidFill>
                <a:latin typeface="Tahoma"/>
                <a:cs typeface="Tahoma"/>
              </a:rPr>
              <a:t>while </a:t>
            </a:r>
            <a:r>
              <a:rPr dirty="0" sz="3450" spc="-1060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220">
                <a:solidFill>
                  <a:srgbClr val="12219D"/>
                </a:solidFill>
                <a:latin typeface="Tahoma"/>
                <a:cs typeface="Tahoma"/>
              </a:rPr>
              <a:t>u</a:t>
            </a:r>
            <a:r>
              <a:rPr dirty="0" sz="3450" spc="15">
                <a:solidFill>
                  <a:srgbClr val="12219D"/>
                </a:solidFill>
                <a:latin typeface="Tahoma"/>
                <a:cs typeface="Tahoma"/>
              </a:rPr>
              <a:t>s</a:t>
            </a:r>
            <a:r>
              <a:rPr dirty="0" sz="3450" spc="-130">
                <a:solidFill>
                  <a:srgbClr val="12219D"/>
                </a:solidFill>
                <a:latin typeface="Tahoma"/>
                <a:cs typeface="Tahoma"/>
              </a:rPr>
              <a:t>i</a:t>
            </a:r>
            <a:r>
              <a:rPr dirty="0" sz="3450" spc="-220">
                <a:solidFill>
                  <a:srgbClr val="12219D"/>
                </a:solidFill>
                <a:latin typeface="Tahoma"/>
                <a:cs typeface="Tahoma"/>
              </a:rPr>
              <a:t>n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g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204">
                <a:solidFill>
                  <a:srgbClr val="12219D"/>
                </a:solidFill>
                <a:latin typeface="Tahoma"/>
                <a:cs typeface="Tahoma"/>
              </a:rPr>
              <a:t>t</a:t>
            </a:r>
            <a:r>
              <a:rPr dirty="0" sz="3450" spc="-220">
                <a:solidFill>
                  <a:srgbClr val="12219D"/>
                </a:solidFill>
                <a:latin typeface="Tahoma"/>
                <a:cs typeface="Tahoma"/>
              </a:rPr>
              <a:t>h</a:t>
            </a:r>
            <a:r>
              <a:rPr dirty="0" sz="3450" spc="-35">
                <a:solidFill>
                  <a:srgbClr val="12219D"/>
                </a:solidFill>
                <a:latin typeface="Tahoma"/>
                <a:cs typeface="Tahoma"/>
              </a:rPr>
              <a:t>e</a:t>
            </a:r>
            <a:r>
              <a:rPr dirty="0" sz="3450" spc="15">
                <a:solidFill>
                  <a:srgbClr val="12219D"/>
                </a:solidFill>
                <a:latin typeface="Tahoma"/>
                <a:cs typeface="Tahoma"/>
              </a:rPr>
              <a:t>s</a:t>
            </a:r>
            <a:r>
              <a:rPr dirty="0" sz="3450" spc="-30">
                <a:solidFill>
                  <a:srgbClr val="12219D"/>
                </a:solidFill>
                <a:latin typeface="Tahoma"/>
                <a:cs typeface="Tahoma"/>
              </a:rPr>
              <a:t>e</a:t>
            </a:r>
            <a:r>
              <a:rPr dirty="0" sz="3450" spc="-315">
                <a:solidFill>
                  <a:srgbClr val="12219D"/>
                </a:solidFill>
                <a:latin typeface="Tahoma"/>
                <a:cs typeface="Tahoma"/>
              </a:rPr>
              <a:t> </a:t>
            </a:r>
            <a:r>
              <a:rPr dirty="0" sz="3450" spc="-20">
                <a:solidFill>
                  <a:srgbClr val="12219D"/>
                </a:solidFill>
                <a:latin typeface="Tahoma"/>
                <a:cs typeface="Tahoma"/>
              </a:rPr>
              <a:t>p</a:t>
            </a:r>
            <a:r>
              <a:rPr dirty="0" sz="3450" spc="150">
                <a:solidFill>
                  <a:srgbClr val="12219D"/>
                </a:solidFill>
                <a:latin typeface="Tahoma"/>
                <a:cs typeface="Tahoma"/>
              </a:rPr>
              <a:t>r</a:t>
            </a:r>
            <a:r>
              <a:rPr dirty="0" sz="3450" spc="-15">
                <a:solidFill>
                  <a:srgbClr val="12219D"/>
                </a:solidFill>
                <a:latin typeface="Tahoma"/>
                <a:cs typeface="Tahoma"/>
              </a:rPr>
              <a:t>o</a:t>
            </a:r>
            <a:r>
              <a:rPr dirty="0" sz="3450" spc="-20">
                <a:solidFill>
                  <a:srgbClr val="12219D"/>
                </a:solidFill>
                <a:latin typeface="Tahoma"/>
                <a:cs typeface="Tahoma"/>
              </a:rPr>
              <a:t>g</a:t>
            </a:r>
            <a:r>
              <a:rPr dirty="0" sz="3450" spc="150">
                <a:solidFill>
                  <a:srgbClr val="12219D"/>
                </a:solidFill>
                <a:latin typeface="Tahoma"/>
                <a:cs typeface="Tahoma"/>
              </a:rPr>
              <a:t>r</a:t>
            </a:r>
            <a:r>
              <a:rPr dirty="0" sz="3450" spc="55">
                <a:solidFill>
                  <a:srgbClr val="12219D"/>
                </a:solidFill>
                <a:latin typeface="Tahoma"/>
                <a:cs typeface="Tahoma"/>
              </a:rPr>
              <a:t>a</a:t>
            </a:r>
            <a:r>
              <a:rPr dirty="0" sz="3450" spc="-135">
                <a:solidFill>
                  <a:srgbClr val="12219D"/>
                </a:solidFill>
                <a:latin typeface="Tahoma"/>
                <a:cs typeface="Tahoma"/>
              </a:rPr>
              <a:t>m</a:t>
            </a:r>
            <a:r>
              <a:rPr dirty="0" sz="3450" spc="-380">
                <a:solidFill>
                  <a:srgbClr val="12219D"/>
                </a:solidFill>
                <a:latin typeface="Tahoma"/>
                <a:cs typeface="Tahoma"/>
              </a:rPr>
              <a:t>.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41625" y="1440617"/>
            <a:ext cx="3005455" cy="1103630"/>
          </a:xfrm>
          <a:custGeom>
            <a:avLst/>
            <a:gdLst/>
            <a:ahLst/>
            <a:cxnLst/>
            <a:rect l="l" t="t" r="r" b="b"/>
            <a:pathLst>
              <a:path w="3005454" h="1103630">
                <a:moveTo>
                  <a:pt x="2729043" y="1103092"/>
                </a:moveTo>
                <a:lnTo>
                  <a:pt x="275790" y="1103092"/>
                </a:lnTo>
                <a:lnTo>
                  <a:pt x="221734" y="1097744"/>
                </a:lnTo>
                <a:lnTo>
                  <a:pt x="170249" y="1082100"/>
                </a:lnTo>
                <a:lnTo>
                  <a:pt x="122781" y="1056759"/>
                </a:lnTo>
                <a:lnTo>
                  <a:pt x="80777" y="1022320"/>
                </a:lnTo>
                <a:lnTo>
                  <a:pt x="46336" y="980318"/>
                </a:lnTo>
                <a:lnTo>
                  <a:pt x="20993" y="932853"/>
                </a:lnTo>
                <a:lnTo>
                  <a:pt x="5348" y="881371"/>
                </a:lnTo>
                <a:lnTo>
                  <a:pt x="0" y="827319"/>
                </a:lnTo>
                <a:lnTo>
                  <a:pt x="0" y="275773"/>
                </a:lnTo>
                <a:lnTo>
                  <a:pt x="4443" y="226202"/>
                </a:lnTo>
                <a:lnTo>
                  <a:pt x="17254" y="179547"/>
                </a:lnTo>
                <a:lnTo>
                  <a:pt x="37653" y="136585"/>
                </a:lnTo>
                <a:lnTo>
                  <a:pt x="64862" y="98096"/>
                </a:lnTo>
                <a:lnTo>
                  <a:pt x="98102" y="64858"/>
                </a:lnTo>
                <a:lnTo>
                  <a:pt x="136593" y="37651"/>
                </a:lnTo>
                <a:lnTo>
                  <a:pt x="179558" y="17253"/>
                </a:lnTo>
                <a:lnTo>
                  <a:pt x="226216" y="4443"/>
                </a:lnTo>
                <a:lnTo>
                  <a:pt x="275790" y="0"/>
                </a:lnTo>
                <a:lnTo>
                  <a:pt x="2729043" y="0"/>
                </a:lnTo>
                <a:lnTo>
                  <a:pt x="2778617" y="4443"/>
                </a:lnTo>
                <a:lnTo>
                  <a:pt x="2825275" y="17253"/>
                </a:lnTo>
                <a:lnTo>
                  <a:pt x="2868240" y="37651"/>
                </a:lnTo>
                <a:lnTo>
                  <a:pt x="2906731" y="64858"/>
                </a:lnTo>
                <a:lnTo>
                  <a:pt x="2939971" y="98096"/>
                </a:lnTo>
                <a:lnTo>
                  <a:pt x="2967180" y="136585"/>
                </a:lnTo>
                <a:lnTo>
                  <a:pt x="2987579" y="179547"/>
                </a:lnTo>
                <a:lnTo>
                  <a:pt x="3000390" y="226202"/>
                </a:lnTo>
                <a:lnTo>
                  <a:pt x="3004833" y="275773"/>
                </a:lnTo>
                <a:lnTo>
                  <a:pt x="3004833" y="827319"/>
                </a:lnTo>
                <a:lnTo>
                  <a:pt x="3000390" y="876890"/>
                </a:lnTo>
                <a:lnTo>
                  <a:pt x="2987579" y="923545"/>
                </a:lnTo>
                <a:lnTo>
                  <a:pt x="2967180" y="966507"/>
                </a:lnTo>
                <a:lnTo>
                  <a:pt x="2939971" y="1004996"/>
                </a:lnTo>
                <a:lnTo>
                  <a:pt x="2906731" y="1038234"/>
                </a:lnTo>
                <a:lnTo>
                  <a:pt x="2868240" y="1065441"/>
                </a:lnTo>
                <a:lnTo>
                  <a:pt x="2825275" y="1085839"/>
                </a:lnTo>
                <a:lnTo>
                  <a:pt x="2778617" y="1098649"/>
                </a:lnTo>
                <a:lnTo>
                  <a:pt x="2729043" y="1103092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41535" y="1393486"/>
            <a:ext cx="2405380" cy="9632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150" spc="305">
                <a:latin typeface="Trebuchet MS"/>
                <a:cs typeface="Trebuchet MS"/>
              </a:rPr>
              <a:t>N</a:t>
            </a:r>
            <a:r>
              <a:rPr dirty="0" sz="6150" spc="-185">
                <a:latin typeface="Trebuchet MS"/>
                <a:cs typeface="Trebuchet MS"/>
              </a:rPr>
              <a:t>ee</a:t>
            </a:r>
            <a:r>
              <a:rPr dirty="0" sz="6150" spc="-80">
                <a:latin typeface="Trebuchet MS"/>
                <a:cs typeface="Trebuchet MS"/>
              </a:rPr>
              <a:t>d</a:t>
            </a:r>
            <a:r>
              <a:rPr dirty="0" sz="6150" spc="-710">
                <a:latin typeface="Trebuchet MS"/>
                <a:cs typeface="Trebuchet MS"/>
              </a:rPr>
              <a:t> </a:t>
            </a:r>
            <a:r>
              <a:rPr dirty="0" sz="6150" spc="-785">
                <a:latin typeface="Trebuchet MS"/>
                <a:cs typeface="Trebuchet MS"/>
              </a:rPr>
              <a:t>.</a:t>
            </a:r>
            <a:r>
              <a:rPr dirty="0" sz="6150" spc="-780">
                <a:latin typeface="Trebuchet MS"/>
                <a:cs typeface="Trebuchet MS"/>
              </a:rPr>
              <a:t>.</a:t>
            </a:r>
            <a:endParaRPr sz="61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8708" y="8125021"/>
            <a:ext cx="49530" cy="304165"/>
          </a:xfrm>
          <a:custGeom>
            <a:avLst/>
            <a:gdLst/>
            <a:ahLst/>
            <a:cxnLst/>
            <a:rect l="l" t="t" r="r" b="b"/>
            <a:pathLst>
              <a:path w="49530" h="304165">
                <a:moveTo>
                  <a:pt x="24548" y="303675"/>
                </a:moveTo>
                <a:lnTo>
                  <a:pt x="14992" y="301742"/>
                </a:lnTo>
                <a:lnTo>
                  <a:pt x="7189" y="296471"/>
                </a:lnTo>
                <a:lnTo>
                  <a:pt x="1928" y="288654"/>
                </a:lnTo>
                <a:lnTo>
                  <a:pt x="0" y="279083"/>
                </a:lnTo>
                <a:lnTo>
                  <a:pt x="0" y="24592"/>
                </a:lnTo>
                <a:lnTo>
                  <a:pt x="1928" y="15021"/>
                </a:lnTo>
                <a:lnTo>
                  <a:pt x="7189" y="7204"/>
                </a:lnTo>
                <a:lnTo>
                  <a:pt x="14992" y="1933"/>
                </a:lnTo>
                <a:lnTo>
                  <a:pt x="24548" y="0"/>
                </a:lnTo>
                <a:lnTo>
                  <a:pt x="34104" y="1933"/>
                </a:lnTo>
                <a:lnTo>
                  <a:pt x="41906" y="7204"/>
                </a:lnTo>
                <a:lnTo>
                  <a:pt x="47166" y="15021"/>
                </a:lnTo>
                <a:lnTo>
                  <a:pt x="49095" y="24592"/>
                </a:lnTo>
                <a:lnTo>
                  <a:pt x="49095" y="279083"/>
                </a:lnTo>
                <a:lnTo>
                  <a:pt x="47166" y="288654"/>
                </a:lnTo>
                <a:lnTo>
                  <a:pt x="41906" y="296471"/>
                </a:lnTo>
                <a:lnTo>
                  <a:pt x="34104" y="301742"/>
                </a:lnTo>
                <a:lnTo>
                  <a:pt x="24548" y="303675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460408" y="8365152"/>
            <a:ext cx="1685925" cy="1474470"/>
            <a:chOff x="460408" y="8365152"/>
            <a:chExt cx="1685925" cy="1474470"/>
          </a:xfrm>
        </p:grpSpPr>
        <p:sp>
          <p:nvSpPr>
            <p:cNvPr id="7" name="object 7"/>
            <p:cNvSpPr/>
            <p:nvPr/>
          </p:nvSpPr>
          <p:spPr>
            <a:xfrm>
              <a:off x="906208" y="8535530"/>
              <a:ext cx="793750" cy="1304290"/>
            </a:xfrm>
            <a:custGeom>
              <a:avLst/>
              <a:gdLst/>
              <a:ahLst/>
              <a:cxnLst/>
              <a:rect l="l" t="t" r="r" b="b"/>
              <a:pathLst>
                <a:path w="793750" h="1304290">
                  <a:moveTo>
                    <a:pt x="546950" y="1240688"/>
                  </a:moveTo>
                  <a:lnTo>
                    <a:pt x="247129" y="1240688"/>
                  </a:lnTo>
                  <a:lnTo>
                    <a:pt x="268935" y="1303985"/>
                  </a:lnTo>
                  <a:lnTo>
                    <a:pt x="525145" y="1303985"/>
                  </a:lnTo>
                  <a:lnTo>
                    <a:pt x="546950" y="1240688"/>
                  </a:lnTo>
                  <a:close/>
                </a:path>
                <a:path w="793750" h="1304290">
                  <a:moveTo>
                    <a:pt x="592455" y="1196098"/>
                  </a:moveTo>
                  <a:lnTo>
                    <a:pt x="590524" y="1186522"/>
                  </a:lnTo>
                  <a:lnTo>
                    <a:pt x="585266" y="1178712"/>
                  </a:lnTo>
                  <a:lnTo>
                    <a:pt x="577456" y="1173429"/>
                  </a:lnTo>
                  <a:lnTo>
                    <a:pt x="567905" y="1171498"/>
                  </a:lnTo>
                  <a:lnTo>
                    <a:pt x="226174" y="1171498"/>
                  </a:lnTo>
                  <a:lnTo>
                    <a:pt x="216623" y="1173429"/>
                  </a:lnTo>
                  <a:lnTo>
                    <a:pt x="208813" y="1178712"/>
                  </a:lnTo>
                  <a:lnTo>
                    <a:pt x="203555" y="1186522"/>
                  </a:lnTo>
                  <a:lnTo>
                    <a:pt x="201625" y="1196098"/>
                  </a:lnTo>
                  <a:lnTo>
                    <a:pt x="203555" y="1205674"/>
                  </a:lnTo>
                  <a:lnTo>
                    <a:pt x="208813" y="1213485"/>
                  </a:lnTo>
                  <a:lnTo>
                    <a:pt x="216623" y="1218755"/>
                  </a:lnTo>
                  <a:lnTo>
                    <a:pt x="226174" y="1220698"/>
                  </a:lnTo>
                  <a:lnTo>
                    <a:pt x="567905" y="1220698"/>
                  </a:lnTo>
                  <a:lnTo>
                    <a:pt x="577456" y="1218755"/>
                  </a:lnTo>
                  <a:lnTo>
                    <a:pt x="585266" y="1213485"/>
                  </a:lnTo>
                  <a:lnTo>
                    <a:pt x="590524" y="1205674"/>
                  </a:lnTo>
                  <a:lnTo>
                    <a:pt x="592455" y="1196098"/>
                  </a:lnTo>
                  <a:close/>
                </a:path>
                <a:path w="793750" h="1304290">
                  <a:moveTo>
                    <a:pt x="592455" y="1130515"/>
                  </a:moveTo>
                  <a:lnTo>
                    <a:pt x="590524" y="1120940"/>
                  </a:lnTo>
                  <a:lnTo>
                    <a:pt x="585266" y="1113116"/>
                  </a:lnTo>
                  <a:lnTo>
                    <a:pt x="577456" y="1107846"/>
                  </a:lnTo>
                  <a:lnTo>
                    <a:pt x="567905" y="1105916"/>
                  </a:lnTo>
                  <a:lnTo>
                    <a:pt x="226174" y="1105916"/>
                  </a:lnTo>
                  <a:lnTo>
                    <a:pt x="216623" y="1107846"/>
                  </a:lnTo>
                  <a:lnTo>
                    <a:pt x="208813" y="1113116"/>
                  </a:lnTo>
                  <a:lnTo>
                    <a:pt x="203555" y="1120940"/>
                  </a:lnTo>
                  <a:lnTo>
                    <a:pt x="201625" y="1130515"/>
                  </a:lnTo>
                  <a:lnTo>
                    <a:pt x="203555" y="1140079"/>
                  </a:lnTo>
                  <a:lnTo>
                    <a:pt x="208813" y="1147902"/>
                  </a:lnTo>
                  <a:lnTo>
                    <a:pt x="216623" y="1153172"/>
                  </a:lnTo>
                  <a:lnTo>
                    <a:pt x="226174" y="1155103"/>
                  </a:lnTo>
                  <a:lnTo>
                    <a:pt x="567905" y="1155103"/>
                  </a:lnTo>
                  <a:lnTo>
                    <a:pt x="577456" y="1153172"/>
                  </a:lnTo>
                  <a:lnTo>
                    <a:pt x="585266" y="1147902"/>
                  </a:lnTo>
                  <a:lnTo>
                    <a:pt x="590524" y="1140079"/>
                  </a:lnTo>
                  <a:lnTo>
                    <a:pt x="592455" y="1130515"/>
                  </a:lnTo>
                  <a:close/>
                </a:path>
                <a:path w="793750" h="1304290">
                  <a:moveTo>
                    <a:pt x="592455" y="1064920"/>
                  </a:moveTo>
                  <a:lnTo>
                    <a:pt x="590524" y="1055344"/>
                  </a:lnTo>
                  <a:lnTo>
                    <a:pt x="585266" y="1047534"/>
                  </a:lnTo>
                  <a:lnTo>
                    <a:pt x="577456" y="1042263"/>
                  </a:lnTo>
                  <a:lnTo>
                    <a:pt x="567905" y="1040320"/>
                  </a:lnTo>
                  <a:lnTo>
                    <a:pt x="226174" y="1040320"/>
                  </a:lnTo>
                  <a:lnTo>
                    <a:pt x="216623" y="1042263"/>
                  </a:lnTo>
                  <a:lnTo>
                    <a:pt x="208813" y="1047534"/>
                  </a:lnTo>
                  <a:lnTo>
                    <a:pt x="203555" y="1055344"/>
                  </a:lnTo>
                  <a:lnTo>
                    <a:pt x="201625" y="1064920"/>
                  </a:lnTo>
                  <a:lnTo>
                    <a:pt x="203555" y="1074496"/>
                  </a:lnTo>
                  <a:lnTo>
                    <a:pt x="208813" y="1082306"/>
                  </a:lnTo>
                  <a:lnTo>
                    <a:pt x="216623" y="1087577"/>
                  </a:lnTo>
                  <a:lnTo>
                    <a:pt x="226174" y="1089520"/>
                  </a:lnTo>
                  <a:lnTo>
                    <a:pt x="567905" y="1089520"/>
                  </a:lnTo>
                  <a:lnTo>
                    <a:pt x="577456" y="1087577"/>
                  </a:lnTo>
                  <a:lnTo>
                    <a:pt x="585266" y="1082306"/>
                  </a:lnTo>
                  <a:lnTo>
                    <a:pt x="590524" y="1074496"/>
                  </a:lnTo>
                  <a:lnTo>
                    <a:pt x="592455" y="1064920"/>
                  </a:lnTo>
                  <a:close/>
                </a:path>
                <a:path w="793750" h="1304290">
                  <a:moveTo>
                    <a:pt x="793369" y="373265"/>
                  </a:moveTo>
                  <a:lnTo>
                    <a:pt x="787412" y="324091"/>
                  </a:lnTo>
                  <a:lnTo>
                    <a:pt x="775677" y="276936"/>
                  </a:lnTo>
                  <a:lnTo>
                    <a:pt x="758520" y="232206"/>
                  </a:lnTo>
                  <a:lnTo>
                    <a:pt x="744372" y="205473"/>
                  </a:lnTo>
                  <a:lnTo>
                    <a:pt x="744372" y="376161"/>
                  </a:lnTo>
                  <a:lnTo>
                    <a:pt x="743597" y="428078"/>
                  </a:lnTo>
                  <a:lnTo>
                    <a:pt x="735317" y="478777"/>
                  </a:lnTo>
                  <a:lnTo>
                    <a:pt x="719785" y="527494"/>
                  </a:lnTo>
                  <a:lnTo>
                    <a:pt x="697217" y="573481"/>
                  </a:lnTo>
                  <a:lnTo>
                    <a:pt x="667880" y="615975"/>
                  </a:lnTo>
                  <a:lnTo>
                    <a:pt x="638187" y="657390"/>
                  </a:lnTo>
                  <a:lnTo>
                    <a:pt x="613486" y="701649"/>
                  </a:lnTo>
                  <a:lnTo>
                    <a:pt x="593953" y="748233"/>
                  </a:lnTo>
                  <a:lnTo>
                    <a:pt x="579780" y="796620"/>
                  </a:lnTo>
                  <a:lnTo>
                    <a:pt x="571144" y="846302"/>
                  </a:lnTo>
                  <a:lnTo>
                    <a:pt x="568312" y="895362"/>
                  </a:lnTo>
                  <a:lnTo>
                    <a:pt x="568223" y="967803"/>
                  </a:lnTo>
                  <a:lnTo>
                    <a:pt x="560666" y="975372"/>
                  </a:lnTo>
                  <a:lnTo>
                    <a:pt x="243205" y="975372"/>
                  </a:lnTo>
                  <a:lnTo>
                    <a:pt x="235940" y="973899"/>
                  </a:lnTo>
                  <a:lnTo>
                    <a:pt x="230009" y="969899"/>
                  </a:lnTo>
                  <a:lnTo>
                    <a:pt x="226009" y="963955"/>
                  </a:lnTo>
                  <a:lnTo>
                    <a:pt x="224548" y="956691"/>
                  </a:lnTo>
                  <a:lnTo>
                    <a:pt x="224548" y="895362"/>
                  </a:lnTo>
                  <a:lnTo>
                    <a:pt x="221640" y="845350"/>
                  </a:lnTo>
                  <a:lnTo>
                    <a:pt x="212991" y="796061"/>
                  </a:lnTo>
                  <a:lnTo>
                    <a:pt x="198704" y="747814"/>
                  </a:lnTo>
                  <a:lnTo>
                    <a:pt x="178904" y="700900"/>
                  </a:lnTo>
                  <a:lnTo>
                    <a:pt x="153670" y="655586"/>
                  </a:lnTo>
                  <a:lnTo>
                    <a:pt x="123113" y="612190"/>
                  </a:lnTo>
                  <a:lnTo>
                    <a:pt x="96824" y="573684"/>
                  </a:lnTo>
                  <a:lnTo>
                    <a:pt x="76136" y="532549"/>
                  </a:lnTo>
                  <a:lnTo>
                    <a:pt x="61214" y="489165"/>
                  </a:lnTo>
                  <a:lnTo>
                    <a:pt x="52146" y="443928"/>
                  </a:lnTo>
                  <a:lnTo>
                    <a:pt x="49098" y="397217"/>
                  </a:lnTo>
                  <a:lnTo>
                    <a:pt x="52311" y="349275"/>
                  </a:lnTo>
                  <a:lnTo>
                    <a:pt x="61823" y="302971"/>
                  </a:lnTo>
                  <a:lnTo>
                    <a:pt x="77419" y="258737"/>
                  </a:lnTo>
                  <a:lnTo>
                    <a:pt x="98894" y="217055"/>
                  </a:lnTo>
                  <a:lnTo>
                    <a:pt x="126034" y="178460"/>
                  </a:lnTo>
                  <a:lnTo>
                    <a:pt x="158762" y="143205"/>
                  </a:lnTo>
                  <a:lnTo>
                    <a:pt x="200012" y="109766"/>
                  </a:lnTo>
                  <a:lnTo>
                    <a:pt x="245097" y="83362"/>
                  </a:lnTo>
                  <a:lnTo>
                    <a:pt x="293344" y="64211"/>
                  </a:lnTo>
                  <a:lnTo>
                    <a:pt x="344144" y="52552"/>
                  </a:lnTo>
                  <a:lnTo>
                    <a:pt x="396811" y="48615"/>
                  </a:lnTo>
                  <a:lnTo>
                    <a:pt x="404228" y="48615"/>
                  </a:lnTo>
                  <a:lnTo>
                    <a:pt x="465302" y="55422"/>
                  </a:lnTo>
                  <a:lnTo>
                    <a:pt x="509549" y="67665"/>
                  </a:lnTo>
                  <a:lnTo>
                    <a:pt x="551408" y="85559"/>
                  </a:lnTo>
                  <a:lnTo>
                    <a:pt x="590410" y="108648"/>
                  </a:lnTo>
                  <a:lnTo>
                    <a:pt x="626084" y="136461"/>
                  </a:lnTo>
                  <a:lnTo>
                    <a:pt x="657987" y="168516"/>
                  </a:lnTo>
                  <a:lnTo>
                    <a:pt x="685634" y="204355"/>
                  </a:lnTo>
                  <a:lnTo>
                    <a:pt x="708558" y="243497"/>
                  </a:lnTo>
                  <a:lnTo>
                    <a:pt x="726300" y="285496"/>
                  </a:lnTo>
                  <a:lnTo>
                    <a:pt x="738390" y="329869"/>
                  </a:lnTo>
                  <a:lnTo>
                    <a:pt x="744372" y="376161"/>
                  </a:lnTo>
                  <a:lnTo>
                    <a:pt x="744372" y="205473"/>
                  </a:lnTo>
                  <a:lnTo>
                    <a:pt x="709472" y="151485"/>
                  </a:lnTo>
                  <a:lnTo>
                    <a:pt x="678319" y="116255"/>
                  </a:lnTo>
                  <a:lnTo>
                    <a:pt x="643242" y="84937"/>
                  </a:lnTo>
                  <a:lnTo>
                    <a:pt x="604621" y="57899"/>
                  </a:lnTo>
                  <a:lnTo>
                    <a:pt x="587273" y="48615"/>
                  </a:lnTo>
                  <a:lnTo>
                    <a:pt x="562838" y="35534"/>
                  </a:lnTo>
                  <a:lnTo>
                    <a:pt x="518248" y="18224"/>
                  </a:lnTo>
                  <a:lnTo>
                    <a:pt x="471220" y="6311"/>
                  </a:lnTo>
                  <a:lnTo>
                    <a:pt x="422160" y="203"/>
                  </a:lnTo>
                  <a:lnTo>
                    <a:pt x="375018" y="0"/>
                  </a:lnTo>
                  <a:lnTo>
                    <a:pt x="328866" y="5168"/>
                  </a:lnTo>
                  <a:lnTo>
                    <a:pt x="284073" y="15595"/>
                  </a:lnTo>
                  <a:lnTo>
                    <a:pt x="240957" y="31140"/>
                  </a:lnTo>
                  <a:lnTo>
                    <a:pt x="199872" y="51701"/>
                  </a:lnTo>
                  <a:lnTo>
                    <a:pt x="161150" y="77139"/>
                  </a:lnTo>
                  <a:lnTo>
                    <a:pt x="125120" y="107353"/>
                  </a:lnTo>
                  <a:lnTo>
                    <a:pt x="93154" y="141262"/>
                  </a:lnTo>
                  <a:lnTo>
                    <a:pt x="65595" y="178396"/>
                  </a:lnTo>
                  <a:lnTo>
                    <a:pt x="42494" y="218478"/>
                  </a:lnTo>
                  <a:lnTo>
                    <a:pt x="24218" y="260832"/>
                  </a:lnTo>
                  <a:lnTo>
                    <a:pt x="10896" y="305054"/>
                  </a:lnTo>
                  <a:lnTo>
                    <a:pt x="2755" y="350672"/>
                  </a:lnTo>
                  <a:lnTo>
                    <a:pt x="0" y="397217"/>
                  </a:lnTo>
                  <a:lnTo>
                    <a:pt x="3479" y="450519"/>
                  </a:lnTo>
                  <a:lnTo>
                    <a:pt x="13830" y="502145"/>
                  </a:lnTo>
                  <a:lnTo>
                    <a:pt x="30873" y="551662"/>
                  </a:lnTo>
                  <a:lnTo>
                    <a:pt x="54483" y="598614"/>
                  </a:lnTo>
                  <a:lnTo>
                    <a:pt x="84493" y="642581"/>
                  </a:lnTo>
                  <a:lnTo>
                    <a:pt x="116801" y="689432"/>
                  </a:lnTo>
                  <a:lnTo>
                    <a:pt x="142214" y="738593"/>
                  </a:lnTo>
                  <a:lnTo>
                    <a:pt x="160566" y="789609"/>
                  </a:lnTo>
                  <a:lnTo>
                    <a:pt x="171691" y="842010"/>
                  </a:lnTo>
                  <a:lnTo>
                    <a:pt x="175437" y="895362"/>
                  </a:lnTo>
                  <a:lnTo>
                    <a:pt x="175437" y="956691"/>
                  </a:lnTo>
                  <a:lnTo>
                    <a:pt x="180771" y="983081"/>
                  </a:lnTo>
                  <a:lnTo>
                    <a:pt x="195313" y="1004658"/>
                  </a:lnTo>
                  <a:lnTo>
                    <a:pt x="216852" y="1019225"/>
                  </a:lnTo>
                  <a:lnTo>
                    <a:pt x="243205" y="1024572"/>
                  </a:lnTo>
                  <a:lnTo>
                    <a:pt x="551370" y="1024572"/>
                  </a:lnTo>
                  <a:lnTo>
                    <a:pt x="597979" y="1005192"/>
                  </a:lnTo>
                  <a:lnTo>
                    <a:pt x="617321" y="958481"/>
                  </a:lnTo>
                  <a:lnTo>
                    <a:pt x="617423" y="895362"/>
                  </a:lnTo>
                  <a:lnTo>
                    <a:pt x="621055" y="842975"/>
                  </a:lnTo>
                  <a:lnTo>
                    <a:pt x="632079" y="790295"/>
                  </a:lnTo>
                  <a:lnTo>
                    <a:pt x="650113" y="739533"/>
                  </a:lnTo>
                  <a:lnTo>
                    <a:pt x="674865" y="691464"/>
                  </a:lnTo>
                  <a:lnTo>
                    <a:pt x="706069" y="646874"/>
                  </a:lnTo>
                  <a:lnTo>
                    <a:pt x="734517" y="606755"/>
                  </a:lnTo>
                  <a:lnTo>
                    <a:pt x="757605" y="563791"/>
                  </a:lnTo>
                  <a:lnTo>
                    <a:pt x="775208" y="518452"/>
                  </a:lnTo>
                  <a:lnTo>
                    <a:pt x="787133" y="471258"/>
                  </a:lnTo>
                  <a:lnTo>
                    <a:pt x="793242" y="422706"/>
                  </a:lnTo>
                  <a:lnTo>
                    <a:pt x="793369" y="373265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719" y="8365152"/>
              <a:ext cx="228712" cy="2291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3018" y="8944879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3" y="49187"/>
                  </a:moveTo>
                  <a:lnTo>
                    <a:pt x="24540" y="49187"/>
                  </a:lnTo>
                  <a:lnTo>
                    <a:pt x="14990" y="47255"/>
                  </a:lnTo>
                  <a:lnTo>
                    <a:pt x="7189" y="41985"/>
                  </a:lnTo>
                  <a:lnTo>
                    <a:pt x="1929" y="34168"/>
                  </a:lnTo>
                  <a:lnTo>
                    <a:pt x="0" y="24595"/>
                  </a:lnTo>
                  <a:lnTo>
                    <a:pt x="1929" y="15020"/>
                  </a:lnTo>
                  <a:lnTo>
                    <a:pt x="7189" y="7202"/>
                  </a:lnTo>
                  <a:lnTo>
                    <a:pt x="14990" y="1932"/>
                  </a:lnTo>
                  <a:lnTo>
                    <a:pt x="24540" y="0"/>
                  </a:lnTo>
                  <a:lnTo>
                    <a:pt x="278543" y="0"/>
                  </a:lnTo>
                  <a:lnTo>
                    <a:pt x="288092" y="1932"/>
                  </a:lnTo>
                  <a:lnTo>
                    <a:pt x="295893" y="7202"/>
                  </a:lnTo>
                  <a:lnTo>
                    <a:pt x="301154" y="15020"/>
                  </a:lnTo>
                  <a:lnTo>
                    <a:pt x="303084" y="24595"/>
                  </a:lnTo>
                  <a:lnTo>
                    <a:pt x="301154" y="34168"/>
                  </a:lnTo>
                  <a:lnTo>
                    <a:pt x="295893" y="41985"/>
                  </a:lnTo>
                  <a:lnTo>
                    <a:pt x="288092" y="47255"/>
                  </a:lnTo>
                  <a:lnTo>
                    <a:pt x="278543" y="49187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721" y="9344653"/>
              <a:ext cx="228713" cy="2291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080" y="9344654"/>
              <a:ext cx="228709" cy="22914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0408" y="8944877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9" y="49189"/>
                  </a:moveTo>
                  <a:lnTo>
                    <a:pt x="24548" y="49189"/>
                  </a:lnTo>
                  <a:lnTo>
                    <a:pt x="14992" y="47256"/>
                  </a:lnTo>
                  <a:lnTo>
                    <a:pt x="7189" y="41985"/>
                  </a:lnTo>
                  <a:lnTo>
                    <a:pt x="1928" y="34167"/>
                  </a:lnTo>
                  <a:lnTo>
                    <a:pt x="0" y="24593"/>
                  </a:lnTo>
                  <a:lnTo>
                    <a:pt x="1928" y="15020"/>
                  </a:lnTo>
                  <a:lnTo>
                    <a:pt x="7189" y="7203"/>
                  </a:lnTo>
                  <a:lnTo>
                    <a:pt x="14992" y="1932"/>
                  </a:lnTo>
                  <a:lnTo>
                    <a:pt x="24548" y="0"/>
                  </a:lnTo>
                  <a:lnTo>
                    <a:pt x="278549" y="0"/>
                  </a:lnTo>
                  <a:lnTo>
                    <a:pt x="288106" y="1932"/>
                  </a:lnTo>
                  <a:lnTo>
                    <a:pt x="295909" y="7203"/>
                  </a:lnTo>
                  <a:lnTo>
                    <a:pt x="301169" y="15020"/>
                  </a:lnTo>
                  <a:lnTo>
                    <a:pt x="303098" y="24593"/>
                  </a:lnTo>
                  <a:lnTo>
                    <a:pt x="301169" y="34167"/>
                  </a:lnTo>
                  <a:lnTo>
                    <a:pt x="295909" y="41985"/>
                  </a:lnTo>
                  <a:lnTo>
                    <a:pt x="288106" y="47256"/>
                  </a:lnTo>
                  <a:lnTo>
                    <a:pt x="278549" y="49189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080" y="8365152"/>
              <a:ext cx="228707" cy="22914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72172" y="8739559"/>
            <a:ext cx="2883601" cy="15367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6338" y="1783116"/>
            <a:ext cx="1558167" cy="8549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3941"/>
            <a:ext cx="2446386" cy="101727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70958" y="1029053"/>
            <a:ext cx="1590939" cy="1665946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477679" y="371588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5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7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9" y="65700"/>
                </a:lnTo>
                <a:lnTo>
                  <a:pt x="423862" y="0"/>
                </a:lnTo>
                <a:lnTo>
                  <a:pt x="432116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9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5" y="423862"/>
                </a:lnTo>
                <a:lnTo>
                  <a:pt x="782024" y="432116"/>
                </a:lnTo>
                <a:lnTo>
                  <a:pt x="724163" y="440735"/>
                </a:lnTo>
                <a:lnTo>
                  <a:pt x="673569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9"/>
                </a:lnTo>
                <a:lnTo>
                  <a:pt x="440735" y="724163"/>
                </a:lnTo>
                <a:lnTo>
                  <a:pt x="432116" y="782024"/>
                </a:lnTo>
                <a:lnTo>
                  <a:pt x="423862" y="847725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5754" y="706594"/>
            <a:ext cx="5634990" cy="828675"/>
          </a:xfrm>
          <a:custGeom>
            <a:avLst/>
            <a:gdLst/>
            <a:ahLst/>
            <a:cxnLst/>
            <a:rect l="l" t="t" r="r" b="b"/>
            <a:pathLst>
              <a:path w="5634990" h="828675">
                <a:moveTo>
                  <a:pt x="5411535" y="828609"/>
                </a:moveTo>
                <a:lnTo>
                  <a:pt x="228186" y="828609"/>
                </a:lnTo>
                <a:lnTo>
                  <a:pt x="197320" y="821175"/>
                </a:lnTo>
                <a:lnTo>
                  <a:pt x="156141" y="804118"/>
                </a:lnTo>
                <a:lnTo>
                  <a:pt x="118010" y="780790"/>
                </a:lnTo>
                <a:lnTo>
                  <a:pt x="83693" y="751507"/>
                </a:lnTo>
                <a:lnTo>
                  <a:pt x="54411" y="717191"/>
                </a:lnTo>
                <a:lnTo>
                  <a:pt x="31083" y="679060"/>
                </a:lnTo>
                <a:lnTo>
                  <a:pt x="14026" y="637881"/>
                </a:lnTo>
                <a:lnTo>
                  <a:pt x="3559" y="594423"/>
                </a:lnTo>
                <a:lnTo>
                  <a:pt x="0" y="549456"/>
                </a:lnTo>
                <a:lnTo>
                  <a:pt x="0" y="285746"/>
                </a:lnTo>
                <a:lnTo>
                  <a:pt x="3559" y="240778"/>
                </a:lnTo>
                <a:lnTo>
                  <a:pt x="14026" y="197320"/>
                </a:lnTo>
                <a:lnTo>
                  <a:pt x="31083" y="156141"/>
                </a:lnTo>
                <a:lnTo>
                  <a:pt x="54411" y="118010"/>
                </a:lnTo>
                <a:lnTo>
                  <a:pt x="83693" y="83694"/>
                </a:lnTo>
                <a:lnTo>
                  <a:pt x="118010" y="54412"/>
                </a:lnTo>
                <a:lnTo>
                  <a:pt x="156141" y="31083"/>
                </a:lnTo>
                <a:lnTo>
                  <a:pt x="197320" y="14026"/>
                </a:lnTo>
                <a:lnTo>
                  <a:pt x="240778" y="3559"/>
                </a:lnTo>
                <a:lnTo>
                  <a:pt x="285750" y="0"/>
                </a:lnTo>
                <a:lnTo>
                  <a:pt x="5353972" y="0"/>
                </a:lnTo>
                <a:lnTo>
                  <a:pt x="5398943" y="3559"/>
                </a:lnTo>
                <a:lnTo>
                  <a:pt x="5442402" y="14026"/>
                </a:lnTo>
                <a:lnTo>
                  <a:pt x="5483580" y="31083"/>
                </a:lnTo>
                <a:lnTo>
                  <a:pt x="5521711" y="54412"/>
                </a:lnTo>
                <a:lnTo>
                  <a:pt x="5556028" y="83694"/>
                </a:lnTo>
                <a:lnTo>
                  <a:pt x="5585310" y="118010"/>
                </a:lnTo>
                <a:lnTo>
                  <a:pt x="5608639" y="156141"/>
                </a:lnTo>
                <a:lnTo>
                  <a:pt x="5625695" y="197320"/>
                </a:lnTo>
                <a:lnTo>
                  <a:pt x="5634547" y="234074"/>
                </a:lnTo>
                <a:lnTo>
                  <a:pt x="5634547" y="601127"/>
                </a:lnTo>
                <a:lnTo>
                  <a:pt x="5608639" y="679060"/>
                </a:lnTo>
                <a:lnTo>
                  <a:pt x="5585310" y="717191"/>
                </a:lnTo>
                <a:lnTo>
                  <a:pt x="5556028" y="751507"/>
                </a:lnTo>
                <a:lnTo>
                  <a:pt x="5521711" y="780790"/>
                </a:lnTo>
                <a:lnTo>
                  <a:pt x="5483580" y="804118"/>
                </a:lnTo>
                <a:lnTo>
                  <a:pt x="5442402" y="821175"/>
                </a:lnTo>
                <a:lnTo>
                  <a:pt x="5411535" y="828609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8023" y="749146"/>
            <a:ext cx="2975610" cy="6000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750" spc="-75">
                <a:latin typeface="Trebuchet MS"/>
                <a:cs typeface="Trebuchet MS"/>
              </a:rPr>
              <a:t>Applications..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6526" y="1998084"/>
            <a:ext cx="10434955" cy="1017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00220" marR="5080" indent="-4288155">
              <a:lnSpc>
                <a:spcPct val="100000"/>
              </a:lnSpc>
              <a:spcBef>
                <a:spcPts val="110"/>
              </a:spcBef>
            </a:pPr>
            <a:r>
              <a:rPr dirty="0" sz="3250" spc="60">
                <a:solidFill>
                  <a:srgbClr val="04092F"/>
                </a:solidFill>
                <a:latin typeface="Tahoma"/>
                <a:cs typeface="Tahoma"/>
              </a:rPr>
              <a:t>Data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15">
                <a:solidFill>
                  <a:srgbClr val="04092F"/>
                </a:solidFill>
                <a:latin typeface="Tahoma"/>
                <a:cs typeface="Tahoma"/>
              </a:rPr>
              <a:t>entry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-165">
                <a:solidFill>
                  <a:srgbClr val="04092F"/>
                </a:solidFill>
                <a:latin typeface="Tahoma"/>
                <a:cs typeface="Tahoma"/>
              </a:rPr>
              <a:t>in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-75">
                <a:solidFill>
                  <a:srgbClr val="04092F"/>
                </a:solidFill>
                <a:latin typeface="Tahoma"/>
                <a:cs typeface="Tahoma"/>
              </a:rPr>
              <a:t>many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4092F"/>
                </a:solidFill>
                <a:latin typeface="Tahoma"/>
                <a:cs typeface="Tahoma"/>
              </a:rPr>
              <a:t>sectors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5">
                <a:solidFill>
                  <a:srgbClr val="04092F"/>
                </a:solidFill>
                <a:latin typeface="Tahoma"/>
                <a:cs typeface="Tahoma"/>
              </a:rPr>
              <a:t>can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-20">
                <a:solidFill>
                  <a:srgbClr val="04092F"/>
                </a:solidFill>
                <a:latin typeface="Tahoma"/>
                <a:cs typeface="Tahoma"/>
              </a:rPr>
              <a:t>be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-30">
                <a:solidFill>
                  <a:srgbClr val="04092F"/>
                </a:solidFill>
                <a:latin typeface="Tahoma"/>
                <a:cs typeface="Tahoma"/>
              </a:rPr>
              <a:t>made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5">
                <a:solidFill>
                  <a:srgbClr val="04092F"/>
                </a:solidFill>
                <a:latin typeface="Tahoma"/>
                <a:cs typeface="Tahoma"/>
              </a:rPr>
              <a:t>easier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-110">
                <a:solidFill>
                  <a:srgbClr val="04092F"/>
                </a:solidFill>
                <a:latin typeface="Tahoma"/>
                <a:cs typeface="Tahoma"/>
              </a:rPr>
              <a:t>using</a:t>
            </a:r>
            <a:r>
              <a:rPr dirty="0" sz="3250" spc="-29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-10">
                <a:solidFill>
                  <a:srgbClr val="04092F"/>
                </a:solidFill>
                <a:latin typeface="Tahoma"/>
                <a:cs typeface="Tahoma"/>
              </a:rPr>
              <a:t>these </a:t>
            </a:r>
            <a:r>
              <a:rPr dirty="0" sz="3250" spc="-100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3250" spc="-20">
                <a:solidFill>
                  <a:srgbClr val="04092F"/>
                </a:solidFill>
                <a:latin typeface="Tahoma"/>
                <a:cs typeface="Tahoma"/>
              </a:rPr>
              <a:t>programs.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8804" y="3715042"/>
            <a:ext cx="5044440" cy="405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 sz="2950" spc="-14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30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480">
                <a:solidFill>
                  <a:srgbClr val="04092F"/>
                </a:solidFill>
                <a:latin typeface="Tahoma"/>
                <a:cs typeface="Tahoma"/>
              </a:rPr>
              <a:t>:</a:t>
            </a:r>
            <a:r>
              <a:rPr dirty="0" sz="2950" spc="160">
                <a:solidFill>
                  <a:srgbClr val="04092F"/>
                </a:solidFill>
                <a:latin typeface="Tahoma"/>
                <a:cs typeface="Tahoma"/>
              </a:rPr>
              <a:t>-</a:t>
            </a:r>
            <a:endParaRPr sz="2950">
              <a:latin typeface="Tahoma"/>
              <a:cs typeface="Tahoma"/>
            </a:endParaRPr>
          </a:p>
          <a:p>
            <a:pPr marL="12700" marR="5080">
              <a:lnSpc>
                <a:spcPts val="3529"/>
              </a:lnSpc>
              <a:spcBef>
                <a:spcPts val="65"/>
              </a:spcBef>
            </a:pPr>
            <a:r>
              <a:rPr dirty="0" sz="2950" spc="-509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30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e  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y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g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g</a:t>
            </a:r>
            <a:r>
              <a:rPr dirty="0" sz="2950" spc="15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210">
                <a:solidFill>
                  <a:srgbClr val="04092F"/>
                </a:solidFill>
                <a:latin typeface="Tahoma"/>
                <a:cs typeface="Tahoma"/>
              </a:rPr>
              <a:t>k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15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245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254">
                <a:solidFill>
                  <a:srgbClr val="04092F"/>
                </a:solidFill>
                <a:latin typeface="Tahoma"/>
                <a:cs typeface="Tahoma"/>
              </a:rPr>
              <a:t>,  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10">
                <a:solidFill>
                  <a:srgbClr val="04092F"/>
                </a:solidFill>
                <a:latin typeface="Tahoma"/>
                <a:cs typeface="Tahoma"/>
              </a:rPr>
              <a:t>k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180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50">
                <a:solidFill>
                  <a:srgbClr val="04092F"/>
                </a:solidFill>
                <a:latin typeface="Tahoma"/>
                <a:cs typeface="Tahoma"/>
              </a:rPr>
              <a:t>,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245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54">
                <a:solidFill>
                  <a:srgbClr val="04092F"/>
                </a:solidFill>
                <a:latin typeface="Tahoma"/>
                <a:cs typeface="Tahoma"/>
              </a:rPr>
              <a:t>,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-325">
                <a:solidFill>
                  <a:srgbClr val="04092F"/>
                </a:solidFill>
                <a:latin typeface="Tahoma"/>
                <a:cs typeface="Tahoma"/>
              </a:rPr>
              <a:t>.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5">
                <a:solidFill>
                  <a:srgbClr val="04092F"/>
                </a:solidFill>
                <a:latin typeface="Tahoma"/>
                <a:cs typeface="Tahoma"/>
              </a:rPr>
              <a:t>w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v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e 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y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150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v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5">
                <a:solidFill>
                  <a:srgbClr val="04092F"/>
                </a:solidFill>
                <a:latin typeface="Tahoma"/>
                <a:cs typeface="Tahoma"/>
              </a:rPr>
              <a:t>w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e  </a:t>
            </a:r>
            <a:r>
              <a:rPr dirty="0" sz="2950" spc="-5">
                <a:solidFill>
                  <a:srgbClr val="04092F"/>
                </a:solidFill>
                <a:latin typeface="Tahoma"/>
                <a:cs typeface="Tahoma"/>
              </a:rPr>
              <a:t>w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210">
                <a:solidFill>
                  <a:srgbClr val="04092F"/>
                </a:solidFill>
                <a:latin typeface="Tahoma"/>
                <a:cs typeface="Tahoma"/>
              </a:rPr>
              <a:t>k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5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38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hu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g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0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b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e  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nu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ll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y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245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ll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e 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p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g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0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35">
                <a:solidFill>
                  <a:srgbClr val="04092F"/>
                </a:solidFill>
                <a:latin typeface="Tahoma"/>
                <a:cs typeface="Tahoma"/>
              </a:rPr>
              <a:t>a  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y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75">
                <a:solidFill>
                  <a:srgbClr val="04092F"/>
                </a:solidFill>
                <a:latin typeface="Tahoma"/>
                <a:cs typeface="Tahoma"/>
              </a:rPr>
              <a:t>j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b</a:t>
            </a:r>
            <a:r>
              <a:rPr dirty="0" sz="2950" spc="-325">
                <a:solidFill>
                  <a:srgbClr val="04092F"/>
                </a:solidFill>
                <a:latin typeface="Tahoma"/>
                <a:cs typeface="Tahoma"/>
              </a:rPr>
              <a:t>.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5088" y="3753142"/>
            <a:ext cx="5708650" cy="405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 sz="2950" spc="254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p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38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30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480">
                <a:solidFill>
                  <a:srgbClr val="04092F"/>
                </a:solidFill>
                <a:latin typeface="Tahoma"/>
                <a:cs typeface="Tahoma"/>
              </a:rPr>
              <a:t>:</a:t>
            </a:r>
            <a:r>
              <a:rPr dirty="0" sz="2950" spc="160">
                <a:solidFill>
                  <a:srgbClr val="04092F"/>
                </a:solidFill>
                <a:latin typeface="Tahoma"/>
                <a:cs typeface="Tahoma"/>
              </a:rPr>
              <a:t>-</a:t>
            </a:r>
            <a:endParaRPr sz="2950">
              <a:latin typeface="Tahoma"/>
              <a:cs typeface="Tahoma"/>
            </a:endParaRPr>
          </a:p>
          <a:p>
            <a:pPr marL="12700" marR="5080">
              <a:lnSpc>
                <a:spcPts val="3529"/>
              </a:lnSpc>
              <a:spcBef>
                <a:spcPts val="65"/>
              </a:spcBef>
            </a:pPr>
            <a:r>
              <a:rPr dirty="0" sz="2950" spc="-509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p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30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y  </a:t>
            </a:r>
            <a:r>
              <a:rPr dirty="0" sz="2950" spc="245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15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5">
                <a:solidFill>
                  <a:srgbClr val="04092F"/>
                </a:solidFill>
                <a:latin typeface="Tahoma"/>
                <a:cs typeface="Tahoma"/>
              </a:rPr>
              <a:t>w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y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150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38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50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245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30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e  </a:t>
            </a:r>
            <a:r>
              <a:rPr dirty="0" sz="2950" spc="245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38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35">
                <a:solidFill>
                  <a:srgbClr val="04092F"/>
                </a:solidFill>
                <a:latin typeface="Tahoma"/>
                <a:cs typeface="Tahoma"/>
              </a:rPr>
              <a:t>L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210">
                <a:solidFill>
                  <a:srgbClr val="04092F"/>
                </a:solidFill>
                <a:latin typeface="Tahoma"/>
                <a:cs typeface="Tahoma"/>
              </a:rPr>
              <a:t>k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p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y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50">
                <a:solidFill>
                  <a:srgbClr val="04092F"/>
                </a:solidFill>
                <a:latin typeface="Tahoma"/>
                <a:cs typeface="Tahoma"/>
              </a:rPr>
              <a:t>,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50">
                <a:solidFill>
                  <a:srgbClr val="04092F"/>
                </a:solidFill>
                <a:latin typeface="Tahoma"/>
                <a:cs typeface="Tahoma"/>
              </a:rPr>
              <a:t>P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275">
                <a:solidFill>
                  <a:srgbClr val="04092F"/>
                </a:solidFill>
                <a:latin typeface="Tahoma"/>
                <a:cs typeface="Tahoma"/>
              </a:rPr>
              <a:t>j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170">
                <a:solidFill>
                  <a:srgbClr val="04092F"/>
                </a:solidFill>
                <a:latin typeface="Tahoma"/>
                <a:cs typeface="Tahoma"/>
              </a:rPr>
              <a:t>t  </a:t>
            </a:r>
            <a:r>
              <a:rPr dirty="0" sz="2950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p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15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54">
                <a:solidFill>
                  <a:srgbClr val="04092F"/>
                </a:solidFill>
                <a:latin typeface="Tahoma"/>
                <a:cs typeface="Tahoma"/>
              </a:rPr>
              <a:t>,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-325">
                <a:solidFill>
                  <a:srgbClr val="04092F"/>
                </a:solidFill>
                <a:latin typeface="Tahoma"/>
                <a:cs typeface="Tahoma"/>
              </a:rPr>
              <a:t>.</a:t>
            </a:r>
            <a:r>
              <a:rPr dirty="0" sz="2950" spc="385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5">
                <a:solidFill>
                  <a:srgbClr val="04092F"/>
                </a:solidFill>
                <a:latin typeface="Tahoma"/>
                <a:cs typeface="Tahoma"/>
              </a:rPr>
              <a:t>w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0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b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nu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ll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y  </a:t>
            </a:r>
            <a:r>
              <a:rPr dirty="0" sz="2950" spc="245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60">
                <a:solidFill>
                  <a:srgbClr val="04092F"/>
                </a:solidFill>
                <a:latin typeface="Tahoma"/>
                <a:cs typeface="Tahoma"/>
              </a:rPr>
              <a:t>ll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210">
                <a:solidFill>
                  <a:srgbClr val="04092F"/>
                </a:solidFill>
                <a:latin typeface="Tahoma"/>
                <a:cs typeface="Tahoma"/>
              </a:rPr>
              <a:t>k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5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50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hu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g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un</a:t>
            </a:r>
            <a:r>
              <a:rPr dirty="0" sz="2950" spc="180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250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e 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b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180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250">
                <a:solidFill>
                  <a:srgbClr val="04092F"/>
                </a:solidFill>
                <a:latin typeface="Tahoma"/>
                <a:cs typeface="Tahoma"/>
              </a:rPr>
              <a:t>f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5">
                <a:solidFill>
                  <a:srgbClr val="04092F"/>
                </a:solidFill>
                <a:latin typeface="Tahoma"/>
                <a:cs typeface="Tahoma"/>
              </a:rPr>
              <a:t>w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u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p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15">
                <a:solidFill>
                  <a:srgbClr val="04092F"/>
                </a:solidFill>
                <a:latin typeface="Tahoma"/>
                <a:cs typeface="Tahoma"/>
              </a:rPr>
              <a:t>o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g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250">
                <a:solidFill>
                  <a:srgbClr val="04092F"/>
                </a:solidFill>
                <a:latin typeface="Tahoma"/>
                <a:cs typeface="Tahoma"/>
              </a:rPr>
              <a:t>,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5">
                <a:solidFill>
                  <a:srgbClr val="04092F"/>
                </a:solidFill>
                <a:latin typeface="Tahoma"/>
                <a:cs typeface="Tahoma"/>
              </a:rPr>
              <a:t>w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e  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-190">
                <a:solidFill>
                  <a:srgbClr val="04092F"/>
                </a:solidFill>
                <a:latin typeface="Tahoma"/>
                <a:cs typeface="Tahoma"/>
              </a:rPr>
              <a:t>n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d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145">
                <a:solidFill>
                  <a:srgbClr val="04092F"/>
                </a:solidFill>
                <a:latin typeface="Tahoma"/>
                <a:cs typeface="Tahoma"/>
              </a:rPr>
              <a:t>c</a:t>
            </a:r>
            <a:r>
              <a:rPr dirty="0" sz="2950" spc="125">
                <a:solidFill>
                  <a:srgbClr val="04092F"/>
                </a:solidFill>
                <a:latin typeface="Tahoma"/>
                <a:cs typeface="Tahoma"/>
              </a:rPr>
              <a:t>r</a:t>
            </a:r>
            <a:r>
              <a:rPr dirty="0" sz="2950" spc="-30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45">
                <a:solidFill>
                  <a:srgbClr val="04092F"/>
                </a:solidFill>
                <a:latin typeface="Tahoma"/>
                <a:cs typeface="Tahoma"/>
              </a:rPr>
              <a:t>a</a:t>
            </a:r>
            <a:r>
              <a:rPr dirty="0" sz="2950" spc="10">
                <a:solidFill>
                  <a:srgbClr val="04092F"/>
                </a:solidFill>
                <a:latin typeface="Tahoma"/>
                <a:cs typeface="Tahoma"/>
              </a:rPr>
              <a:t>s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95">
                <a:solidFill>
                  <a:srgbClr val="04092F"/>
                </a:solidFill>
                <a:latin typeface="Tahoma"/>
                <a:cs typeface="Tahoma"/>
              </a:rPr>
              <a:t>h</a:t>
            </a:r>
            <a:r>
              <a:rPr dirty="0" sz="2950" spc="-25">
                <a:solidFill>
                  <a:srgbClr val="04092F"/>
                </a:solidFill>
                <a:latin typeface="Tahoma"/>
                <a:cs typeface="Tahoma"/>
              </a:rPr>
              <a:t>e</a:t>
            </a:r>
            <a:r>
              <a:rPr dirty="0" sz="2950" spc="-270">
                <a:solidFill>
                  <a:srgbClr val="04092F"/>
                </a:solidFill>
                <a:latin typeface="Tahoma"/>
                <a:cs typeface="Tahoma"/>
              </a:rPr>
              <a:t> </a:t>
            </a:r>
            <a:r>
              <a:rPr dirty="0" sz="2950" spc="175">
                <a:solidFill>
                  <a:srgbClr val="04092F"/>
                </a:solidFill>
                <a:latin typeface="Tahoma"/>
                <a:cs typeface="Tahoma"/>
              </a:rPr>
              <a:t>t</a:t>
            </a:r>
            <a:r>
              <a:rPr dirty="0" sz="2950" spc="-114">
                <a:solidFill>
                  <a:srgbClr val="04092F"/>
                </a:solidFill>
                <a:latin typeface="Tahoma"/>
                <a:cs typeface="Tahoma"/>
              </a:rPr>
              <a:t>i</a:t>
            </a:r>
            <a:r>
              <a:rPr dirty="0" sz="2950" spc="-120">
                <a:solidFill>
                  <a:srgbClr val="04092F"/>
                </a:solidFill>
                <a:latin typeface="Tahoma"/>
                <a:cs typeface="Tahoma"/>
              </a:rPr>
              <a:t>m</a:t>
            </a:r>
            <a:r>
              <a:rPr dirty="0" sz="2950" spc="-20">
                <a:solidFill>
                  <a:srgbClr val="04092F"/>
                </a:solidFill>
                <a:latin typeface="Tahoma"/>
                <a:cs typeface="Tahoma"/>
              </a:rPr>
              <a:t>e  </a:t>
            </a:r>
            <a:r>
              <a:rPr dirty="0" sz="2950" spc="-90">
                <a:solidFill>
                  <a:srgbClr val="04092F"/>
                </a:solidFill>
                <a:latin typeface="Tahoma"/>
                <a:cs typeface="Tahoma"/>
              </a:rPr>
              <a:t>exponentially.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24656" y="3777480"/>
            <a:ext cx="0" cy="3372485"/>
          </a:xfrm>
          <a:custGeom>
            <a:avLst/>
            <a:gdLst/>
            <a:ahLst/>
            <a:cxnLst/>
            <a:rect l="l" t="t" r="r" b="b"/>
            <a:pathLst>
              <a:path w="0" h="3372484">
                <a:moveTo>
                  <a:pt x="0" y="0"/>
                </a:moveTo>
                <a:lnTo>
                  <a:pt x="0" y="3371886"/>
                </a:lnTo>
              </a:path>
            </a:pathLst>
          </a:custGeom>
          <a:ln w="38081">
            <a:solidFill>
              <a:srgbClr val="0409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8911" y="8770794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15256" y="188953"/>
                </a:lnTo>
                <a:lnTo>
                  <a:pt x="6829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9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lnTo>
                  <a:pt x="23683" y="188953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60350" y="8918715"/>
            <a:ext cx="1047750" cy="919480"/>
            <a:chOff x="460350" y="8918715"/>
            <a:chExt cx="1047750" cy="919480"/>
          </a:xfrm>
        </p:grpSpPr>
        <p:sp>
          <p:nvSpPr>
            <p:cNvPr id="10" name="object 10"/>
            <p:cNvSpPr/>
            <p:nvPr/>
          </p:nvSpPr>
          <p:spPr>
            <a:xfrm>
              <a:off x="737414" y="9026345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4" y="637382"/>
                  </a:moveTo>
                  <a:lnTo>
                    <a:pt x="151145" y="637382"/>
                  </a:lnTo>
                  <a:lnTo>
                    <a:pt x="134770" y="634057"/>
                  </a:lnTo>
                  <a:lnTo>
                    <a:pt x="121382" y="624996"/>
                  </a:lnTo>
                  <a:lnTo>
                    <a:pt x="112348" y="611569"/>
                  </a:lnTo>
                  <a:lnTo>
                    <a:pt x="109034" y="595146"/>
                  </a:lnTo>
                  <a:lnTo>
                    <a:pt x="109034" y="556985"/>
                  </a:lnTo>
                  <a:lnTo>
                    <a:pt x="105402" y="515572"/>
                  </a:lnTo>
                  <a:lnTo>
                    <a:pt x="94638" y="475186"/>
                  </a:lnTo>
                  <a:lnTo>
                    <a:pt x="76942" y="436378"/>
                  </a:lnTo>
                  <a:lnTo>
                    <a:pt x="52511" y="399700"/>
                  </a:lnTo>
                  <a:lnTo>
                    <a:pt x="29814" y="365204"/>
                  </a:lnTo>
                  <a:lnTo>
                    <a:pt x="13373" y="327905"/>
                  </a:lnTo>
                  <a:lnTo>
                    <a:pt x="3374" y="288336"/>
                  </a:lnTo>
                  <a:lnTo>
                    <a:pt x="0" y="247029"/>
                  </a:lnTo>
                  <a:lnTo>
                    <a:pt x="5200" y="196712"/>
                  </a:lnTo>
                  <a:lnTo>
                    <a:pt x="20349" y="148825"/>
                  </a:lnTo>
                  <a:lnTo>
                    <a:pt x="44763" y="104951"/>
                  </a:lnTo>
                  <a:lnTo>
                    <a:pt x="77760" y="66670"/>
                  </a:lnTo>
                  <a:lnTo>
                    <a:pt x="118052" y="35718"/>
                  </a:lnTo>
                  <a:lnTo>
                    <a:pt x="163004" y="14018"/>
                  </a:lnTo>
                  <a:lnTo>
                    <a:pt x="211485" y="1977"/>
                  </a:lnTo>
                  <a:lnTo>
                    <a:pt x="262364" y="0"/>
                  </a:lnTo>
                  <a:lnTo>
                    <a:pt x="307642" y="7069"/>
                  </a:lnTo>
                  <a:lnTo>
                    <a:pt x="349791" y="21986"/>
                  </a:lnTo>
                  <a:lnTo>
                    <a:pt x="363948" y="30123"/>
                  </a:lnTo>
                  <a:lnTo>
                    <a:pt x="246613" y="30123"/>
                  </a:lnTo>
                  <a:lnTo>
                    <a:pt x="205858" y="33942"/>
                  </a:lnTo>
                  <a:lnTo>
                    <a:pt x="167094" y="45211"/>
                  </a:lnTo>
                  <a:lnTo>
                    <a:pt x="131102" y="63648"/>
                  </a:lnTo>
                  <a:lnTo>
                    <a:pt x="98663" y="88973"/>
                  </a:lnTo>
                  <a:lnTo>
                    <a:pt x="69475" y="122650"/>
                  </a:lnTo>
                  <a:lnTo>
                    <a:pt x="48109" y="160864"/>
                  </a:lnTo>
                  <a:lnTo>
                    <a:pt x="34983" y="202647"/>
                  </a:lnTo>
                  <a:lnTo>
                    <a:pt x="30515" y="247029"/>
                  </a:lnTo>
                  <a:lnTo>
                    <a:pt x="33469" y="283225"/>
                  </a:lnTo>
                  <a:lnTo>
                    <a:pt x="42227" y="317896"/>
                  </a:lnTo>
                  <a:lnTo>
                    <a:pt x="56627" y="350575"/>
                  </a:lnTo>
                  <a:lnTo>
                    <a:pt x="76509" y="380791"/>
                  </a:lnTo>
                  <a:lnTo>
                    <a:pt x="103756" y="421753"/>
                  </a:lnTo>
                  <a:lnTo>
                    <a:pt x="123493" y="465182"/>
                  </a:lnTo>
                  <a:lnTo>
                    <a:pt x="135497" y="510464"/>
                  </a:lnTo>
                  <a:lnTo>
                    <a:pt x="139548" y="556985"/>
                  </a:lnTo>
                  <a:lnTo>
                    <a:pt x="139548" y="601552"/>
                  </a:lnTo>
                  <a:lnTo>
                    <a:pt x="144746" y="606772"/>
                  </a:lnTo>
                  <a:lnTo>
                    <a:pt x="381536" y="606772"/>
                  </a:lnTo>
                  <a:lnTo>
                    <a:pt x="380431" y="612253"/>
                  </a:lnTo>
                  <a:lnTo>
                    <a:pt x="371637" y="625325"/>
                  </a:lnTo>
                  <a:lnTo>
                    <a:pt x="358605" y="634145"/>
                  </a:lnTo>
                  <a:lnTo>
                    <a:pt x="342664" y="637382"/>
                  </a:lnTo>
                  <a:close/>
                </a:path>
                <a:path w="493394" h="637540">
                  <a:moveTo>
                    <a:pt x="381536" y="606772"/>
                  </a:moveTo>
                  <a:lnTo>
                    <a:pt x="348445" y="606772"/>
                  </a:lnTo>
                  <a:lnTo>
                    <a:pt x="353143" y="602061"/>
                  </a:lnTo>
                  <a:lnTo>
                    <a:pt x="353219" y="556985"/>
                  </a:lnTo>
                  <a:lnTo>
                    <a:pt x="357203" y="510919"/>
                  </a:lnTo>
                  <a:lnTo>
                    <a:pt x="369131" y="465436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5" y="349733"/>
                  </a:lnTo>
                  <a:lnTo>
                    <a:pt x="452713" y="313115"/>
                  </a:lnTo>
                  <a:lnTo>
                    <a:pt x="461276" y="274206"/>
                  </a:lnTo>
                  <a:lnTo>
                    <a:pt x="462611" y="233926"/>
                  </a:lnTo>
                  <a:lnTo>
                    <a:pt x="455049" y="189184"/>
                  </a:lnTo>
                  <a:lnTo>
                    <a:pt x="438510" y="147788"/>
                  </a:lnTo>
                  <a:lnTo>
                    <a:pt x="414118" y="110867"/>
                  </a:lnTo>
                  <a:lnTo>
                    <a:pt x="382996" y="79552"/>
                  </a:lnTo>
                  <a:lnTo>
                    <a:pt x="346266" y="54974"/>
                  </a:lnTo>
                  <a:lnTo>
                    <a:pt x="305053" y="38262"/>
                  </a:lnTo>
                  <a:lnTo>
                    <a:pt x="260479" y="30548"/>
                  </a:lnTo>
                  <a:lnTo>
                    <a:pt x="251217" y="30123"/>
                  </a:lnTo>
                  <a:lnTo>
                    <a:pt x="363948" y="30123"/>
                  </a:lnTo>
                  <a:lnTo>
                    <a:pt x="421561" y="72207"/>
                  </a:lnTo>
                  <a:lnTo>
                    <a:pt x="449617" y="105934"/>
                  </a:lnTo>
                  <a:lnTo>
                    <a:pt x="471409" y="144356"/>
                  </a:lnTo>
                  <a:lnTo>
                    <a:pt x="486153" y="186684"/>
                  </a:lnTo>
                  <a:lnTo>
                    <a:pt x="493066" y="232130"/>
                  </a:lnTo>
                  <a:lnTo>
                    <a:pt x="491547" y="278081"/>
                  </a:lnTo>
                  <a:lnTo>
                    <a:pt x="481776" y="322468"/>
                  </a:lnTo>
                  <a:lnTo>
                    <a:pt x="464086" y="364246"/>
                  </a:lnTo>
                  <a:lnTo>
                    <a:pt x="438810" y="402371"/>
                  </a:lnTo>
                  <a:lnTo>
                    <a:pt x="415188" y="437406"/>
                  </a:lnTo>
                  <a:lnTo>
                    <a:pt x="397896" y="475637"/>
                  </a:lnTo>
                  <a:lnTo>
                    <a:pt x="387273" y="516107"/>
                  </a:lnTo>
                  <a:lnTo>
                    <a:pt x="383733" y="556985"/>
                  </a:lnTo>
                  <a:lnTo>
                    <a:pt x="383657" y="596261"/>
                  </a:lnTo>
                  <a:lnTo>
                    <a:pt x="381536" y="606772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722" y="9673532"/>
              <a:ext cx="242892" cy="1640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401" y="8918715"/>
              <a:ext cx="145121" cy="14407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19622" y="9280927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4" h="31115">
                  <a:moveTo>
                    <a:pt x="181529" y="30605"/>
                  </a:moveTo>
                  <a:lnTo>
                    <a:pt x="173110" y="30605"/>
                  </a:lnTo>
                  <a:lnTo>
                    <a:pt x="6831" y="30605"/>
                  </a:lnTo>
                  <a:lnTo>
                    <a:pt x="0" y="23756"/>
                  </a:lnTo>
                  <a:lnTo>
                    <a:pt x="0" y="6849"/>
                  </a:lnTo>
                  <a:lnTo>
                    <a:pt x="6831" y="0"/>
                  </a:lnTo>
                  <a:lnTo>
                    <a:pt x="181529" y="0"/>
                  </a:lnTo>
                  <a:lnTo>
                    <a:pt x="188362" y="6849"/>
                  </a:lnTo>
                  <a:lnTo>
                    <a:pt x="188362" y="23756"/>
                  </a:lnTo>
                  <a:lnTo>
                    <a:pt x="181529" y="30605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5402" y="9528181"/>
              <a:ext cx="145121" cy="1440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812" y="9528181"/>
              <a:ext cx="145119" cy="1440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0350" y="9280926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5" h="31115">
                  <a:moveTo>
                    <a:pt x="181542" y="30606"/>
                  </a:moveTo>
                  <a:lnTo>
                    <a:pt x="173114" y="30606"/>
                  </a:lnTo>
                  <a:lnTo>
                    <a:pt x="6829" y="30606"/>
                  </a:lnTo>
                  <a:lnTo>
                    <a:pt x="0" y="23755"/>
                  </a:lnTo>
                  <a:lnTo>
                    <a:pt x="0" y="6851"/>
                  </a:lnTo>
                  <a:lnTo>
                    <a:pt x="6829" y="0"/>
                  </a:lnTo>
                  <a:lnTo>
                    <a:pt x="181542" y="0"/>
                  </a:lnTo>
                  <a:lnTo>
                    <a:pt x="188371" y="6851"/>
                  </a:lnTo>
                  <a:lnTo>
                    <a:pt x="188371" y="23755"/>
                  </a:lnTo>
                  <a:lnTo>
                    <a:pt x="181542" y="3060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812" y="8918715"/>
              <a:ext cx="145118" cy="14407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71215" y="8873811"/>
            <a:ext cx="2616784" cy="14097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6338" y="1783114"/>
            <a:ext cx="1558167" cy="85491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3940"/>
            <a:ext cx="2446386" cy="101727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670958" y="1029052"/>
            <a:ext cx="1590939" cy="166594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700941" y="3758431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290512" y="581024"/>
                </a:moveTo>
                <a:lnTo>
                  <a:pt x="281975" y="515643"/>
                </a:lnTo>
                <a:lnTo>
                  <a:pt x="272437" y="461862"/>
                </a:lnTo>
                <a:lnTo>
                  <a:pt x="260576" y="418362"/>
                </a:lnTo>
                <a:lnTo>
                  <a:pt x="224597" y="356915"/>
                </a:lnTo>
                <a:lnTo>
                  <a:pt x="163468" y="320730"/>
                </a:lnTo>
                <a:lnTo>
                  <a:pt x="120168" y="308807"/>
                </a:lnTo>
                <a:lnTo>
                  <a:pt x="66617" y="299234"/>
                </a:lnTo>
                <a:lnTo>
                  <a:pt x="1482" y="290689"/>
                </a:lnTo>
                <a:lnTo>
                  <a:pt x="0" y="290512"/>
                </a:lnTo>
                <a:lnTo>
                  <a:pt x="65506" y="281957"/>
                </a:lnTo>
                <a:lnTo>
                  <a:pt x="119365" y="272393"/>
                </a:lnTo>
                <a:lnTo>
                  <a:pt x="162906" y="260492"/>
                </a:lnTo>
                <a:lnTo>
                  <a:pt x="224355" y="224355"/>
                </a:lnTo>
                <a:lnTo>
                  <a:pt x="260492" y="162906"/>
                </a:lnTo>
                <a:lnTo>
                  <a:pt x="272394" y="119365"/>
                </a:lnTo>
                <a:lnTo>
                  <a:pt x="281957" y="65506"/>
                </a:lnTo>
                <a:lnTo>
                  <a:pt x="290512" y="0"/>
                </a:lnTo>
                <a:lnTo>
                  <a:pt x="299067" y="65506"/>
                </a:lnTo>
                <a:lnTo>
                  <a:pt x="308630" y="119365"/>
                </a:lnTo>
                <a:lnTo>
                  <a:pt x="320532" y="162906"/>
                </a:lnTo>
                <a:lnTo>
                  <a:pt x="356669" y="224355"/>
                </a:lnTo>
                <a:lnTo>
                  <a:pt x="418118" y="260492"/>
                </a:lnTo>
                <a:lnTo>
                  <a:pt x="461659" y="272393"/>
                </a:lnTo>
                <a:lnTo>
                  <a:pt x="515518" y="281957"/>
                </a:lnTo>
                <a:lnTo>
                  <a:pt x="581024" y="290512"/>
                </a:lnTo>
                <a:lnTo>
                  <a:pt x="515518" y="299067"/>
                </a:lnTo>
                <a:lnTo>
                  <a:pt x="461659" y="308630"/>
                </a:lnTo>
                <a:lnTo>
                  <a:pt x="418118" y="320532"/>
                </a:lnTo>
                <a:lnTo>
                  <a:pt x="356669" y="356669"/>
                </a:lnTo>
                <a:lnTo>
                  <a:pt x="320532" y="418118"/>
                </a:lnTo>
                <a:lnTo>
                  <a:pt x="308630" y="461659"/>
                </a:lnTo>
                <a:lnTo>
                  <a:pt x="299067" y="515518"/>
                </a:lnTo>
                <a:lnTo>
                  <a:pt x="290512" y="581024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90671" y="3758431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290512" y="581024"/>
                </a:moveTo>
                <a:lnTo>
                  <a:pt x="281975" y="515643"/>
                </a:lnTo>
                <a:lnTo>
                  <a:pt x="272437" y="461862"/>
                </a:lnTo>
                <a:lnTo>
                  <a:pt x="260576" y="418362"/>
                </a:lnTo>
                <a:lnTo>
                  <a:pt x="224597" y="356915"/>
                </a:lnTo>
                <a:lnTo>
                  <a:pt x="163468" y="320730"/>
                </a:lnTo>
                <a:lnTo>
                  <a:pt x="120168" y="308807"/>
                </a:lnTo>
                <a:lnTo>
                  <a:pt x="66617" y="299234"/>
                </a:lnTo>
                <a:lnTo>
                  <a:pt x="1482" y="290689"/>
                </a:lnTo>
                <a:lnTo>
                  <a:pt x="0" y="290512"/>
                </a:lnTo>
                <a:lnTo>
                  <a:pt x="65506" y="281957"/>
                </a:lnTo>
                <a:lnTo>
                  <a:pt x="119365" y="272393"/>
                </a:lnTo>
                <a:lnTo>
                  <a:pt x="162906" y="260492"/>
                </a:lnTo>
                <a:lnTo>
                  <a:pt x="224355" y="224355"/>
                </a:lnTo>
                <a:lnTo>
                  <a:pt x="260492" y="162906"/>
                </a:lnTo>
                <a:lnTo>
                  <a:pt x="272394" y="119365"/>
                </a:lnTo>
                <a:lnTo>
                  <a:pt x="281957" y="65506"/>
                </a:lnTo>
                <a:lnTo>
                  <a:pt x="290512" y="0"/>
                </a:lnTo>
                <a:lnTo>
                  <a:pt x="299067" y="65506"/>
                </a:lnTo>
                <a:lnTo>
                  <a:pt x="308630" y="119365"/>
                </a:lnTo>
                <a:lnTo>
                  <a:pt x="320532" y="162906"/>
                </a:lnTo>
                <a:lnTo>
                  <a:pt x="356669" y="224355"/>
                </a:lnTo>
                <a:lnTo>
                  <a:pt x="418118" y="260492"/>
                </a:lnTo>
                <a:lnTo>
                  <a:pt x="461659" y="272393"/>
                </a:lnTo>
                <a:lnTo>
                  <a:pt x="515518" y="281957"/>
                </a:lnTo>
                <a:lnTo>
                  <a:pt x="581024" y="290512"/>
                </a:lnTo>
                <a:lnTo>
                  <a:pt x="515518" y="299067"/>
                </a:lnTo>
                <a:lnTo>
                  <a:pt x="461659" y="308630"/>
                </a:lnTo>
                <a:lnTo>
                  <a:pt x="418118" y="320532"/>
                </a:lnTo>
                <a:lnTo>
                  <a:pt x="356669" y="356669"/>
                </a:lnTo>
                <a:lnTo>
                  <a:pt x="320532" y="418118"/>
                </a:lnTo>
                <a:lnTo>
                  <a:pt x="308630" y="461659"/>
                </a:lnTo>
                <a:lnTo>
                  <a:pt x="299067" y="515518"/>
                </a:lnTo>
                <a:lnTo>
                  <a:pt x="290512" y="581024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0329" y="66652"/>
            <a:ext cx="2478405" cy="6083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-85">
                <a:latin typeface="Trebuchet MS"/>
                <a:cs typeface="Trebuchet MS"/>
              </a:rPr>
              <a:t>Algorithm..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818" y="2062659"/>
            <a:ext cx="209550" cy="184785"/>
          </a:xfrm>
          <a:custGeom>
            <a:avLst/>
            <a:gdLst/>
            <a:ahLst/>
            <a:cxnLst/>
            <a:rect l="l" t="t" r="r" b="b"/>
            <a:pathLst>
              <a:path w="209550" h="184785">
                <a:moveTo>
                  <a:pt x="209279" y="184166"/>
                </a:moveTo>
                <a:lnTo>
                  <a:pt x="0" y="184166"/>
                </a:lnTo>
                <a:lnTo>
                  <a:pt x="0" y="0"/>
                </a:lnTo>
                <a:lnTo>
                  <a:pt x="209279" y="0"/>
                </a:lnTo>
                <a:lnTo>
                  <a:pt x="209279" y="18416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5074" y="9222445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15256" y="188953"/>
                </a:lnTo>
                <a:lnTo>
                  <a:pt x="6829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9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lnTo>
                  <a:pt x="23683" y="188953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26512" y="9370367"/>
            <a:ext cx="1047750" cy="919480"/>
            <a:chOff x="226512" y="9370367"/>
            <a:chExt cx="1047750" cy="919480"/>
          </a:xfrm>
        </p:grpSpPr>
        <p:sp>
          <p:nvSpPr>
            <p:cNvPr id="6" name="object 6"/>
            <p:cNvSpPr/>
            <p:nvPr/>
          </p:nvSpPr>
          <p:spPr>
            <a:xfrm>
              <a:off x="503576" y="9477997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4" y="637382"/>
                  </a:moveTo>
                  <a:lnTo>
                    <a:pt x="151145" y="637382"/>
                  </a:lnTo>
                  <a:lnTo>
                    <a:pt x="134770" y="634057"/>
                  </a:lnTo>
                  <a:lnTo>
                    <a:pt x="121382" y="624996"/>
                  </a:lnTo>
                  <a:lnTo>
                    <a:pt x="112348" y="611569"/>
                  </a:lnTo>
                  <a:lnTo>
                    <a:pt x="109034" y="595146"/>
                  </a:lnTo>
                  <a:lnTo>
                    <a:pt x="109034" y="556985"/>
                  </a:lnTo>
                  <a:lnTo>
                    <a:pt x="105402" y="515572"/>
                  </a:lnTo>
                  <a:lnTo>
                    <a:pt x="94638" y="475186"/>
                  </a:lnTo>
                  <a:lnTo>
                    <a:pt x="76942" y="436378"/>
                  </a:lnTo>
                  <a:lnTo>
                    <a:pt x="52511" y="399700"/>
                  </a:lnTo>
                  <a:lnTo>
                    <a:pt x="29814" y="365204"/>
                  </a:lnTo>
                  <a:lnTo>
                    <a:pt x="13373" y="327905"/>
                  </a:lnTo>
                  <a:lnTo>
                    <a:pt x="3374" y="288336"/>
                  </a:lnTo>
                  <a:lnTo>
                    <a:pt x="0" y="247029"/>
                  </a:lnTo>
                  <a:lnTo>
                    <a:pt x="5200" y="196712"/>
                  </a:lnTo>
                  <a:lnTo>
                    <a:pt x="20349" y="148825"/>
                  </a:lnTo>
                  <a:lnTo>
                    <a:pt x="44763" y="104951"/>
                  </a:lnTo>
                  <a:lnTo>
                    <a:pt x="77760" y="66670"/>
                  </a:lnTo>
                  <a:lnTo>
                    <a:pt x="118052" y="35718"/>
                  </a:lnTo>
                  <a:lnTo>
                    <a:pt x="163004" y="14018"/>
                  </a:lnTo>
                  <a:lnTo>
                    <a:pt x="211485" y="1977"/>
                  </a:lnTo>
                  <a:lnTo>
                    <a:pt x="262364" y="0"/>
                  </a:lnTo>
                  <a:lnTo>
                    <a:pt x="307642" y="7069"/>
                  </a:lnTo>
                  <a:lnTo>
                    <a:pt x="349791" y="21986"/>
                  </a:lnTo>
                  <a:lnTo>
                    <a:pt x="363948" y="30123"/>
                  </a:lnTo>
                  <a:lnTo>
                    <a:pt x="246613" y="30123"/>
                  </a:lnTo>
                  <a:lnTo>
                    <a:pt x="205858" y="33942"/>
                  </a:lnTo>
                  <a:lnTo>
                    <a:pt x="167094" y="45211"/>
                  </a:lnTo>
                  <a:lnTo>
                    <a:pt x="131102" y="63648"/>
                  </a:lnTo>
                  <a:lnTo>
                    <a:pt x="98663" y="88973"/>
                  </a:lnTo>
                  <a:lnTo>
                    <a:pt x="69475" y="122650"/>
                  </a:lnTo>
                  <a:lnTo>
                    <a:pt x="48109" y="160864"/>
                  </a:lnTo>
                  <a:lnTo>
                    <a:pt x="34983" y="202647"/>
                  </a:lnTo>
                  <a:lnTo>
                    <a:pt x="30515" y="247029"/>
                  </a:lnTo>
                  <a:lnTo>
                    <a:pt x="33469" y="283225"/>
                  </a:lnTo>
                  <a:lnTo>
                    <a:pt x="42227" y="317896"/>
                  </a:lnTo>
                  <a:lnTo>
                    <a:pt x="56627" y="350575"/>
                  </a:lnTo>
                  <a:lnTo>
                    <a:pt x="76509" y="380791"/>
                  </a:lnTo>
                  <a:lnTo>
                    <a:pt x="103756" y="421753"/>
                  </a:lnTo>
                  <a:lnTo>
                    <a:pt x="123493" y="465182"/>
                  </a:lnTo>
                  <a:lnTo>
                    <a:pt x="135497" y="510464"/>
                  </a:lnTo>
                  <a:lnTo>
                    <a:pt x="139548" y="556985"/>
                  </a:lnTo>
                  <a:lnTo>
                    <a:pt x="139548" y="601552"/>
                  </a:lnTo>
                  <a:lnTo>
                    <a:pt x="144746" y="606772"/>
                  </a:lnTo>
                  <a:lnTo>
                    <a:pt x="381536" y="606772"/>
                  </a:lnTo>
                  <a:lnTo>
                    <a:pt x="380431" y="612253"/>
                  </a:lnTo>
                  <a:lnTo>
                    <a:pt x="371637" y="625325"/>
                  </a:lnTo>
                  <a:lnTo>
                    <a:pt x="358605" y="634145"/>
                  </a:lnTo>
                  <a:lnTo>
                    <a:pt x="342664" y="637382"/>
                  </a:lnTo>
                  <a:close/>
                </a:path>
                <a:path w="493394" h="637540">
                  <a:moveTo>
                    <a:pt x="381536" y="606772"/>
                  </a:moveTo>
                  <a:lnTo>
                    <a:pt x="348445" y="606772"/>
                  </a:lnTo>
                  <a:lnTo>
                    <a:pt x="353143" y="602061"/>
                  </a:lnTo>
                  <a:lnTo>
                    <a:pt x="353219" y="556985"/>
                  </a:lnTo>
                  <a:lnTo>
                    <a:pt x="357203" y="510919"/>
                  </a:lnTo>
                  <a:lnTo>
                    <a:pt x="369131" y="465436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5" y="349733"/>
                  </a:lnTo>
                  <a:lnTo>
                    <a:pt x="452713" y="313115"/>
                  </a:lnTo>
                  <a:lnTo>
                    <a:pt x="461276" y="274206"/>
                  </a:lnTo>
                  <a:lnTo>
                    <a:pt x="462611" y="233926"/>
                  </a:lnTo>
                  <a:lnTo>
                    <a:pt x="455049" y="189184"/>
                  </a:lnTo>
                  <a:lnTo>
                    <a:pt x="438510" y="147788"/>
                  </a:lnTo>
                  <a:lnTo>
                    <a:pt x="414118" y="110867"/>
                  </a:lnTo>
                  <a:lnTo>
                    <a:pt x="382996" y="79552"/>
                  </a:lnTo>
                  <a:lnTo>
                    <a:pt x="346266" y="54974"/>
                  </a:lnTo>
                  <a:lnTo>
                    <a:pt x="305053" y="38262"/>
                  </a:lnTo>
                  <a:lnTo>
                    <a:pt x="260479" y="30548"/>
                  </a:lnTo>
                  <a:lnTo>
                    <a:pt x="251217" y="30123"/>
                  </a:lnTo>
                  <a:lnTo>
                    <a:pt x="363948" y="30123"/>
                  </a:lnTo>
                  <a:lnTo>
                    <a:pt x="421561" y="72207"/>
                  </a:lnTo>
                  <a:lnTo>
                    <a:pt x="449617" y="105934"/>
                  </a:lnTo>
                  <a:lnTo>
                    <a:pt x="471409" y="144356"/>
                  </a:lnTo>
                  <a:lnTo>
                    <a:pt x="486153" y="186684"/>
                  </a:lnTo>
                  <a:lnTo>
                    <a:pt x="493066" y="232130"/>
                  </a:lnTo>
                  <a:lnTo>
                    <a:pt x="491547" y="278081"/>
                  </a:lnTo>
                  <a:lnTo>
                    <a:pt x="481776" y="322468"/>
                  </a:lnTo>
                  <a:lnTo>
                    <a:pt x="464086" y="364246"/>
                  </a:lnTo>
                  <a:lnTo>
                    <a:pt x="438810" y="402371"/>
                  </a:lnTo>
                  <a:lnTo>
                    <a:pt x="415188" y="437406"/>
                  </a:lnTo>
                  <a:lnTo>
                    <a:pt x="397896" y="475637"/>
                  </a:lnTo>
                  <a:lnTo>
                    <a:pt x="387273" y="516107"/>
                  </a:lnTo>
                  <a:lnTo>
                    <a:pt x="383733" y="556985"/>
                  </a:lnTo>
                  <a:lnTo>
                    <a:pt x="383657" y="596261"/>
                  </a:lnTo>
                  <a:lnTo>
                    <a:pt x="381536" y="606772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884" y="10125184"/>
              <a:ext cx="242892" cy="1640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564" y="9370367"/>
              <a:ext cx="145121" cy="1440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5784" y="9732580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4" h="31115">
                  <a:moveTo>
                    <a:pt x="181529" y="30605"/>
                  </a:moveTo>
                  <a:lnTo>
                    <a:pt x="173110" y="30605"/>
                  </a:lnTo>
                  <a:lnTo>
                    <a:pt x="6831" y="30605"/>
                  </a:lnTo>
                  <a:lnTo>
                    <a:pt x="0" y="23756"/>
                  </a:lnTo>
                  <a:lnTo>
                    <a:pt x="0" y="6849"/>
                  </a:lnTo>
                  <a:lnTo>
                    <a:pt x="6831" y="0"/>
                  </a:lnTo>
                  <a:lnTo>
                    <a:pt x="181529" y="0"/>
                  </a:lnTo>
                  <a:lnTo>
                    <a:pt x="188362" y="6849"/>
                  </a:lnTo>
                  <a:lnTo>
                    <a:pt x="188362" y="23756"/>
                  </a:lnTo>
                  <a:lnTo>
                    <a:pt x="181529" y="30605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565" y="9979834"/>
              <a:ext cx="145121" cy="1440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975" y="9979834"/>
              <a:ext cx="145119" cy="14407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6512" y="9732579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5" h="31115">
                  <a:moveTo>
                    <a:pt x="181542" y="30606"/>
                  </a:moveTo>
                  <a:lnTo>
                    <a:pt x="173114" y="30606"/>
                  </a:lnTo>
                  <a:lnTo>
                    <a:pt x="6829" y="30606"/>
                  </a:lnTo>
                  <a:lnTo>
                    <a:pt x="0" y="23755"/>
                  </a:lnTo>
                  <a:lnTo>
                    <a:pt x="0" y="6851"/>
                  </a:lnTo>
                  <a:lnTo>
                    <a:pt x="6829" y="0"/>
                  </a:lnTo>
                  <a:lnTo>
                    <a:pt x="181542" y="0"/>
                  </a:lnTo>
                  <a:lnTo>
                    <a:pt x="188371" y="6851"/>
                  </a:lnTo>
                  <a:lnTo>
                    <a:pt x="188371" y="23755"/>
                  </a:lnTo>
                  <a:lnTo>
                    <a:pt x="181542" y="3060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975" y="9370367"/>
              <a:ext cx="145118" cy="14407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71215" y="8873814"/>
            <a:ext cx="2616784" cy="14097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3943"/>
            <a:ext cx="2446386" cy="10172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979478" y="2"/>
            <a:ext cx="1308520" cy="156719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50818" y="3699289"/>
            <a:ext cx="209550" cy="184785"/>
          </a:xfrm>
          <a:custGeom>
            <a:avLst/>
            <a:gdLst/>
            <a:ahLst/>
            <a:cxnLst/>
            <a:rect l="l" t="t" r="r" b="b"/>
            <a:pathLst>
              <a:path w="209550" h="184785">
                <a:moveTo>
                  <a:pt x="209279" y="184166"/>
                </a:moveTo>
                <a:lnTo>
                  <a:pt x="0" y="184166"/>
                </a:lnTo>
                <a:lnTo>
                  <a:pt x="0" y="0"/>
                </a:lnTo>
                <a:lnTo>
                  <a:pt x="209279" y="0"/>
                </a:lnTo>
                <a:lnTo>
                  <a:pt x="209279" y="18416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algn="just" marL="12700" marR="281305">
              <a:lnSpc>
                <a:spcPts val="3510"/>
              </a:lnSpc>
              <a:spcBef>
                <a:spcPts val="240"/>
              </a:spcBef>
            </a:pPr>
            <a:r>
              <a:rPr dirty="0" spc="-509"/>
              <a:t>I</a:t>
            </a:r>
            <a:r>
              <a:rPr dirty="0" spc="-190"/>
              <a:t>n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114"/>
              <a:t>i</a:t>
            </a:r>
            <a:r>
              <a:rPr dirty="0" spc="125"/>
              <a:t>r</a:t>
            </a:r>
            <a:r>
              <a:rPr dirty="0" spc="10"/>
              <a:t>s</a:t>
            </a:r>
            <a:r>
              <a:rPr dirty="0" spc="175"/>
              <a:t>t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-195"/>
              <a:t>h</a:t>
            </a:r>
            <a:r>
              <a:rPr dirty="0" spc="40"/>
              <a:t>a</a:t>
            </a:r>
            <a:r>
              <a:rPr dirty="0" spc="10"/>
              <a:t>s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o</a:t>
            </a:r>
            <a:r>
              <a:rPr dirty="0" spc="250"/>
              <a:t>f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125"/>
              <a:t>r</a:t>
            </a:r>
            <a:r>
              <a:rPr dirty="0" spc="-20"/>
              <a:t>o</a:t>
            </a:r>
            <a:r>
              <a:rPr dirty="0" spc="-25"/>
              <a:t>g</a:t>
            </a:r>
            <a:r>
              <a:rPr dirty="0" spc="125"/>
              <a:t>r</a:t>
            </a:r>
            <a:r>
              <a:rPr dirty="0" spc="40"/>
              <a:t>a</a:t>
            </a:r>
            <a:r>
              <a:rPr dirty="0" spc="-120"/>
              <a:t>m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d</a:t>
            </a:r>
            <a:r>
              <a:rPr dirty="0" spc="40"/>
              <a:t>a</a:t>
            </a:r>
            <a:r>
              <a:rPr dirty="0" spc="170"/>
              <a:t>t</a:t>
            </a:r>
            <a:r>
              <a:rPr dirty="0" spc="45"/>
              <a:t>a</a:t>
            </a:r>
            <a:r>
              <a:rPr dirty="0" spc="-270"/>
              <a:t> </a:t>
            </a:r>
            <a:r>
              <a:rPr dirty="0" spc="-114"/>
              <a:t>i</a:t>
            </a:r>
            <a:r>
              <a:rPr dirty="0" spc="10"/>
              <a:t>s  </a:t>
            </a:r>
            <a:r>
              <a:rPr dirty="0" spc="40"/>
              <a:t>extracted</a:t>
            </a:r>
            <a:r>
              <a:rPr dirty="0" spc="-270"/>
              <a:t> </a:t>
            </a:r>
            <a:r>
              <a:rPr dirty="0" spc="60"/>
              <a:t>from</a:t>
            </a:r>
            <a:r>
              <a:rPr dirty="0" spc="-270"/>
              <a:t> </a:t>
            </a:r>
            <a:r>
              <a:rPr dirty="0" spc="-20"/>
              <a:t>the</a:t>
            </a:r>
            <a:r>
              <a:rPr dirty="0" spc="-270"/>
              <a:t> </a:t>
            </a:r>
            <a:r>
              <a:rPr dirty="0" spc="-95"/>
              <a:t>given</a:t>
            </a:r>
            <a:r>
              <a:rPr dirty="0" spc="-270"/>
              <a:t> </a:t>
            </a:r>
            <a:r>
              <a:rPr dirty="0" spc="-55"/>
              <a:t>excel</a:t>
            </a:r>
            <a:r>
              <a:rPr dirty="0" spc="-270"/>
              <a:t> </a:t>
            </a:r>
            <a:r>
              <a:rPr dirty="0" spc="-15"/>
              <a:t>file</a:t>
            </a:r>
            <a:r>
              <a:rPr dirty="0" spc="-270"/>
              <a:t> </a:t>
            </a:r>
            <a:r>
              <a:rPr dirty="0" spc="-105"/>
              <a:t>using </a:t>
            </a:r>
            <a:r>
              <a:rPr dirty="0" spc="-910"/>
              <a:t> </a:t>
            </a:r>
            <a:r>
              <a:rPr dirty="0" spc="-484"/>
              <a:t>"</a:t>
            </a:r>
            <a:r>
              <a:rPr dirty="0" spc="-20"/>
              <a:t>o</a:t>
            </a:r>
            <a:r>
              <a:rPr dirty="0" spc="-20"/>
              <a:t>p</a:t>
            </a:r>
            <a:r>
              <a:rPr dirty="0" spc="-35"/>
              <a:t>e</a:t>
            </a:r>
            <a:r>
              <a:rPr dirty="0" spc="-195"/>
              <a:t>n</a:t>
            </a:r>
            <a:r>
              <a:rPr dirty="0" spc="-20"/>
              <a:t>p</a:t>
            </a:r>
            <a:r>
              <a:rPr dirty="0" spc="-25"/>
              <a:t>y</a:t>
            </a:r>
            <a:r>
              <a:rPr dirty="0" spc="-185"/>
              <a:t>x</a:t>
            </a:r>
            <a:r>
              <a:rPr dirty="0" spc="-160"/>
              <a:t>l</a:t>
            </a:r>
            <a:r>
              <a:rPr dirty="0" spc="-480"/>
              <a:t>"</a:t>
            </a:r>
            <a:r>
              <a:rPr dirty="0" spc="-270"/>
              <a:t> </a:t>
            </a:r>
            <a:r>
              <a:rPr dirty="0" spc="-160"/>
              <a:t>l</a:t>
            </a:r>
            <a:r>
              <a:rPr dirty="0" spc="-114"/>
              <a:t>i</a:t>
            </a:r>
            <a:r>
              <a:rPr dirty="0" spc="-20"/>
              <a:t>b</a:t>
            </a:r>
            <a:r>
              <a:rPr dirty="0" spc="125"/>
              <a:t>r</a:t>
            </a:r>
            <a:r>
              <a:rPr dirty="0" spc="40"/>
              <a:t>a</a:t>
            </a:r>
            <a:r>
              <a:rPr dirty="0" spc="125"/>
              <a:t>r</a:t>
            </a:r>
            <a:r>
              <a:rPr dirty="0" spc="-25"/>
              <a:t>y</a:t>
            </a:r>
            <a:r>
              <a:rPr dirty="0" spc="-325"/>
              <a:t>.</a:t>
            </a:r>
          </a:p>
          <a:p>
            <a:pPr marL="12700" marR="5080">
              <a:lnSpc>
                <a:spcPts val="3529"/>
              </a:lnSpc>
              <a:spcBef>
                <a:spcPts val="2280"/>
              </a:spcBef>
            </a:pPr>
            <a:r>
              <a:rPr dirty="0" spc="-145"/>
              <a:t>The</a:t>
            </a:r>
            <a:r>
              <a:rPr dirty="0" spc="-270"/>
              <a:t> </a:t>
            </a:r>
            <a:r>
              <a:rPr dirty="0" spc="40"/>
              <a:t>extracted</a:t>
            </a:r>
            <a:r>
              <a:rPr dirty="0" spc="-270"/>
              <a:t> </a:t>
            </a:r>
            <a:r>
              <a:rPr dirty="0" spc="60"/>
              <a:t>data</a:t>
            </a:r>
            <a:r>
              <a:rPr dirty="0" spc="-270"/>
              <a:t> </a:t>
            </a:r>
            <a:r>
              <a:rPr dirty="0" spc="60"/>
              <a:t>from</a:t>
            </a:r>
            <a:r>
              <a:rPr dirty="0" spc="-270"/>
              <a:t> </a:t>
            </a:r>
            <a:r>
              <a:rPr dirty="0" spc="-95"/>
              <a:t>given</a:t>
            </a:r>
            <a:r>
              <a:rPr dirty="0" spc="-270"/>
              <a:t> </a:t>
            </a:r>
            <a:r>
              <a:rPr dirty="0" spc="-55"/>
              <a:t>excel</a:t>
            </a:r>
            <a:r>
              <a:rPr dirty="0" spc="-270"/>
              <a:t> </a:t>
            </a:r>
            <a:r>
              <a:rPr dirty="0" spc="-15"/>
              <a:t>file</a:t>
            </a:r>
            <a:r>
              <a:rPr dirty="0" spc="-270"/>
              <a:t> </a:t>
            </a:r>
            <a:r>
              <a:rPr dirty="0" spc="-50"/>
              <a:t>is </a:t>
            </a:r>
            <a:r>
              <a:rPr dirty="0" spc="-905"/>
              <a:t> </a:t>
            </a:r>
            <a:r>
              <a:rPr dirty="0" spc="-195"/>
              <a:t>n</a:t>
            </a:r>
            <a:r>
              <a:rPr dirty="0" spc="-20"/>
              <a:t>o</a:t>
            </a:r>
            <a:r>
              <a:rPr dirty="0" spc="-5"/>
              <a:t>w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110"/>
              <a:t>i</a:t>
            </a:r>
            <a:r>
              <a:rPr dirty="0" spc="-155"/>
              <a:t>ll</a:t>
            </a:r>
            <a:r>
              <a:rPr dirty="0" spc="-35"/>
              <a:t>e</a:t>
            </a:r>
            <a:r>
              <a:rPr dirty="0" spc="-15"/>
              <a:t>d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-190"/>
              <a:t>n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40"/>
              <a:t>a</a:t>
            </a:r>
            <a:r>
              <a:rPr dirty="0" spc="-25"/>
              <a:t>g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140"/>
              <a:t>c</a:t>
            </a:r>
            <a:r>
              <a:rPr dirty="0" spc="-20"/>
              <a:t>o</a:t>
            </a:r>
            <a:r>
              <a:rPr dirty="0" spc="-20"/>
              <a:t>d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195"/>
              <a:t>u</a:t>
            </a:r>
            <a:r>
              <a:rPr dirty="0" spc="10"/>
              <a:t>s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480"/>
              <a:t>"</a:t>
            </a:r>
            <a:r>
              <a:rPr dirty="0" spc="245"/>
              <a:t>f</a:t>
            </a:r>
            <a:r>
              <a:rPr dirty="0" spc="-20"/>
              <a:t>o</a:t>
            </a:r>
            <a:r>
              <a:rPr dirty="0" spc="125"/>
              <a:t>r</a:t>
            </a:r>
            <a:r>
              <a:rPr dirty="0" spc="-125"/>
              <a:t>m</a:t>
            </a:r>
            <a:r>
              <a:rPr dirty="0" spc="40"/>
              <a:t>a</a:t>
            </a:r>
            <a:r>
              <a:rPr dirty="0" spc="170"/>
              <a:t>t</a:t>
            </a:r>
            <a:r>
              <a:rPr dirty="0" spc="-409"/>
              <a:t>"  </a:t>
            </a:r>
            <a:r>
              <a:rPr dirty="0" spc="245"/>
              <a:t>f</a:t>
            </a:r>
            <a:r>
              <a:rPr dirty="0" spc="-195"/>
              <a:t>un</a:t>
            </a:r>
            <a:r>
              <a:rPr dirty="0" spc="140"/>
              <a:t>c</a:t>
            </a:r>
            <a:r>
              <a:rPr dirty="0" spc="170"/>
              <a:t>t</a:t>
            </a:r>
            <a:r>
              <a:rPr dirty="0" spc="-110"/>
              <a:t>i</a:t>
            </a:r>
            <a:r>
              <a:rPr dirty="0" spc="-20"/>
              <a:t>o</a:t>
            </a:r>
            <a:r>
              <a:rPr dirty="0" spc="-190"/>
              <a:t>n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-190"/>
              <a:t>n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-25"/>
              <a:t>y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20"/>
              <a:t>o</a:t>
            </a:r>
            <a:r>
              <a:rPr dirty="0" spc="-195"/>
              <a:t>n</a:t>
            </a:r>
            <a:r>
              <a:rPr dirty="0" spc="-325"/>
              <a:t>.</a:t>
            </a:r>
          </a:p>
          <a:p>
            <a:pPr marL="12700" marR="133985">
              <a:lnSpc>
                <a:spcPts val="3520"/>
              </a:lnSpc>
              <a:spcBef>
                <a:spcPts val="1920"/>
              </a:spcBef>
            </a:pPr>
            <a:r>
              <a:rPr dirty="0" spc="-210"/>
              <a:t>T</a:t>
            </a:r>
            <a:r>
              <a:rPr dirty="0" spc="-15"/>
              <a:t>o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110"/>
              <a:t>i</a:t>
            </a:r>
            <a:r>
              <a:rPr dirty="0" spc="-155"/>
              <a:t>ll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d</a:t>
            </a:r>
            <a:r>
              <a:rPr dirty="0" spc="40"/>
              <a:t>a</a:t>
            </a:r>
            <a:r>
              <a:rPr dirty="0" spc="170"/>
              <a:t>t</a:t>
            </a:r>
            <a:r>
              <a:rPr dirty="0" spc="45"/>
              <a:t>a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-190"/>
              <a:t>n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40"/>
              <a:t>a</a:t>
            </a:r>
            <a:r>
              <a:rPr dirty="0" spc="-25"/>
              <a:t>g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140"/>
              <a:t>c</a:t>
            </a:r>
            <a:r>
              <a:rPr dirty="0" spc="-20"/>
              <a:t>o</a:t>
            </a:r>
            <a:r>
              <a:rPr dirty="0" spc="-20"/>
              <a:t>d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d</a:t>
            </a:r>
            <a:r>
              <a:rPr dirty="0" spc="40"/>
              <a:t>a</a:t>
            </a:r>
            <a:r>
              <a:rPr dirty="0" spc="170"/>
              <a:t>t</a:t>
            </a:r>
            <a:r>
              <a:rPr dirty="0" spc="45"/>
              <a:t>a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10"/>
              <a:t>s  </a:t>
            </a:r>
            <a:r>
              <a:rPr dirty="0" spc="10"/>
              <a:t>s</a:t>
            </a:r>
            <a:r>
              <a:rPr dirty="0" spc="170"/>
              <a:t>t</a:t>
            </a:r>
            <a:r>
              <a:rPr dirty="0" spc="-20"/>
              <a:t>o</a:t>
            </a:r>
            <a:r>
              <a:rPr dirty="0" spc="125"/>
              <a:t>r</a:t>
            </a:r>
            <a:r>
              <a:rPr dirty="0" spc="-35"/>
              <a:t>e</a:t>
            </a:r>
            <a:r>
              <a:rPr dirty="0" spc="-15"/>
              <a:t>d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-215"/>
              <a:t>k</a:t>
            </a:r>
            <a:r>
              <a:rPr dirty="0" spc="-35"/>
              <a:t>e</a:t>
            </a:r>
            <a:r>
              <a:rPr dirty="0" spc="-20"/>
              <a:t>y</a:t>
            </a:r>
            <a:r>
              <a:rPr dirty="0" spc="-270"/>
              <a:t> </a:t>
            </a:r>
            <a:r>
              <a:rPr dirty="0" spc="-114"/>
              <a:t>v</a:t>
            </a:r>
            <a:r>
              <a:rPr dirty="0" spc="40"/>
              <a:t>a</a:t>
            </a:r>
            <a:r>
              <a:rPr dirty="0" spc="-155"/>
              <a:t>l</a:t>
            </a:r>
            <a:r>
              <a:rPr dirty="0" spc="-195"/>
              <a:t>u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40"/>
              <a:t>a</a:t>
            </a:r>
            <a:r>
              <a:rPr dirty="0" spc="-110"/>
              <a:t>i</a:t>
            </a:r>
            <a:r>
              <a:rPr dirty="0" spc="125"/>
              <a:t>r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40"/>
              <a:t>cc</a:t>
            </a:r>
            <a:r>
              <a:rPr dirty="0" spc="-20"/>
              <a:t>o</a:t>
            </a:r>
            <a:r>
              <a:rPr dirty="0" spc="125"/>
              <a:t>r</a:t>
            </a:r>
            <a:r>
              <a:rPr dirty="0" spc="-20"/>
              <a:t>d</a:t>
            </a:r>
            <a:r>
              <a:rPr dirty="0" spc="-110"/>
              <a:t>i</a:t>
            </a:r>
            <a:r>
              <a:rPr dirty="0" spc="-195"/>
              <a:t>n</a:t>
            </a:r>
            <a:r>
              <a:rPr dirty="0" spc="-20"/>
              <a:t>g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0"/>
              <a:t>o  </a:t>
            </a:r>
            <a:r>
              <a:rPr dirty="0" spc="125"/>
              <a:t>r</a:t>
            </a:r>
            <a:r>
              <a:rPr dirty="0" spc="-20"/>
              <a:t>o</a:t>
            </a:r>
            <a:r>
              <a:rPr dirty="0" spc="-10"/>
              <a:t>w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-110"/>
              <a:t>&amp;</a:t>
            </a:r>
            <a:r>
              <a:rPr dirty="0" spc="-270"/>
              <a:t> </a:t>
            </a:r>
            <a:r>
              <a:rPr dirty="0" spc="140"/>
              <a:t>c</a:t>
            </a:r>
            <a:r>
              <a:rPr dirty="0" spc="-20"/>
              <a:t>o</a:t>
            </a:r>
            <a:r>
              <a:rPr dirty="0" spc="-155"/>
              <a:t>l</a:t>
            </a:r>
            <a:r>
              <a:rPr dirty="0" spc="-195"/>
              <a:t>u</a:t>
            </a:r>
            <a:r>
              <a:rPr dirty="0" spc="-125"/>
              <a:t>m</a:t>
            </a:r>
            <a:r>
              <a:rPr dirty="0" spc="-190"/>
              <a:t>n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20"/>
              <a:t>o</a:t>
            </a:r>
            <a:r>
              <a:rPr dirty="0" spc="130"/>
              <a:t>r</a:t>
            </a:r>
            <a:r>
              <a:rPr dirty="0" spc="-270"/>
              <a:t> </a:t>
            </a:r>
            <a:r>
              <a:rPr dirty="0" spc="-35"/>
              <a:t>e</a:t>
            </a:r>
            <a:r>
              <a:rPr dirty="0" spc="40"/>
              <a:t>a</a:t>
            </a:r>
            <a:r>
              <a:rPr dirty="0" spc="10"/>
              <a:t>s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o</a:t>
            </a:r>
            <a:r>
              <a:rPr dirty="0" spc="250"/>
              <a:t>f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40"/>
              <a:t>cc</a:t>
            </a:r>
            <a:r>
              <a:rPr dirty="0" spc="-35"/>
              <a:t>e</a:t>
            </a:r>
            <a:r>
              <a:rPr dirty="0" spc="10"/>
              <a:t>s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-10"/>
              <a:t>w</a:t>
            </a:r>
            <a:r>
              <a:rPr dirty="0" spc="-35"/>
              <a:t>e</a:t>
            </a:r>
            <a:r>
              <a:rPr dirty="0" spc="-185"/>
              <a:t>ll  </a:t>
            </a:r>
            <a:r>
              <a:rPr dirty="0" spc="40"/>
              <a:t>a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d</a:t>
            </a:r>
            <a:r>
              <a:rPr dirty="0" spc="40"/>
              <a:t>a</a:t>
            </a:r>
            <a:r>
              <a:rPr dirty="0" spc="170"/>
              <a:t>t</a:t>
            </a:r>
            <a:r>
              <a:rPr dirty="0" spc="45"/>
              <a:t>a</a:t>
            </a:r>
            <a:r>
              <a:rPr dirty="0" spc="-270"/>
              <a:t> </a:t>
            </a:r>
            <a:r>
              <a:rPr dirty="0" spc="-195"/>
              <a:t>h</a:t>
            </a:r>
            <a:r>
              <a:rPr dirty="0" spc="40"/>
              <a:t>a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-125"/>
              <a:t>m</a:t>
            </a:r>
            <a:r>
              <a:rPr dirty="0" spc="-195"/>
              <a:t>u</a:t>
            </a:r>
            <a:r>
              <a:rPr dirty="0" spc="-155"/>
              <a:t>l</a:t>
            </a:r>
            <a:r>
              <a:rPr dirty="0" spc="170"/>
              <a:t>t</a:t>
            </a:r>
            <a:r>
              <a:rPr dirty="0" spc="-110"/>
              <a:t>i</a:t>
            </a:r>
            <a:r>
              <a:rPr dirty="0" spc="-20"/>
              <a:t>p</a:t>
            </a:r>
            <a:r>
              <a:rPr dirty="0" spc="-155"/>
              <a:t>l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114"/>
              <a:t>v</a:t>
            </a:r>
            <a:r>
              <a:rPr dirty="0" spc="40"/>
              <a:t>a</a:t>
            </a:r>
            <a:r>
              <a:rPr dirty="0" spc="-155"/>
              <a:t>l</a:t>
            </a:r>
            <a:r>
              <a:rPr dirty="0" spc="-195"/>
              <a:t>u</a:t>
            </a:r>
            <a:r>
              <a:rPr dirty="0" spc="-35"/>
              <a:t>e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10"/>
              <a:t>s</a:t>
            </a:r>
            <a:r>
              <a:rPr dirty="0" spc="-10"/>
              <a:t>o  </a:t>
            </a:r>
            <a:r>
              <a:rPr dirty="0" spc="125"/>
              <a:t>r</a:t>
            </a:r>
            <a:r>
              <a:rPr dirty="0" spc="-35"/>
              <a:t>e</a:t>
            </a:r>
            <a:r>
              <a:rPr dirty="0" spc="140"/>
              <a:t>c</a:t>
            </a:r>
            <a:r>
              <a:rPr dirty="0" spc="-195"/>
              <a:t>u</a:t>
            </a:r>
            <a:r>
              <a:rPr dirty="0" spc="10"/>
              <a:t>s</a:t>
            </a:r>
            <a:r>
              <a:rPr dirty="0" spc="125"/>
              <a:t>r</a:t>
            </a:r>
            <a:r>
              <a:rPr dirty="0" spc="-110"/>
              <a:t>i</a:t>
            </a:r>
            <a:r>
              <a:rPr dirty="0" spc="-114"/>
              <a:t>v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35"/>
              <a:t>e</a:t>
            </a:r>
            <a:r>
              <a:rPr dirty="0" spc="-185"/>
              <a:t>x</a:t>
            </a:r>
            <a:r>
              <a:rPr dirty="0" spc="170"/>
              <a:t>t</a:t>
            </a:r>
            <a:r>
              <a:rPr dirty="0" spc="125"/>
              <a:t>r</a:t>
            </a:r>
            <a:r>
              <a:rPr dirty="0" spc="40"/>
              <a:t>a</a:t>
            </a:r>
            <a:r>
              <a:rPr dirty="0" spc="140"/>
              <a:t>c</a:t>
            </a:r>
            <a:r>
              <a:rPr dirty="0" spc="170"/>
              <a:t>t</a:t>
            </a:r>
            <a:r>
              <a:rPr dirty="0" spc="-110"/>
              <a:t>i</a:t>
            </a:r>
            <a:r>
              <a:rPr dirty="0" spc="-20"/>
              <a:t>o</a:t>
            </a:r>
            <a:r>
              <a:rPr dirty="0" spc="-190"/>
              <a:t>n</a:t>
            </a:r>
            <a:r>
              <a:rPr dirty="0" spc="-270"/>
              <a:t> </a:t>
            </a:r>
            <a:r>
              <a:rPr dirty="0" spc="-20"/>
              <a:t>o</a:t>
            </a:r>
            <a:r>
              <a:rPr dirty="0" spc="250"/>
              <a:t>f</a:t>
            </a:r>
            <a:r>
              <a:rPr dirty="0" spc="-270"/>
              <a:t> </a:t>
            </a:r>
            <a:r>
              <a:rPr dirty="0" spc="-20"/>
              <a:t>d</a:t>
            </a:r>
            <a:r>
              <a:rPr dirty="0" spc="40"/>
              <a:t>a</a:t>
            </a:r>
            <a:r>
              <a:rPr dirty="0" spc="170"/>
              <a:t>t</a:t>
            </a:r>
            <a:r>
              <a:rPr dirty="0" spc="45"/>
              <a:t>a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-10"/>
              <a:t>w</a:t>
            </a:r>
            <a:r>
              <a:rPr dirty="0" spc="-35"/>
              <a:t>e</a:t>
            </a:r>
            <a:r>
              <a:rPr dirty="0" spc="-155"/>
              <a:t>ll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0"/>
              <a:t>s  </a:t>
            </a:r>
            <a:r>
              <a:rPr dirty="0" spc="-40"/>
              <a:t>insertion </a:t>
            </a:r>
            <a:r>
              <a:rPr dirty="0" spc="-50"/>
              <a:t>is </a:t>
            </a:r>
            <a:r>
              <a:rPr dirty="0"/>
              <a:t>easier </a:t>
            </a:r>
            <a:r>
              <a:rPr dirty="0" spc="-45"/>
              <a:t>than </a:t>
            </a:r>
            <a:r>
              <a:rPr dirty="0" spc="-75"/>
              <a:t>doing </a:t>
            </a:r>
            <a:r>
              <a:rPr dirty="0" spc="35"/>
              <a:t>it </a:t>
            </a:r>
            <a:r>
              <a:rPr dirty="0" spc="-80"/>
              <a:t>multiple </a:t>
            </a:r>
            <a:r>
              <a:rPr dirty="0" spc="-75"/>
              <a:t> </a:t>
            </a:r>
            <a:r>
              <a:rPr dirty="0" spc="170"/>
              <a:t>t</a:t>
            </a:r>
            <a:r>
              <a:rPr dirty="0" spc="-110"/>
              <a:t>i</a:t>
            </a:r>
            <a:r>
              <a:rPr dirty="0" spc="-125"/>
              <a:t>m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325"/>
              <a:t>.</a:t>
            </a:r>
          </a:p>
        </p:txBody>
      </p:sp>
      <p:sp>
        <p:nvSpPr>
          <p:cNvPr id="19" name="object 19"/>
          <p:cNvSpPr/>
          <p:nvPr/>
        </p:nvSpPr>
        <p:spPr>
          <a:xfrm>
            <a:off x="811828" y="5335922"/>
            <a:ext cx="209550" cy="184785"/>
          </a:xfrm>
          <a:custGeom>
            <a:avLst/>
            <a:gdLst/>
            <a:ahLst/>
            <a:cxnLst/>
            <a:rect l="l" t="t" r="r" b="b"/>
            <a:pathLst>
              <a:path w="209550" h="184785">
                <a:moveTo>
                  <a:pt x="209279" y="184166"/>
                </a:moveTo>
                <a:lnTo>
                  <a:pt x="0" y="184166"/>
                </a:lnTo>
                <a:lnTo>
                  <a:pt x="0" y="0"/>
                </a:lnTo>
                <a:lnTo>
                  <a:pt x="209279" y="0"/>
                </a:lnTo>
                <a:lnTo>
                  <a:pt x="209279" y="18416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648762" y="1923621"/>
            <a:ext cx="209550" cy="184785"/>
          </a:xfrm>
          <a:custGeom>
            <a:avLst/>
            <a:gdLst/>
            <a:ahLst/>
            <a:cxnLst/>
            <a:rect l="l" t="t" r="r" b="b"/>
            <a:pathLst>
              <a:path w="209550" h="184785">
                <a:moveTo>
                  <a:pt x="209279" y="184166"/>
                </a:moveTo>
                <a:lnTo>
                  <a:pt x="0" y="184166"/>
                </a:lnTo>
                <a:lnTo>
                  <a:pt x="0" y="0"/>
                </a:lnTo>
                <a:lnTo>
                  <a:pt x="209279" y="0"/>
                </a:lnTo>
                <a:lnTo>
                  <a:pt x="209279" y="18416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648762" y="5500592"/>
            <a:ext cx="209550" cy="184785"/>
          </a:xfrm>
          <a:custGeom>
            <a:avLst/>
            <a:gdLst/>
            <a:ahLst/>
            <a:cxnLst/>
            <a:rect l="l" t="t" r="r" b="b"/>
            <a:pathLst>
              <a:path w="209550" h="184785">
                <a:moveTo>
                  <a:pt x="209279" y="184166"/>
                </a:moveTo>
                <a:lnTo>
                  <a:pt x="0" y="184166"/>
                </a:lnTo>
                <a:lnTo>
                  <a:pt x="0" y="0"/>
                </a:lnTo>
                <a:lnTo>
                  <a:pt x="209279" y="0"/>
                </a:lnTo>
                <a:lnTo>
                  <a:pt x="209279" y="18416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25"/>
              </a:spcBef>
            </a:pPr>
            <a:r>
              <a:rPr dirty="0" spc="10"/>
              <a:t>A</a:t>
            </a:r>
            <a:r>
              <a:rPr dirty="0" spc="245"/>
              <a:t>f</a:t>
            </a:r>
            <a:r>
              <a:rPr dirty="0" spc="170"/>
              <a:t>t</a:t>
            </a:r>
            <a:r>
              <a:rPr dirty="0" spc="-35"/>
              <a:t>e</a:t>
            </a:r>
            <a:r>
              <a:rPr dirty="0" spc="130"/>
              <a:t>r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110"/>
              <a:t>i</a:t>
            </a:r>
            <a:r>
              <a:rPr dirty="0" spc="-155"/>
              <a:t>ll</a:t>
            </a:r>
            <a:r>
              <a:rPr dirty="0" spc="-110"/>
              <a:t>i</a:t>
            </a:r>
            <a:r>
              <a:rPr dirty="0" spc="-195"/>
              <a:t>n</a:t>
            </a:r>
            <a:r>
              <a:rPr dirty="0" spc="-20"/>
              <a:t>g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d</a:t>
            </a:r>
            <a:r>
              <a:rPr dirty="0" spc="40"/>
              <a:t>a</a:t>
            </a:r>
            <a:r>
              <a:rPr dirty="0" spc="170"/>
              <a:t>t</a:t>
            </a:r>
            <a:r>
              <a:rPr dirty="0" spc="45"/>
              <a:t>a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-190"/>
              <a:t>n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40"/>
              <a:t>a</a:t>
            </a:r>
            <a:r>
              <a:rPr dirty="0" spc="-25"/>
              <a:t>g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140"/>
              <a:t>c</a:t>
            </a:r>
            <a:r>
              <a:rPr dirty="0" spc="-20"/>
              <a:t>o</a:t>
            </a:r>
            <a:r>
              <a:rPr dirty="0" spc="-20"/>
              <a:t>d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195"/>
              <a:t>n</a:t>
            </a:r>
            <a:r>
              <a:rPr dirty="0" spc="-20"/>
              <a:t>o</a:t>
            </a:r>
            <a:r>
              <a:rPr dirty="0" spc="-5"/>
              <a:t>w</a:t>
            </a:r>
            <a:r>
              <a:rPr dirty="0" spc="-270"/>
              <a:t> </a:t>
            </a:r>
            <a:r>
              <a:rPr dirty="0" spc="-10"/>
              <a:t>w</a:t>
            </a:r>
            <a:r>
              <a:rPr dirty="0" spc="-25"/>
              <a:t>e  </a:t>
            </a:r>
            <a:r>
              <a:rPr dirty="0" spc="-195"/>
              <a:t>h</a:t>
            </a:r>
            <a:r>
              <a:rPr dirty="0" spc="40"/>
              <a:t>a</a:t>
            </a:r>
            <a:r>
              <a:rPr dirty="0" spc="-114"/>
              <a:t>v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5"/>
              <a:t>o</a:t>
            </a:r>
            <a:r>
              <a:rPr dirty="0" spc="-270"/>
              <a:t> </a:t>
            </a:r>
            <a:r>
              <a:rPr dirty="0" spc="10"/>
              <a:t>s</a:t>
            </a:r>
            <a:r>
              <a:rPr dirty="0" spc="170"/>
              <a:t>t</a:t>
            </a:r>
            <a:r>
              <a:rPr dirty="0" spc="-20"/>
              <a:t>o</a:t>
            </a:r>
            <a:r>
              <a:rPr dirty="0" spc="125"/>
              <a:t>r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175"/>
              <a:t>t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-480"/>
              <a:t>"</a:t>
            </a:r>
            <a:r>
              <a:rPr dirty="0" spc="-325"/>
              <a:t>.</a:t>
            </a:r>
            <a:r>
              <a:rPr dirty="0" spc="-195"/>
              <a:t>h</a:t>
            </a:r>
            <a:r>
              <a:rPr dirty="0" spc="170"/>
              <a:t>t</a:t>
            </a:r>
            <a:r>
              <a:rPr dirty="0" spc="-125"/>
              <a:t>m</a:t>
            </a:r>
            <a:r>
              <a:rPr dirty="0" spc="-155"/>
              <a:t>l</a:t>
            </a:r>
            <a:r>
              <a:rPr dirty="0" spc="-480"/>
              <a:t>"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20"/>
              <a:t>o</a:t>
            </a:r>
            <a:r>
              <a:rPr dirty="0" spc="125"/>
              <a:t>r</a:t>
            </a:r>
            <a:r>
              <a:rPr dirty="0" spc="-125"/>
              <a:t>m</a:t>
            </a:r>
            <a:r>
              <a:rPr dirty="0" spc="40"/>
              <a:t>a</a:t>
            </a:r>
            <a:r>
              <a:rPr dirty="0" spc="175"/>
              <a:t>t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5"/>
              <a:t>o</a:t>
            </a:r>
            <a:r>
              <a:rPr dirty="0" spc="-270"/>
              <a:t> </a:t>
            </a:r>
            <a:r>
              <a:rPr dirty="0" spc="125"/>
              <a:t>r</a:t>
            </a:r>
            <a:r>
              <a:rPr dirty="0" spc="-195"/>
              <a:t>u</a:t>
            </a:r>
            <a:r>
              <a:rPr dirty="0" spc="-190"/>
              <a:t>n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25"/>
              <a:t>e  </a:t>
            </a:r>
            <a:r>
              <a:rPr dirty="0" spc="-20"/>
              <a:t>p</a:t>
            </a:r>
            <a:r>
              <a:rPr dirty="0" spc="125"/>
              <a:t>r</a:t>
            </a:r>
            <a:r>
              <a:rPr dirty="0" spc="-20"/>
              <a:t>o</a:t>
            </a:r>
            <a:r>
              <a:rPr dirty="0" spc="-25"/>
              <a:t>g</a:t>
            </a:r>
            <a:r>
              <a:rPr dirty="0" spc="125"/>
              <a:t>r</a:t>
            </a:r>
            <a:r>
              <a:rPr dirty="0" spc="40"/>
              <a:t>a</a:t>
            </a:r>
            <a:r>
              <a:rPr dirty="0" spc="-120"/>
              <a:t>m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-10"/>
              <a:t>w</a:t>
            </a:r>
            <a:r>
              <a:rPr dirty="0" spc="-35"/>
              <a:t>e</a:t>
            </a:r>
            <a:r>
              <a:rPr dirty="0" spc="-20"/>
              <a:t>bp</a:t>
            </a:r>
            <a:r>
              <a:rPr dirty="0" spc="40"/>
              <a:t>a</a:t>
            </a:r>
            <a:r>
              <a:rPr dirty="0" spc="-25"/>
              <a:t>g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10"/>
              <a:t>s</a:t>
            </a:r>
            <a:r>
              <a:rPr dirty="0" spc="-15"/>
              <a:t>o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o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5"/>
              <a:t>e</a:t>
            </a:r>
            <a:r>
              <a:rPr dirty="0" spc="130"/>
              <a:t>r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0"/>
              <a:t>o  </a:t>
            </a:r>
            <a:r>
              <a:rPr dirty="0" spc="40"/>
              <a:t>a</a:t>
            </a:r>
            <a:r>
              <a:rPr dirty="0" spc="125"/>
              <a:t>r</a:t>
            </a:r>
            <a:r>
              <a:rPr dirty="0" spc="-25"/>
              <a:t>g</a:t>
            </a:r>
            <a:r>
              <a:rPr dirty="0" spc="-195"/>
              <a:t>u</a:t>
            </a:r>
            <a:r>
              <a:rPr dirty="0" spc="-125"/>
              <a:t>m</a:t>
            </a:r>
            <a:r>
              <a:rPr dirty="0" spc="-35"/>
              <a:t>e</a:t>
            </a:r>
            <a:r>
              <a:rPr dirty="0" spc="-195"/>
              <a:t>n</a:t>
            </a:r>
            <a:r>
              <a:rPr dirty="0" spc="170"/>
              <a:t>t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125"/>
              <a:t>r</a:t>
            </a:r>
            <a:r>
              <a:rPr dirty="0" spc="-20"/>
              <a:t>o</a:t>
            </a:r>
            <a:r>
              <a:rPr dirty="0" spc="-120"/>
              <a:t>m</a:t>
            </a:r>
            <a:r>
              <a:rPr dirty="0" spc="-270"/>
              <a:t> </a:t>
            </a:r>
            <a:r>
              <a:rPr dirty="0" spc="-195"/>
              <a:t>u</a:t>
            </a:r>
            <a:r>
              <a:rPr dirty="0" spc="10"/>
              <a:t>s</a:t>
            </a:r>
            <a:r>
              <a:rPr dirty="0" spc="-35"/>
              <a:t>e</a:t>
            </a:r>
            <a:r>
              <a:rPr dirty="0" spc="130"/>
              <a:t>r</a:t>
            </a:r>
            <a:r>
              <a:rPr dirty="0" spc="-270"/>
              <a:t> </a:t>
            </a:r>
            <a:r>
              <a:rPr dirty="0" spc="-10"/>
              <a:t>w</a:t>
            </a:r>
            <a:r>
              <a:rPr dirty="0" spc="-195"/>
              <a:t>h</a:t>
            </a:r>
            <a:r>
              <a:rPr dirty="0" spc="-110"/>
              <a:t>i</a:t>
            </a:r>
            <a:r>
              <a:rPr dirty="0" spc="140"/>
              <a:t>c</a:t>
            </a:r>
            <a:r>
              <a:rPr dirty="0" spc="-190"/>
              <a:t>h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-20"/>
              <a:t>o</a:t>
            </a:r>
            <a:r>
              <a:rPr dirty="0" spc="-195"/>
              <a:t>u</a:t>
            </a:r>
            <a:r>
              <a:rPr dirty="0" spc="170"/>
              <a:t>t</a:t>
            </a:r>
            <a:r>
              <a:rPr dirty="0" spc="-20"/>
              <a:t>p</a:t>
            </a:r>
            <a:r>
              <a:rPr dirty="0" spc="-195"/>
              <a:t>u</a:t>
            </a:r>
            <a:r>
              <a:rPr dirty="0" spc="170"/>
              <a:t>t  </a:t>
            </a:r>
            <a:r>
              <a:rPr dirty="0" spc="245"/>
              <a:t>f</a:t>
            </a:r>
            <a:r>
              <a:rPr dirty="0" spc="-20"/>
              <a:t>o</a:t>
            </a:r>
            <a:r>
              <a:rPr dirty="0" spc="-155"/>
              <a:t>l</a:t>
            </a:r>
            <a:r>
              <a:rPr dirty="0" spc="-20"/>
              <a:t>d</a:t>
            </a:r>
            <a:r>
              <a:rPr dirty="0" spc="-35"/>
              <a:t>e</a:t>
            </a:r>
            <a:r>
              <a:rPr dirty="0" spc="130"/>
              <a:t>r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-195"/>
              <a:t>n</a:t>
            </a:r>
            <a:r>
              <a:rPr dirty="0" spc="-15"/>
              <a:t>d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110"/>
              <a:t>i</a:t>
            </a:r>
            <a:r>
              <a:rPr dirty="0" spc="-155"/>
              <a:t>l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195"/>
              <a:t>n</a:t>
            </a:r>
            <a:r>
              <a:rPr dirty="0" spc="40"/>
              <a:t>a</a:t>
            </a:r>
            <a:r>
              <a:rPr dirty="0" spc="-125"/>
              <a:t>m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125"/>
              <a:t>r</a:t>
            </a:r>
            <a:r>
              <a:rPr dirty="0" spc="-35"/>
              <a:t>e</a:t>
            </a:r>
            <a:r>
              <a:rPr dirty="0" spc="245"/>
              <a:t>f</a:t>
            </a:r>
            <a:r>
              <a:rPr dirty="0" spc="-110"/>
              <a:t>i</a:t>
            </a:r>
            <a:r>
              <a:rPr dirty="0" spc="-180"/>
              <a:t>x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-195"/>
              <a:t>u</a:t>
            </a:r>
            <a:r>
              <a:rPr dirty="0" spc="10"/>
              <a:t>s</a:t>
            </a:r>
            <a:r>
              <a:rPr dirty="0" spc="-35"/>
              <a:t>e</a:t>
            </a:r>
            <a:r>
              <a:rPr dirty="0" spc="-15"/>
              <a:t>d</a:t>
            </a:r>
            <a:r>
              <a:rPr dirty="0" spc="385"/>
              <a:t> </a:t>
            </a:r>
            <a:r>
              <a:rPr dirty="0" spc="170"/>
              <a:t>t</a:t>
            </a:r>
            <a:r>
              <a:rPr dirty="0" spc="-15"/>
              <a:t>o</a:t>
            </a:r>
            <a:r>
              <a:rPr dirty="0" spc="-270"/>
              <a:t> </a:t>
            </a:r>
            <a:r>
              <a:rPr dirty="0" spc="-25"/>
              <a:t>g</a:t>
            </a:r>
            <a:r>
              <a:rPr dirty="0" spc="-110"/>
              <a:t>i</a:t>
            </a:r>
            <a:r>
              <a:rPr dirty="0" spc="-114"/>
              <a:t>v</a:t>
            </a:r>
            <a:r>
              <a:rPr dirty="0" spc="-25"/>
              <a:t>e 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110"/>
              <a:t>i</a:t>
            </a:r>
            <a:r>
              <a:rPr dirty="0" spc="-155"/>
              <a:t>l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45"/>
              <a:t>a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125"/>
              <a:t>r</a:t>
            </a:r>
            <a:r>
              <a:rPr dirty="0" spc="-35"/>
              <a:t>e</a:t>
            </a:r>
            <a:r>
              <a:rPr dirty="0" spc="245"/>
              <a:t>f</a:t>
            </a:r>
            <a:r>
              <a:rPr dirty="0" spc="-110"/>
              <a:t>i</a:t>
            </a:r>
            <a:r>
              <a:rPr dirty="0" spc="-180"/>
              <a:t>x</a:t>
            </a:r>
            <a:r>
              <a:rPr dirty="0" spc="-270"/>
              <a:t> </a:t>
            </a:r>
            <a:r>
              <a:rPr dirty="0" spc="-110"/>
              <a:t>&amp;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20"/>
              <a:t>o</a:t>
            </a:r>
            <a:r>
              <a:rPr dirty="0" spc="-195"/>
              <a:t>u</a:t>
            </a:r>
            <a:r>
              <a:rPr dirty="0" spc="170"/>
              <a:t>t</a:t>
            </a:r>
            <a:r>
              <a:rPr dirty="0" spc="-20"/>
              <a:t>p</a:t>
            </a:r>
            <a:r>
              <a:rPr dirty="0" spc="-195"/>
              <a:t>u</a:t>
            </a:r>
            <a:r>
              <a:rPr dirty="0" spc="175"/>
              <a:t>t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20"/>
              <a:t>o</a:t>
            </a:r>
            <a:r>
              <a:rPr dirty="0" spc="-155"/>
              <a:t>l</a:t>
            </a:r>
            <a:r>
              <a:rPr dirty="0" spc="-20"/>
              <a:t>d</a:t>
            </a:r>
            <a:r>
              <a:rPr dirty="0" spc="-35"/>
              <a:t>e</a:t>
            </a:r>
            <a:r>
              <a:rPr dirty="0" spc="130"/>
              <a:t>r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10"/>
              <a:t>s</a:t>
            </a:r>
            <a:r>
              <a:rPr dirty="0" spc="-35"/>
              <a:t>e</a:t>
            </a:r>
            <a:r>
              <a:rPr dirty="0" spc="170"/>
              <a:t>t  </a:t>
            </a:r>
            <a:r>
              <a:rPr dirty="0" spc="170"/>
              <a:t>t</a:t>
            </a:r>
            <a:r>
              <a:rPr dirty="0" spc="-15"/>
              <a:t>o</a:t>
            </a:r>
            <a:r>
              <a:rPr dirty="0" spc="-270"/>
              <a:t> </a:t>
            </a:r>
            <a:r>
              <a:rPr dirty="0" spc="10"/>
              <a:t>s</a:t>
            </a:r>
            <a:r>
              <a:rPr dirty="0" spc="40"/>
              <a:t>a</a:t>
            </a:r>
            <a:r>
              <a:rPr dirty="0" spc="-114"/>
              <a:t>v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110"/>
              <a:t>i</a:t>
            </a:r>
            <a:r>
              <a:rPr dirty="0" spc="-155"/>
              <a:t>l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325"/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/>
          </a:p>
          <a:p>
            <a:pPr marL="12700" marR="92075">
              <a:lnSpc>
                <a:spcPts val="3529"/>
              </a:lnSpc>
            </a:pPr>
            <a:r>
              <a:rPr dirty="0" spc="-155"/>
              <a:t>N</a:t>
            </a:r>
            <a:r>
              <a:rPr dirty="0" spc="-20"/>
              <a:t>o</a:t>
            </a:r>
            <a:r>
              <a:rPr dirty="0" spc="-5"/>
              <a:t>w</a:t>
            </a:r>
            <a:r>
              <a:rPr dirty="0" spc="-270"/>
              <a:t> </a:t>
            </a:r>
            <a:r>
              <a:rPr dirty="0" spc="-20"/>
              <a:t>o</a:t>
            </a:r>
            <a:r>
              <a:rPr dirty="0" spc="-195"/>
              <a:t>n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10"/>
              <a:t>w</a:t>
            </a:r>
            <a:r>
              <a:rPr dirty="0" spc="-35"/>
              <a:t>e</a:t>
            </a:r>
            <a:r>
              <a:rPr dirty="0" spc="-20"/>
              <a:t>bp</a:t>
            </a:r>
            <a:r>
              <a:rPr dirty="0" spc="40"/>
              <a:t>a</a:t>
            </a:r>
            <a:r>
              <a:rPr dirty="0" spc="-25"/>
              <a:t>g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10"/>
              <a:t>s</a:t>
            </a:r>
            <a:r>
              <a:rPr dirty="0" spc="-195"/>
              <a:t>u</a:t>
            </a:r>
            <a:r>
              <a:rPr dirty="0" spc="140"/>
              <a:t>cc</a:t>
            </a:r>
            <a:r>
              <a:rPr dirty="0" spc="-35"/>
              <a:t>e</a:t>
            </a:r>
            <a:r>
              <a:rPr dirty="0" spc="10"/>
              <a:t>ss</a:t>
            </a:r>
            <a:r>
              <a:rPr dirty="0" spc="245"/>
              <a:t>f</a:t>
            </a:r>
            <a:r>
              <a:rPr dirty="0" spc="-195"/>
              <a:t>u</a:t>
            </a:r>
            <a:r>
              <a:rPr dirty="0" spc="-155"/>
              <a:t>ll</a:t>
            </a:r>
            <a:r>
              <a:rPr dirty="0" spc="-20"/>
              <a:t>y</a:t>
            </a:r>
            <a:r>
              <a:rPr dirty="0" spc="385"/>
              <a:t> </a:t>
            </a:r>
            <a:r>
              <a:rPr dirty="0" spc="140"/>
              <a:t>c</a:t>
            </a:r>
            <a:r>
              <a:rPr dirty="0" spc="125"/>
              <a:t>r</a:t>
            </a:r>
            <a:r>
              <a:rPr dirty="0" spc="-35"/>
              <a:t>e</a:t>
            </a:r>
            <a:r>
              <a:rPr dirty="0" spc="40"/>
              <a:t>a</a:t>
            </a:r>
            <a:r>
              <a:rPr dirty="0" spc="170"/>
              <a:t>t</a:t>
            </a:r>
            <a:r>
              <a:rPr dirty="0" spc="-35"/>
              <a:t>e</a:t>
            </a:r>
            <a:r>
              <a:rPr dirty="0" spc="-10"/>
              <a:t>d  </a:t>
            </a:r>
            <a:r>
              <a:rPr dirty="0" spc="-195"/>
              <a:t>n</a:t>
            </a:r>
            <a:r>
              <a:rPr dirty="0" spc="-20"/>
              <a:t>o</a:t>
            </a:r>
            <a:r>
              <a:rPr dirty="0" spc="-5"/>
              <a:t>w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-20"/>
              <a:t>b</a:t>
            </a:r>
            <a:r>
              <a:rPr dirty="0" spc="-20"/>
              <a:t>o</a:t>
            </a:r>
            <a:r>
              <a:rPr dirty="0" spc="-114"/>
              <a:t>v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/>
              <a:t>S</a:t>
            </a:r>
            <a:r>
              <a:rPr dirty="0" spc="170"/>
              <a:t>t</a:t>
            </a:r>
            <a:r>
              <a:rPr dirty="0" spc="-35"/>
              <a:t>e</a:t>
            </a:r>
            <a:r>
              <a:rPr dirty="0" spc="-20"/>
              <a:t>p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25"/>
              <a:t>r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155"/>
              <a:t>l</a:t>
            </a:r>
            <a:r>
              <a:rPr dirty="0" spc="-20"/>
              <a:t>oo</a:t>
            </a:r>
            <a:r>
              <a:rPr dirty="0" spc="-20"/>
              <a:t>p</a:t>
            </a:r>
            <a:r>
              <a:rPr dirty="0" spc="-35"/>
              <a:t>e</a:t>
            </a:r>
            <a:r>
              <a:rPr dirty="0" spc="-15"/>
              <a:t>d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20"/>
              <a:t>o</a:t>
            </a:r>
            <a:r>
              <a:rPr dirty="0" spc="120"/>
              <a:t>r  </a:t>
            </a:r>
            <a:r>
              <a:rPr dirty="0" spc="-125"/>
              <a:t>m</a:t>
            </a:r>
            <a:r>
              <a:rPr dirty="0" spc="40"/>
              <a:t>a</a:t>
            </a:r>
            <a:r>
              <a:rPr dirty="0" spc="-185"/>
              <a:t>x</a:t>
            </a:r>
            <a:r>
              <a:rPr dirty="0" spc="-110"/>
              <a:t>i</a:t>
            </a:r>
            <a:r>
              <a:rPr dirty="0" spc="-125"/>
              <a:t>m</a:t>
            </a:r>
            <a:r>
              <a:rPr dirty="0" spc="-195"/>
              <a:t>u</a:t>
            </a:r>
            <a:r>
              <a:rPr dirty="0" spc="-120"/>
              <a:t>m</a:t>
            </a:r>
            <a:r>
              <a:rPr dirty="0" spc="-270"/>
              <a:t> </a:t>
            </a:r>
            <a:r>
              <a:rPr dirty="0" spc="-155"/>
              <a:t>l</a:t>
            </a:r>
            <a:r>
              <a:rPr dirty="0" spc="-35"/>
              <a:t>e</a:t>
            </a:r>
            <a:r>
              <a:rPr dirty="0" spc="-195"/>
              <a:t>n</a:t>
            </a:r>
            <a:r>
              <a:rPr dirty="0" spc="-25"/>
              <a:t>g</a:t>
            </a:r>
            <a:r>
              <a:rPr dirty="0" spc="170"/>
              <a:t>t</a:t>
            </a:r>
            <a:r>
              <a:rPr dirty="0" spc="-190"/>
              <a:t>h</a:t>
            </a:r>
            <a:r>
              <a:rPr dirty="0" spc="-270"/>
              <a:t> </a:t>
            </a:r>
            <a:r>
              <a:rPr dirty="0" spc="-20"/>
              <a:t>o</a:t>
            </a:r>
            <a:r>
              <a:rPr dirty="0" spc="250"/>
              <a:t>f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-110"/>
              <a:t>i</a:t>
            </a:r>
            <a:r>
              <a:rPr dirty="0" spc="-195"/>
              <a:t>n</a:t>
            </a:r>
            <a:r>
              <a:rPr dirty="0" spc="-20"/>
              <a:t>p</a:t>
            </a:r>
            <a:r>
              <a:rPr dirty="0" spc="-195"/>
              <a:t>u</a:t>
            </a:r>
            <a:r>
              <a:rPr dirty="0" spc="175"/>
              <a:t>t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-110"/>
              <a:t>i</a:t>
            </a:r>
            <a:r>
              <a:rPr dirty="0" spc="-155"/>
              <a:t>l</a:t>
            </a:r>
            <a:r>
              <a:rPr dirty="0" spc="-35"/>
              <a:t>e</a:t>
            </a:r>
            <a:r>
              <a:rPr dirty="0" spc="-325"/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/>
          </a:p>
          <a:p>
            <a:pPr marL="12700" marR="829944">
              <a:lnSpc>
                <a:spcPts val="3529"/>
              </a:lnSpc>
              <a:spcBef>
                <a:spcPts val="5"/>
              </a:spcBef>
            </a:pPr>
            <a:r>
              <a:rPr dirty="0" spc="-155"/>
              <a:t>N</a:t>
            </a:r>
            <a:r>
              <a:rPr dirty="0" spc="-20"/>
              <a:t>o</a:t>
            </a:r>
            <a:r>
              <a:rPr dirty="0" spc="-5"/>
              <a:t>w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5"/>
              <a:t>o</a:t>
            </a:r>
            <a:r>
              <a:rPr dirty="0" spc="-270"/>
              <a:t> </a:t>
            </a:r>
            <a:r>
              <a:rPr dirty="0" spc="140"/>
              <a:t>c</a:t>
            </a:r>
            <a:r>
              <a:rPr dirty="0" spc="125"/>
              <a:t>r</a:t>
            </a:r>
            <a:r>
              <a:rPr dirty="0" spc="-35"/>
              <a:t>e</a:t>
            </a:r>
            <a:r>
              <a:rPr dirty="0" spc="40"/>
              <a:t>a</a:t>
            </a:r>
            <a:r>
              <a:rPr dirty="0" spc="170"/>
              <a:t>t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45"/>
              <a:t>a</a:t>
            </a:r>
            <a:r>
              <a:rPr dirty="0" spc="-270"/>
              <a:t> </a:t>
            </a:r>
            <a:r>
              <a:rPr dirty="0" spc="-10"/>
              <a:t>w</a:t>
            </a:r>
            <a:r>
              <a:rPr dirty="0" spc="-20"/>
              <a:t>o</a:t>
            </a:r>
            <a:r>
              <a:rPr dirty="0" spc="125"/>
              <a:t>r</a:t>
            </a:r>
            <a:r>
              <a:rPr dirty="0" spc="-215"/>
              <a:t>k</a:t>
            </a:r>
            <a:r>
              <a:rPr dirty="0" spc="-110"/>
              <a:t>i</a:t>
            </a:r>
            <a:r>
              <a:rPr dirty="0" spc="-195"/>
              <a:t>n</a:t>
            </a:r>
            <a:r>
              <a:rPr dirty="0" spc="-20"/>
              <a:t>g</a:t>
            </a:r>
            <a:r>
              <a:rPr dirty="0" spc="-270"/>
              <a:t> </a:t>
            </a:r>
            <a:r>
              <a:rPr dirty="0" spc="-20"/>
              <a:t>p</a:t>
            </a:r>
            <a:r>
              <a:rPr dirty="0" spc="125"/>
              <a:t>r</a:t>
            </a:r>
            <a:r>
              <a:rPr dirty="0" spc="-20"/>
              <a:t>o</a:t>
            </a:r>
            <a:r>
              <a:rPr dirty="0" spc="-25"/>
              <a:t>g</a:t>
            </a:r>
            <a:r>
              <a:rPr dirty="0" spc="125"/>
              <a:t>r</a:t>
            </a:r>
            <a:r>
              <a:rPr dirty="0" spc="40"/>
              <a:t>a</a:t>
            </a:r>
            <a:r>
              <a:rPr dirty="0" spc="-120"/>
              <a:t>m</a:t>
            </a:r>
            <a:r>
              <a:rPr dirty="0" spc="-270"/>
              <a:t> </a:t>
            </a:r>
            <a:r>
              <a:rPr dirty="0" spc="-10"/>
              <a:t>w</a:t>
            </a:r>
            <a:r>
              <a:rPr dirty="0" spc="-25"/>
              <a:t>e  </a:t>
            </a:r>
            <a:r>
              <a:rPr dirty="0" spc="40"/>
              <a:t>a</a:t>
            </a:r>
            <a:r>
              <a:rPr dirty="0" spc="-20"/>
              <a:t>pp</a:t>
            </a:r>
            <a:r>
              <a:rPr dirty="0" spc="-155"/>
              <a:t>l</a:t>
            </a:r>
            <a:r>
              <a:rPr dirty="0" spc="-20"/>
              <a:t>y</a:t>
            </a:r>
            <a:r>
              <a:rPr dirty="0" spc="-270"/>
              <a:t> </a:t>
            </a:r>
            <a:r>
              <a:rPr dirty="0" spc="-480"/>
              <a:t>"</a:t>
            </a:r>
            <a:r>
              <a:rPr dirty="0" spc="40"/>
              <a:t>a</a:t>
            </a:r>
            <a:r>
              <a:rPr dirty="0" spc="125"/>
              <a:t>r</a:t>
            </a:r>
            <a:r>
              <a:rPr dirty="0" spc="-25"/>
              <a:t>g</a:t>
            </a:r>
            <a:r>
              <a:rPr dirty="0" spc="-20"/>
              <a:t>p</a:t>
            </a:r>
            <a:r>
              <a:rPr dirty="0" spc="40"/>
              <a:t>a</a:t>
            </a:r>
            <a:r>
              <a:rPr dirty="0" spc="125"/>
              <a:t>r</a:t>
            </a:r>
            <a:r>
              <a:rPr dirty="0" spc="10"/>
              <a:t>s</a:t>
            </a:r>
            <a:r>
              <a:rPr dirty="0" spc="-35"/>
              <a:t>e</a:t>
            </a:r>
            <a:r>
              <a:rPr dirty="0" spc="-480"/>
              <a:t>"</a:t>
            </a:r>
            <a:r>
              <a:rPr dirty="0" spc="-270"/>
              <a:t> </a:t>
            </a:r>
            <a:r>
              <a:rPr dirty="0" spc="-155"/>
              <a:t>l</a:t>
            </a:r>
            <a:r>
              <a:rPr dirty="0" spc="-110"/>
              <a:t>i</a:t>
            </a:r>
            <a:r>
              <a:rPr dirty="0" spc="-20"/>
              <a:t>b</a:t>
            </a:r>
            <a:r>
              <a:rPr dirty="0" spc="125"/>
              <a:t>r</a:t>
            </a:r>
            <a:r>
              <a:rPr dirty="0" spc="40"/>
              <a:t>a</a:t>
            </a:r>
            <a:r>
              <a:rPr dirty="0" spc="125"/>
              <a:t>r</a:t>
            </a:r>
            <a:r>
              <a:rPr dirty="0" spc="-20"/>
              <a:t>y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5"/>
              <a:t>o</a:t>
            </a:r>
            <a:r>
              <a:rPr dirty="0" spc="-270"/>
              <a:t> </a:t>
            </a:r>
            <a:r>
              <a:rPr dirty="0" spc="-35"/>
              <a:t>e</a:t>
            </a:r>
            <a:r>
              <a:rPr dirty="0" spc="245"/>
              <a:t>ff</a:t>
            </a:r>
            <a:r>
              <a:rPr dirty="0" spc="-110"/>
              <a:t>i</a:t>
            </a:r>
            <a:r>
              <a:rPr dirty="0" spc="140"/>
              <a:t>c</a:t>
            </a:r>
            <a:r>
              <a:rPr dirty="0" spc="-110"/>
              <a:t>i</a:t>
            </a:r>
            <a:r>
              <a:rPr dirty="0" spc="-35"/>
              <a:t>e</a:t>
            </a:r>
            <a:r>
              <a:rPr dirty="0" spc="-195"/>
              <a:t>n</a:t>
            </a:r>
            <a:r>
              <a:rPr dirty="0" spc="170"/>
              <a:t>t</a:t>
            </a:r>
            <a:r>
              <a:rPr dirty="0" spc="-155"/>
              <a:t>l</a:t>
            </a:r>
            <a:r>
              <a:rPr dirty="0" spc="-15"/>
              <a:t>y  </a:t>
            </a:r>
            <a:r>
              <a:rPr dirty="0" spc="40"/>
              <a:t>a</a:t>
            </a:r>
            <a:r>
              <a:rPr dirty="0" spc="-195"/>
              <a:t>n</a:t>
            </a:r>
            <a:r>
              <a:rPr dirty="0" spc="40"/>
              <a:t>a</a:t>
            </a:r>
            <a:r>
              <a:rPr dirty="0" spc="-155"/>
              <a:t>l</a:t>
            </a:r>
            <a:r>
              <a:rPr dirty="0" spc="-25"/>
              <a:t>y</a:t>
            </a:r>
            <a:r>
              <a:rPr dirty="0" spc="-40"/>
              <a:t>z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170"/>
              <a:t>t</a:t>
            </a:r>
            <a:r>
              <a:rPr dirty="0" spc="-195"/>
              <a:t>h</a:t>
            </a:r>
            <a:r>
              <a:rPr dirty="0" spc="-30"/>
              <a:t>e</a:t>
            </a:r>
            <a:r>
              <a:rPr dirty="0" spc="-270"/>
              <a:t> </a:t>
            </a:r>
            <a:r>
              <a:rPr dirty="0" spc="40"/>
              <a:t>a</a:t>
            </a:r>
            <a:r>
              <a:rPr dirty="0" spc="125"/>
              <a:t>r</a:t>
            </a:r>
            <a:r>
              <a:rPr dirty="0" spc="-25"/>
              <a:t>g</a:t>
            </a:r>
            <a:r>
              <a:rPr dirty="0" spc="-195"/>
              <a:t>u</a:t>
            </a:r>
            <a:r>
              <a:rPr dirty="0" spc="-125"/>
              <a:t>m</a:t>
            </a:r>
            <a:r>
              <a:rPr dirty="0" spc="-35"/>
              <a:t>e</a:t>
            </a:r>
            <a:r>
              <a:rPr dirty="0" spc="-195"/>
              <a:t>n</a:t>
            </a:r>
            <a:r>
              <a:rPr dirty="0" spc="170"/>
              <a:t>t</a:t>
            </a:r>
            <a:r>
              <a:rPr dirty="0" spc="15"/>
              <a:t>s</a:t>
            </a:r>
            <a:r>
              <a:rPr dirty="0" spc="-270"/>
              <a:t> </a:t>
            </a:r>
            <a:r>
              <a:rPr dirty="0" spc="245"/>
              <a:t>f</a:t>
            </a:r>
            <a:r>
              <a:rPr dirty="0" spc="125"/>
              <a:t>r</a:t>
            </a:r>
            <a:r>
              <a:rPr dirty="0" spc="-20"/>
              <a:t>o</a:t>
            </a:r>
            <a:r>
              <a:rPr dirty="0" spc="-120"/>
              <a:t>m</a:t>
            </a:r>
            <a:r>
              <a:rPr dirty="0" spc="-270"/>
              <a:t> </a:t>
            </a:r>
            <a:r>
              <a:rPr dirty="0" spc="-195"/>
              <a:t>u</a:t>
            </a:r>
            <a:r>
              <a:rPr dirty="0" spc="10"/>
              <a:t>s</a:t>
            </a:r>
            <a:r>
              <a:rPr dirty="0" spc="-35"/>
              <a:t>e</a:t>
            </a:r>
            <a:r>
              <a:rPr dirty="0" spc="125"/>
              <a:t>r</a:t>
            </a:r>
            <a:r>
              <a:rPr dirty="0" spc="-325"/>
              <a:t>.</a:t>
            </a:r>
          </a:p>
        </p:txBody>
      </p:sp>
      <p:sp>
        <p:nvSpPr>
          <p:cNvPr id="23" name="object 23"/>
          <p:cNvSpPr/>
          <p:nvPr/>
        </p:nvSpPr>
        <p:spPr>
          <a:xfrm>
            <a:off x="9648762" y="7293199"/>
            <a:ext cx="209550" cy="184785"/>
          </a:xfrm>
          <a:custGeom>
            <a:avLst/>
            <a:gdLst/>
            <a:ahLst/>
            <a:cxnLst/>
            <a:rect l="l" t="t" r="r" b="b"/>
            <a:pathLst>
              <a:path w="209550" h="184784">
                <a:moveTo>
                  <a:pt x="209279" y="184166"/>
                </a:moveTo>
                <a:lnTo>
                  <a:pt x="0" y="184166"/>
                </a:lnTo>
                <a:lnTo>
                  <a:pt x="0" y="0"/>
                </a:lnTo>
                <a:lnTo>
                  <a:pt x="209279" y="0"/>
                </a:lnTo>
                <a:lnTo>
                  <a:pt x="209279" y="18416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3039" y="7534275"/>
            <a:ext cx="104775" cy="104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3039" y="8963024"/>
            <a:ext cx="104775" cy="1047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928417" y="1196104"/>
            <a:ext cx="4432300" cy="4873625"/>
            <a:chOff x="6928417" y="1196104"/>
            <a:chExt cx="4432300" cy="4873625"/>
          </a:xfrm>
        </p:grpSpPr>
        <p:sp>
          <p:nvSpPr>
            <p:cNvPr id="5" name="object 5"/>
            <p:cNvSpPr/>
            <p:nvPr/>
          </p:nvSpPr>
          <p:spPr>
            <a:xfrm>
              <a:off x="9312329" y="1897442"/>
              <a:ext cx="0" cy="4041775"/>
            </a:xfrm>
            <a:custGeom>
              <a:avLst/>
              <a:gdLst/>
              <a:ahLst/>
              <a:cxnLst/>
              <a:rect l="l" t="t" r="r" b="b"/>
              <a:pathLst>
                <a:path w="0" h="4041775">
                  <a:moveTo>
                    <a:pt x="0" y="0"/>
                  </a:moveTo>
                  <a:lnTo>
                    <a:pt x="0" y="4041241"/>
                  </a:lnTo>
                </a:path>
              </a:pathLst>
            </a:custGeom>
            <a:ln w="47575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7096" y="5926783"/>
              <a:ext cx="190465" cy="14274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28417" y="1196104"/>
              <a:ext cx="4432300" cy="1064895"/>
            </a:xfrm>
            <a:custGeom>
              <a:avLst/>
              <a:gdLst/>
              <a:ahLst/>
              <a:cxnLst/>
              <a:rect l="l" t="t" r="r" b="b"/>
              <a:pathLst>
                <a:path w="4432300" h="1064895">
                  <a:moveTo>
                    <a:pt x="4165883" y="1064472"/>
                  </a:moveTo>
                  <a:lnTo>
                    <a:pt x="266161" y="1064472"/>
                  </a:lnTo>
                  <a:lnTo>
                    <a:pt x="218318" y="1060184"/>
                  </a:lnTo>
                  <a:lnTo>
                    <a:pt x="173289" y="1047822"/>
                  </a:lnTo>
                  <a:lnTo>
                    <a:pt x="131824" y="1028139"/>
                  </a:lnTo>
                  <a:lnTo>
                    <a:pt x="94677" y="1001884"/>
                  </a:lnTo>
                  <a:lnTo>
                    <a:pt x="62597" y="969810"/>
                  </a:lnTo>
                  <a:lnTo>
                    <a:pt x="36338" y="932668"/>
                  </a:lnTo>
                  <a:lnTo>
                    <a:pt x="16651" y="891211"/>
                  </a:lnTo>
                  <a:lnTo>
                    <a:pt x="4288" y="846189"/>
                  </a:lnTo>
                  <a:lnTo>
                    <a:pt x="0" y="798354"/>
                  </a:lnTo>
                  <a:lnTo>
                    <a:pt x="0" y="266118"/>
                  </a:lnTo>
                  <a:lnTo>
                    <a:pt x="4288" y="218282"/>
                  </a:lnTo>
                  <a:lnTo>
                    <a:pt x="16651" y="173260"/>
                  </a:lnTo>
                  <a:lnTo>
                    <a:pt x="36338" y="131803"/>
                  </a:lnTo>
                  <a:lnTo>
                    <a:pt x="62597" y="94661"/>
                  </a:lnTo>
                  <a:lnTo>
                    <a:pt x="94677" y="62587"/>
                  </a:lnTo>
                  <a:lnTo>
                    <a:pt x="131824" y="36332"/>
                  </a:lnTo>
                  <a:lnTo>
                    <a:pt x="173289" y="16649"/>
                  </a:lnTo>
                  <a:lnTo>
                    <a:pt x="218318" y="4287"/>
                  </a:lnTo>
                  <a:lnTo>
                    <a:pt x="266161" y="0"/>
                  </a:lnTo>
                  <a:lnTo>
                    <a:pt x="4165883" y="0"/>
                  </a:lnTo>
                  <a:lnTo>
                    <a:pt x="4213726" y="4287"/>
                  </a:lnTo>
                  <a:lnTo>
                    <a:pt x="4258755" y="16649"/>
                  </a:lnTo>
                  <a:lnTo>
                    <a:pt x="4300220" y="36332"/>
                  </a:lnTo>
                  <a:lnTo>
                    <a:pt x="4337367" y="62587"/>
                  </a:lnTo>
                  <a:lnTo>
                    <a:pt x="4369447" y="94661"/>
                  </a:lnTo>
                  <a:lnTo>
                    <a:pt x="4395706" y="131803"/>
                  </a:lnTo>
                  <a:lnTo>
                    <a:pt x="4415393" y="173260"/>
                  </a:lnTo>
                  <a:lnTo>
                    <a:pt x="4427756" y="218282"/>
                  </a:lnTo>
                  <a:lnTo>
                    <a:pt x="4432045" y="266118"/>
                  </a:lnTo>
                  <a:lnTo>
                    <a:pt x="4432045" y="798354"/>
                  </a:lnTo>
                  <a:lnTo>
                    <a:pt x="4427756" y="846189"/>
                  </a:lnTo>
                  <a:lnTo>
                    <a:pt x="4415393" y="891211"/>
                  </a:lnTo>
                  <a:lnTo>
                    <a:pt x="4395706" y="932668"/>
                  </a:lnTo>
                  <a:lnTo>
                    <a:pt x="4369447" y="969810"/>
                  </a:lnTo>
                  <a:lnTo>
                    <a:pt x="4337367" y="1001884"/>
                  </a:lnTo>
                  <a:lnTo>
                    <a:pt x="4300220" y="1028139"/>
                  </a:lnTo>
                  <a:lnTo>
                    <a:pt x="4258755" y="1047822"/>
                  </a:lnTo>
                  <a:lnTo>
                    <a:pt x="4213726" y="1060184"/>
                  </a:lnTo>
                  <a:lnTo>
                    <a:pt x="4165883" y="1064472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661970" y="1729449"/>
            <a:ext cx="1343025" cy="0"/>
          </a:xfrm>
          <a:custGeom>
            <a:avLst/>
            <a:gdLst/>
            <a:ahLst/>
            <a:cxnLst/>
            <a:rect l="l" t="t" r="r" b="b"/>
            <a:pathLst>
              <a:path w="1343025" h="0">
                <a:moveTo>
                  <a:pt x="0" y="0"/>
                </a:moveTo>
                <a:lnTo>
                  <a:pt x="1343028" y="0"/>
                </a:lnTo>
              </a:path>
            </a:pathLst>
          </a:custGeom>
          <a:ln w="47624">
            <a:solidFill>
              <a:srgbClr val="04092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2120091" y="1696923"/>
            <a:ext cx="1488440" cy="1219200"/>
            <a:chOff x="12120091" y="1696923"/>
            <a:chExt cx="1488440" cy="1219200"/>
          </a:xfrm>
        </p:grpSpPr>
        <p:sp>
          <p:nvSpPr>
            <p:cNvPr id="10" name="object 10"/>
            <p:cNvSpPr/>
            <p:nvPr/>
          </p:nvSpPr>
          <p:spPr>
            <a:xfrm>
              <a:off x="12120091" y="1720736"/>
              <a:ext cx="1372235" cy="0"/>
            </a:xfrm>
            <a:custGeom>
              <a:avLst/>
              <a:gdLst/>
              <a:ahLst/>
              <a:cxnLst/>
              <a:rect l="l" t="t" r="r" b="b"/>
              <a:pathLst>
                <a:path w="1372234" h="0">
                  <a:moveTo>
                    <a:pt x="0" y="0"/>
                  </a:moveTo>
                  <a:lnTo>
                    <a:pt x="1371725" y="0"/>
                  </a:lnTo>
                </a:path>
              </a:pathLst>
            </a:custGeom>
            <a:ln w="47624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513095" y="1696926"/>
              <a:ext cx="0" cy="1088390"/>
            </a:xfrm>
            <a:custGeom>
              <a:avLst/>
              <a:gdLst/>
              <a:ahLst/>
              <a:cxnLst/>
              <a:rect l="l" t="t" r="r" b="b"/>
              <a:pathLst>
                <a:path w="0" h="1088389">
                  <a:moveTo>
                    <a:pt x="0" y="0"/>
                  </a:moveTo>
                  <a:lnTo>
                    <a:pt x="0" y="1088044"/>
                  </a:lnTo>
                </a:path>
              </a:pathLst>
            </a:custGeom>
            <a:ln w="47694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7821" y="2773058"/>
              <a:ext cx="190548" cy="143063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18182" y="1150046"/>
            <a:ext cx="3851910" cy="932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950" spc="-40"/>
              <a:t>Advantage</a:t>
            </a:r>
            <a:endParaRPr sz="5950"/>
          </a:p>
        </p:txBody>
      </p:sp>
      <p:sp>
        <p:nvSpPr>
          <p:cNvPr id="14" name="object 14"/>
          <p:cNvSpPr txBox="1"/>
          <p:nvPr/>
        </p:nvSpPr>
        <p:spPr>
          <a:xfrm>
            <a:off x="1625904" y="2838773"/>
            <a:ext cx="5949950" cy="2248535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algn="ctr" marL="122555">
              <a:lnSpc>
                <a:spcPct val="100000"/>
              </a:lnSpc>
              <a:spcBef>
                <a:spcPts val="1210"/>
              </a:spcBef>
            </a:pPr>
            <a:r>
              <a:rPr dirty="0" sz="3700" spc="-114" b="1">
                <a:solidFill>
                  <a:srgbClr val="04092F"/>
                </a:solidFill>
                <a:latin typeface="Arial"/>
                <a:cs typeface="Arial"/>
              </a:rPr>
              <a:t>T</a:t>
            </a:r>
            <a:r>
              <a:rPr dirty="0" sz="3700" spc="-155" b="1">
                <a:solidFill>
                  <a:srgbClr val="04092F"/>
                </a:solidFill>
                <a:latin typeface="Arial"/>
                <a:cs typeface="Arial"/>
              </a:rPr>
              <a:t>i</a:t>
            </a:r>
            <a:r>
              <a:rPr dirty="0" sz="3700" spc="-165" b="1">
                <a:solidFill>
                  <a:srgbClr val="04092F"/>
                </a:solidFill>
                <a:latin typeface="Arial"/>
                <a:cs typeface="Arial"/>
              </a:rPr>
              <a:t>m</a:t>
            </a:r>
            <a:r>
              <a:rPr dirty="0" sz="3700" spc="-25" b="1">
                <a:solidFill>
                  <a:srgbClr val="04092F"/>
                </a:solidFill>
                <a:latin typeface="Arial"/>
                <a:cs typeface="Arial"/>
              </a:rPr>
              <a:t>e</a:t>
            </a:r>
            <a:r>
              <a:rPr dirty="0" sz="3700" spc="-33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700" spc="-65" b="1">
                <a:solidFill>
                  <a:srgbClr val="04092F"/>
                </a:solidFill>
                <a:latin typeface="Arial"/>
                <a:cs typeface="Arial"/>
              </a:rPr>
              <a:t>c</a:t>
            </a:r>
            <a:r>
              <a:rPr dirty="0" sz="3700" spc="-170" b="1">
                <a:solidFill>
                  <a:srgbClr val="04092F"/>
                </a:solidFill>
                <a:latin typeface="Arial"/>
                <a:cs typeface="Arial"/>
              </a:rPr>
              <a:t>o</a:t>
            </a:r>
            <a:r>
              <a:rPr dirty="0" sz="3700" spc="-265" b="1">
                <a:solidFill>
                  <a:srgbClr val="04092F"/>
                </a:solidFill>
                <a:latin typeface="Arial"/>
                <a:cs typeface="Arial"/>
              </a:rPr>
              <a:t>n</a:t>
            </a:r>
            <a:r>
              <a:rPr dirty="0" sz="3700" spc="-225" b="1">
                <a:solidFill>
                  <a:srgbClr val="04092F"/>
                </a:solidFill>
                <a:latin typeface="Arial"/>
                <a:cs typeface="Arial"/>
              </a:rPr>
              <a:t>s</a:t>
            </a:r>
            <a:r>
              <a:rPr dirty="0" sz="3700" spc="-265" b="1">
                <a:solidFill>
                  <a:srgbClr val="04092F"/>
                </a:solidFill>
                <a:latin typeface="Arial"/>
                <a:cs typeface="Arial"/>
              </a:rPr>
              <a:t>u</a:t>
            </a:r>
            <a:r>
              <a:rPr dirty="0" sz="3700" spc="-165" b="1">
                <a:solidFill>
                  <a:srgbClr val="04092F"/>
                </a:solidFill>
                <a:latin typeface="Arial"/>
                <a:cs typeface="Arial"/>
              </a:rPr>
              <a:t>m</a:t>
            </a:r>
            <a:r>
              <a:rPr dirty="0" sz="3700" spc="-150" b="1">
                <a:solidFill>
                  <a:srgbClr val="04092F"/>
                </a:solidFill>
                <a:latin typeface="Arial"/>
                <a:cs typeface="Arial"/>
              </a:rPr>
              <a:t>p</a:t>
            </a:r>
            <a:r>
              <a:rPr dirty="0" sz="3700" spc="440" b="1">
                <a:solidFill>
                  <a:srgbClr val="04092F"/>
                </a:solidFill>
                <a:latin typeface="Arial"/>
                <a:cs typeface="Arial"/>
              </a:rPr>
              <a:t>t</a:t>
            </a:r>
            <a:r>
              <a:rPr dirty="0" sz="3700" spc="-155" b="1">
                <a:solidFill>
                  <a:srgbClr val="04092F"/>
                </a:solidFill>
                <a:latin typeface="Arial"/>
                <a:cs typeface="Arial"/>
              </a:rPr>
              <a:t>i</a:t>
            </a:r>
            <a:r>
              <a:rPr dirty="0" sz="3700" spc="-170" b="1">
                <a:solidFill>
                  <a:srgbClr val="04092F"/>
                </a:solidFill>
                <a:latin typeface="Arial"/>
                <a:cs typeface="Arial"/>
              </a:rPr>
              <a:t>o</a:t>
            </a:r>
            <a:r>
              <a:rPr dirty="0" sz="3700" spc="-260" b="1">
                <a:solidFill>
                  <a:srgbClr val="04092F"/>
                </a:solidFill>
                <a:latin typeface="Arial"/>
                <a:cs typeface="Arial"/>
              </a:rPr>
              <a:t>n</a:t>
            </a:r>
            <a:endParaRPr sz="3700">
              <a:latin typeface="Arial"/>
              <a:cs typeface="Arial"/>
            </a:endParaRPr>
          </a:p>
          <a:p>
            <a:pPr algn="ctr" marL="12700" marR="5080">
              <a:lnSpc>
                <a:spcPct val="100400"/>
              </a:lnSpc>
              <a:spcBef>
                <a:spcPts val="919"/>
              </a:spcBef>
            </a:pPr>
            <a:r>
              <a:rPr dirty="0" sz="3050" spc="-34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385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q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65">
                <a:solidFill>
                  <a:srgbClr val="04092F"/>
                </a:solidFill>
                <a:latin typeface="Lucida Sans Unicode"/>
                <a:cs typeface="Lucida Sans Unicode"/>
              </a:rPr>
              <a:t>w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21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-220">
                <a:solidFill>
                  <a:srgbClr val="04092F"/>
                </a:solidFill>
                <a:latin typeface="Lucida Sans Unicode"/>
                <a:cs typeface="Lucida Sans Unicode"/>
              </a:rPr>
              <a:t>g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125">
                <a:solidFill>
                  <a:srgbClr val="04092F"/>
                </a:solidFill>
                <a:latin typeface="Lucida Sans Unicode"/>
                <a:cs typeface="Lucida Sans Unicode"/>
              </a:rPr>
              <a:t>s  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21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050" spc="-220">
                <a:solidFill>
                  <a:srgbClr val="04092F"/>
                </a:solidFill>
                <a:latin typeface="Lucida Sans Unicode"/>
                <a:cs typeface="Lucida Sans Unicode"/>
              </a:rPr>
              <a:t>g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385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5">
                <a:solidFill>
                  <a:srgbClr val="04092F"/>
                </a:solidFill>
                <a:latin typeface="Lucida Sans Unicode"/>
                <a:cs typeface="Lucida Sans Unicode"/>
              </a:rPr>
              <a:t>c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b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530">
                <a:solidFill>
                  <a:srgbClr val="04092F"/>
                </a:solidFill>
                <a:latin typeface="Lucida Sans Unicode"/>
                <a:cs typeface="Lucida Sans Unicode"/>
              </a:rPr>
              <a:t>x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050" spc="-21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340">
                <a:solidFill>
                  <a:srgbClr val="04092F"/>
                </a:solidFill>
                <a:latin typeface="Lucida Sans Unicode"/>
                <a:cs typeface="Lucida Sans Unicode"/>
              </a:rPr>
              <a:t>ll</a:t>
            </a:r>
            <a:r>
              <a:rPr dirty="0" sz="3050" spc="-60">
                <a:solidFill>
                  <a:srgbClr val="04092F"/>
                </a:solidFill>
                <a:latin typeface="Lucida Sans Unicode"/>
                <a:cs typeface="Lucida Sans Unicode"/>
              </a:rPr>
              <a:t>y  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050" spc="15">
                <a:solidFill>
                  <a:srgbClr val="04092F"/>
                </a:solidFill>
                <a:latin typeface="Lucida Sans Unicode"/>
                <a:cs typeface="Lucida Sans Unicode"/>
              </a:rPr>
              <a:t>c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-220">
                <a:solidFill>
                  <a:srgbClr val="04092F"/>
                </a:solidFill>
                <a:latin typeface="Lucida Sans Unicode"/>
                <a:cs typeface="Lucida Sans Unicode"/>
              </a:rPr>
              <a:t>g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21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050" spc="-220">
                <a:solidFill>
                  <a:srgbClr val="04092F"/>
                </a:solidFill>
                <a:latin typeface="Lucida Sans Unicode"/>
                <a:cs typeface="Lucida Sans Unicode"/>
              </a:rPr>
              <a:t>g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385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.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1026" y="2982111"/>
            <a:ext cx="5634990" cy="265493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3700" spc="-35" b="1">
                <a:solidFill>
                  <a:srgbClr val="04092F"/>
                </a:solidFill>
                <a:latin typeface="Arial"/>
                <a:cs typeface="Arial"/>
              </a:rPr>
              <a:t>Automation</a:t>
            </a:r>
            <a:endParaRPr sz="3700">
              <a:latin typeface="Arial"/>
              <a:cs typeface="Arial"/>
            </a:endParaRPr>
          </a:p>
          <a:p>
            <a:pPr algn="ctr" marL="12065" marR="5080" indent="-635">
              <a:lnSpc>
                <a:spcPct val="100400"/>
              </a:lnSpc>
              <a:spcBef>
                <a:spcPts val="705"/>
              </a:spcBef>
            </a:pPr>
            <a:r>
              <a:rPr dirty="0" sz="3050" spc="-34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21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050" spc="-220">
                <a:solidFill>
                  <a:srgbClr val="04092F"/>
                </a:solidFill>
                <a:latin typeface="Lucida Sans Unicode"/>
                <a:cs typeface="Lucida Sans Unicode"/>
              </a:rPr>
              <a:t>g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385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220">
                <a:solidFill>
                  <a:srgbClr val="04092F"/>
                </a:solidFill>
                <a:latin typeface="Lucida Sans Unicode"/>
                <a:cs typeface="Lucida Sans Unicode"/>
              </a:rPr>
              <a:t>g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145">
                <a:solidFill>
                  <a:srgbClr val="04092F"/>
                </a:solidFill>
                <a:latin typeface="Lucida Sans Unicode"/>
                <a:cs typeface="Lucida Sans Unicode"/>
              </a:rPr>
              <a:t>o  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120">
                <a:solidFill>
                  <a:srgbClr val="04092F"/>
                </a:solidFill>
                <a:latin typeface="Lucida Sans Unicode"/>
                <a:cs typeface="Lucida Sans Unicode"/>
              </a:rPr>
              <a:t>f</a:t>
            </a:r>
            <a:r>
              <a:rPr dirty="0" sz="3050" spc="-21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385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465">
                <a:solidFill>
                  <a:srgbClr val="04092F"/>
                </a:solidFill>
                <a:latin typeface="Lucida Sans Unicode"/>
                <a:cs typeface="Lucida Sans Unicode"/>
              </a:rPr>
              <a:t>k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65">
                <a:solidFill>
                  <a:srgbClr val="04092F"/>
                </a:solidFill>
                <a:latin typeface="Lucida Sans Unicode"/>
                <a:cs typeface="Lucida Sans Unicode"/>
              </a:rPr>
              <a:t>w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21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-60">
                <a:solidFill>
                  <a:srgbClr val="04092F"/>
                </a:solidFill>
                <a:latin typeface="Lucida Sans Unicode"/>
                <a:cs typeface="Lucida Sans Unicode"/>
              </a:rPr>
              <a:t>y  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hu</a:t>
            </a:r>
            <a:r>
              <a:rPr dirty="0" sz="3050" spc="-385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120">
                <a:solidFill>
                  <a:srgbClr val="04092F"/>
                </a:solidFill>
                <a:latin typeface="Lucida Sans Unicode"/>
                <a:cs typeface="Lucida Sans Unicode"/>
              </a:rPr>
              <a:t>f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15">
                <a:solidFill>
                  <a:srgbClr val="04092F"/>
                </a:solidFill>
                <a:latin typeface="Lucida Sans Unicode"/>
                <a:cs typeface="Lucida Sans Unicode"/>
              </a:rPr>
              <a:t>c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95">
                <a:solidFill>
                  <a:srgbClr val="04092F"/>
                </a:solidFill>
                <a:latin typeface="Lucida Sans Unicode"/>
                <a:cs typeface="Lucida Sans Unicode"/>
              </a:rPr>
              <a:t>,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20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325">
                <a:solidFill>
                  <a:srgbClr val="04092F"/>
                </a:solidFill>
                <a:latin typeface="Lucida Sans Unicode"/>
                <a:cs typeface="Lucida Sans Unicode"/>
              </a:rPr>
              <a:t>k  </a:t>
            </a:r>
            <a:r>
              <a:rPr dirty="0" sz="3050" spc="-29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5">
                <a:solidFill>
                  <a:srgbClr val="04092F"/>
                </a:solidFill>
                <a:latin typeface="Lucida Sans Unicode"/>
                <a:cs typeface="Lucida Sans Unicode"/>
              </a:rPr>
              <a:t>c</a:t>
            </a:r>
            <a:r>
              <a:rPr dirty="0" sz="3050" spc="-21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050" spc="-385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050" spc="-340">
                <a:solidFill>
                  <a:srgbClr val="04092F"/>
                </a:solidFill>
                <a:latin typeface="Lucida Sans Unicode"/>
                <a:cs typeface="Lucida Sans Unicode"/>
              </a:rPr>
              <a:t>l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29">
                <a:solidFill>
                  <a:srgbClr val="04092F"/>
                </a:solidFill>
                <a:latin typeface="Lucida Sans Unicode"/>
                <a:cs typeface="Lucida Sans Unicode"/>
              </a:rPr>
              <a:t>b</a:t>
            </a:r>
            <a:r>
              <a:rPr dirty="0" sz="3050" spc="-80">
                <a:solidFill>
                  <a:srgbClr val="04092F"/>
                </a:solidFill>
                <a:latin typeface="Lucida Sans Unicode"/>
                <a:cs typeface="Lucida Sans Unicode"/>
              </a:rPr>
              <a:t>y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28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-80">
                <a:solidFill>
                  <a:srgbClr val="04092F"/>
                </a:solidFill>
                <a:latin typeface="Lucida Sans Unicode"/>
                <a:cs typeface="Lucida Sans Unicode"/>
              </a:rPr>
              <a:t>y</a:t>
            </a:r>
            <a:r>
              <a:rPr dirty="0" sz="3050" spc="-16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050" spc="7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050" spc="-11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050" spc="-385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050" spc="-370">
                <a:solidFill>
                  <a:srgbClr val="04092F"/>
                </a:solidFill>
                <a:latin typeface="Lucida Sans Unicode"/>
                <a:cs typeface="Lucida Sans Unicode"/>
              </a:rPr>
              <a:t>.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8530" y="6383098"/>
            <a:ext cx="4912360" cy="377825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3700" spc="-490" b="1">
                <a:solidFill>
                  <a:srgbClr val="04092F"/>
                </a:solidFill>
                <a:latin typeface="Arial"/>
                <a:cs typeface="Arial"/>
              </a:rPr>
              <a:t>E</a:t>
            </a:r>
            <a:r>
              <a:rPr dirty="0" sz="3700" spc="-150" b="1">
                <a:solidFill>
                  <a:srgbClr val="04092F"/>
                </a:solidFill>
                <a:latin typeface="Arial"/>
                <a:cs typeface="Arial"/>
              </a:rPr>
              <a:t>dg</a:t>
            </a:r>
            <a:r>
              <a:rPr dirty="0" sz="3700" spc="-25" b="1">
                <a:solidFill>
                  <a:srgbClr val="04092F"/>
                </a:solidFill>
                <a:latin typeface="Arial"/>
                <a:cs typeface="Arial"/>
              </a:rPr>
              <a:t>e</a:t>
            </a:r>
            <a:r>
              <a:rPr dirty="0" sz="3700" spc="-33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700" spc="-65" b="1">
                <a:solidFill>
                  <a:srgbClr val="04092F"/>
                </a:solidFill>
                <a:latin typeface="Arial"/>
                <a:cs typeface="Arial"/>
              </a:rPr>
              <a:t>c</a:t>
            </a:r>
            <a:r>
              <a:rPr dirty="0" sz="3700" spc="125" b="1">
                <a:solidFill>
                  <a:srgbClr val="04092F"/>
                </a:solidFill>
                <a:latin typeface="Arial"/>
                <a:cs typeface="Arial"/>
              </a:rPr>
              <a:t>a</a:t>
            </a:r>
            <a:r>
              <a:rPr dirty="0" sz="3700" spc="-225" b="1">
                <a:solidFill>
                  <a:srgbClr val="04092F"/>
                </a:solidFill>
                <a:latin typeface="Arial"/>
                <a:cs typeface="Arial"/>
              </a:rPr>
              <a:t>s</a:t>
            </a:r>
            <a:r>
              <a:rPr dirty="0" sz="3700" spc="-30" b="1">
                <a:solidFill>
                  <a:srgbClr val="04092F"/>
                </a:solidFill>
                <a:latin typeface="Arial"/>
                <a:cs typeface="Arial"/>
              </a:rPr>
              <a:t>e</a:t>
            </a:r>
            <a:r>
              <a:rPr dirty="0" sz="3700" spc="-220" b="1">
                <a:solidFill>
                  <a:srgbClr val="04092F"/>
                </a:solidFill>
                <a:latin typeface="Arial"/>
                <a:cs typeface="Arial"/>
              </a:rPr>
              <a:t>s</a:t>
            </a:r>
            <a:r>
              <a:rPr dirty="0" sz="3700" spc="-33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700" spc="-65" b="1">
                <a:solidFill>
                  <a:srgbClr val="04092F"/>
                </a:solidFill>
                <a:latin typeface="Arial"/>
                <a:cs typeface="Arial"/>
              </a:rPr>
              <a:t>c</a:t>
            </a:r>
            <a:r>
              <a:rPr dirty="0" sz="3700" spc="-170" b="1">
                <a:solidFill>
                  <a:srgbClr val="04092F"/>
                </a:solidFill>
                <a:latin typeface="Arial"/>
                <a:cs typeface="Arial"/>
              </a:rPr>
              <a:t>o</a:t>
            </a:r>
            <a:r>
              <a:rPr dirty="0" sz="3700" spc="-50" b="1">
                <a:solidFill>
                  <a:srgbClr val="04092F"/>
                </a:solidFill>
                <a:latin typeface="Arial"/>
                <a:cs typeface="Arial"/>
              </a:rPr>
              <a:t>v</a:t>
            </a:r>
            <a:r>
              <a:rPr dirty="0" sz="3700" spc="-30" b="1">
                <a:solidFill>
                  <a:srgbClr val="04092F"/>
                </a:solidFill>
                <a:latin typeface="Arial"/>
                <a:cs typeface="Arial"/>
              </a:rPr>
              <a:t>e</a:t>
            </a:r>
            <a:r>
              <a:rPr dirty="0" sz="3700" spc="310" b="1">
                <a:solidFill>
                  <a:srgbClr val="04092F"/>
                </a:solidFill>
                <a:latin typeface="Arial"/>
                <a:cs typeface="Arial"/>
              </a:rPr>
              <a:t>r</a:t>
            </a:r>
            <a:r>
              <a:rPr dirty="0" sz="3700" spc="-30" b="1">
                <a:solidFill>
                  <a:srgbClr val="04092F"/>
                </a:solidFill>
                <a:latin typeface="Arial"/>
                <a:cs typeface="Arial"/>
              </a:rPr>
              <a:t>e</a:t>
            </a:r>
            <a:r>
              <a:rPr dirty="0" sz="3700" spc="-145" b="1">
                <a:solidFill>
                  <a:srgbClr val="04092F"/>
                </a:solidFill>
                <a:latin typeface="Arial"/>
                <a:cs typeface="Arial"/>
              </a:rPr>
              <a:t>d</a:t>
            </a:r>
            <a:endParaRPr sz="3700">
              <a:latin typeface="Arial"/>
              <a:cs typeface="Arial"/>
            </a:endParaRPr>
          </a:p>
          <a:p>
            <a:pPr algn="ctr" marL="75565" marR="5080">
              <a:lnSpc>
                <a:spcPts val="3750"/>
              </a:lnSpc>
              <a:spcBef>
                <a:spcPts val="1335"/>
              </a:spcBef>
            </a:pPr>
            <a:r>
              <a:rPr dirty="0" sz="3150" spc="-27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120">
                <a:solidFill>
                  <a:srgbClr val="04092F"/>
                </a:solidFill>
                <a:latin typeface="Lucida Sans Unicode"/>
                <a:cs typeface="Lucida Sans Unicode"/>
              </a:rPr>
              <a:t>f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6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254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70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14">
                <a:solidFill>
                  <a:srgbClr val="04092F"/>
                </a:solidFill>
                <a:latin typeface="Lucida Sans Unicode"/>
                <a:cs typeface="Lucida Sans Unicode"/>
              </a:rPr>
              <a:t>f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360">
                <a:solidFill>
                  <a:srgbClr val="04092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254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150" spc="-125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1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1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17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70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25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415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254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150" spc="6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65">
                <a:solidFill>
                  <a:srgbClr val="04092F"/>
                </a:solidFill>
                <a:latin typeface="Lucida Sans Unicode"/>
                <a:cs typeface="Lucida Sans Unicode"/>
              </a:rPr>
              <a:t>y  </a:t>
            </a:r>
            <a:r>
              <a:rPr dirty="0" sz="3150" spc="6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150" spc="-125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395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150" spc="-120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4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150" spc="-15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240">
                <a:solidFill>
                  <a:srgbClr val="04092F"/>
                </a:solidFill>
                <a:latin typeface="Lucida Sans Unicode"/>
                <a:cs typeface="Lucida Sans Unicode"/>
              </a:rPr>
              <a:t>g</a:t>
            </a:r>
            <a:r>
              <a:rPr dirty="0" sz="3150" spc="-15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35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409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150" spc="-15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85">
                <a:solidFill>
                  <a:srgbClr val="04092F"/>
                </a:solidFill>
                <a:latin typeface="Lucida Sans Unicode"/>
                <a:cs typeface="Lucida Sans Unicode"/>
              </a:rPr>
              <a:t>w</a:t>
            </a:r>
            <a:r>
              <a:rPr dirty="0" sz="3150" spc="-135">
                <a:solidFill>
                  <a:srgbClr val="04092F"/>
                </a:solidFill>
                <a:latin typeface="Lucida Sans Unicode"/>
                <a:cs typeface="Lucida Sans Unicode"/>
              </a:rPr>
              <a:t>s  </a:t>
            </a:r>
            <a:r>
              <a:rPr dirty="0" sz="3150" spc="-130">
                <a:solidFill>
                  <a:srgbClr val="04092F"/>
                </a:solidFill>
                <a:latin typeface="Lucida Sans Unicode"/>
                <a:cs typeface="Lucida Sans Unicode"/>
              </a:rPr>
              <a:t>error.</a:t>
            </a:r>
            <a:endParaRPr sz="3150">
              <a:latin typeface="Lucida Sans Unicode"/>
              <a:cs typeface="Lucida Sans Unicode"/>
            </a:endParaRPr>
          </a:p>
          <a:p>
            <a:pPr algn="ctr" marL="85725" marR="15240">
              <a:lnSpc>
                <a:spcPts val="3750"/>
              </a:lnSpc>
            </a:pPr>
            <a:r>
              <a:rPr dirty="0" sz="3150" spc="-27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120">
                <a:solidFill>
                  <a:srgbClr val="04092F"/>
                </a:solidFill>
                <a:latin typeface="Lucida Sans Unicode"/>
                <a:cs typeface="Lucida Sans Unicode"/>
              </a:rPr>
              <a:t>f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6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254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u</a:t>
            </a:r>
            <a:r>
              <a:rPr dirty="0" sz="3150" spc="70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14">
                <a:solidFill>
                  <a:srgbClr val="04092F"/>
                </a:solidFill>
                <a:latin typeface="Lucida Sans Unicode"/>
                <a:cs typeface="Lucida Sans Unicode"/>
              </a:rPr>
              <a:t>f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360">
                <a:solidFill>
                  <a:srgbClr val="04092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254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150" spc="-125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1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1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-17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70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40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14">
                <a:solidFill>
                  <a:srgbClr val="04092F"/>
                </a:solidFill>
                <a:latin typeface="Lucida Sans Unicode"/>
                <a:cs typeface="Lucida Sans Unicode"/>
              </a:rPr>
              <a:t>f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un</a:t>
            </a:r>
            <a:r>
              <a:rPr dirty="0" sz="3150" spc="-170">
                <a:solidFill>
                  <a:srgbClr val="04092F"/>
                </a:solidFill>
                <a:latin typeface="Lucida Sans Unicode"/>
                <a:cs typeface="Lucida Sans Unicode"/>
              </a:rPr>
              <a:t>d  </a:t>
            </a:r>
            <a:r>
              <a:rPr dirty="0" sz="3150" spc="6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400">
                <a:solidFill>
                  <a:srgbClr val="04092F"/>
                </a:solidFill>
                <a:latin typeface="Lucida Sans Unicode"/>
                <a:cs typeface="Lucida Sans Unicode"/>
              </a:rPr>
              <a:t>h</a:t>
            </a:r>
            <a:r>
              <a:rPr dirty="0" sz="3150" spc="-125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395">
                <a:solidFill>
                  <a:srgbClr val="04092F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4">
                <a:solidFill>
                  <a:srgbClr val="04092F"/>
                </a:solidFill>
                <a:latin typeface="Lucida Sans Unicode"/>
                <a:cs typeface="Lucida Sans Unicode"/>
              </a:rPr>
              <a:t>p</a:t>
            </a:r>
            <a:r>
              <a:rPr dirty="0" sz="3150" spc="-15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240">
                <a:solidFill>
                  <a:srgbClr val="04092F"/>
                </a:solidFill>
                <a:latin typeface="Lucida Sans Unicode"/>
                <a:cs typeface="Lucida Sans Unicode"/>
              </a:rPr>
              <a:t>g</a:t>
            </a:r>
            <a:r>
              <a:rPr dirty="0" sz="3150" spc="-15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35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409">
                <a:solidFill>
                  <a:srgbClr val="04092F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04092F"/>
                </a:solidFill>
                <a:latin typeface="Lucida Sans Unicode"/>
                <a:cs typeface="Lucida Sans Unicode"/>
              </a:rPr>
              <a:t>c</a:t>
            </a:r>
            <a:r>
              <a:rPr dirty="0" sz="3150" spc="-15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125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35">
                <a:solidFill>
                  <a:srgbClr val="04092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6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125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175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0">
                <a:solidFill>
                  <a:srgbClr val="04092F"/>
                </a:solidFill>
                <a:latin typeface="Lucida Sans Unicode"/>
                <a:cs typeface="Lucida Sans Unicode"/>
              </a:rPr>
              <a:t>a  </a:t>
            </a:r>
            <a:r>
              <a:rPr dirty="0" sz="3150" spc="114">
                <a:solidFill>
                  <a:srgbClr val="04092F"/>
                </a:solidFill>
                <a:latin typeface="Lucida Sans Unicode"/>
                <a:cs typeface="Lucida Sans Unicode"/>
              </a:rPr>
              <a:t>f</a:t>
            </a:r>
            <a:r>
              <a:rPr dirty="0" sz="3150" spc="-235">
                <a:solidFill>
                  <a:srgbClr val="04092F"/>
                </a:solidFill>
                <a:latin typeface="Lucida Sans Unicode"/>
                <a:cs typeface="Lucida Sans Unicode"/>
              </a:rPr>
              <a:t>o</a:t>
            </a:r>
            <a:r>
              <a:rPr dirty="0" sz="3150" spc="-360">
                <a:solidFill>
                  <a:srgbClr val="04092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-254">
                <a:solidFill>
                  <a:srgbClr val="04092F"/>
                </a:solidFill>
                <a:latin typeface="Lucida Sans Unicode"/>
                <a:cs typeface="Lucida Sans Unicode"/>
              </a:rPr>
              <a:t>d</a:t>
            </a:r>
            <a:r>
              <a:rPr dirty="0" sz="3150" spc="-125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10">
                <a:solidFill>
                  <a:srgbClr val="04092F"/>
                </a:solidFill>
                <a:latin typeface="Lucida Sans Unicode"/>
                <a:cs typeface="Lucida Sans Unicode"/>
              </a:rPr>
              <a:t>r</a:t>
            </a:r>
            <a:r>
              <a:rPr dirty="0" sz="3150" spc="-295">
                <a:solidFill>
                  <a:srgbClr val="04092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10">
                <a:solidFill>
                  <a:srgbClr val="04092F"/>
                </a:solidFill>
                <a:latin typeface="Lucida Sans Unicode"/>
                <a:cs typeface="Lucida Sans Unicode"/>
              </a:rPr>
              <a:t>i</a:t>
            </a:r>
            <a:r>
              <a:rPr dirty="0" sz="3150" spc="65">
                <a:solidFill>
                  <a:srgbClr val="04092F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180">
                <a:solidFill>
                  <a:srgbClr val="04092F"/>
                </a:solidFill>
                <a:latin typeface="Lucida Sans Unicode"/>
                <a:cs typeface="Lucida Sans Unicode"/>
              </a:rPr>
              <a:t>s</a:t>
            </a:r>
            <a:r>
              <a:rPr dirty="0" sz="3150" spc="-125">
                <a:solidFill>
                  <a:srgbClr val="04092F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360">
                <a:solidFill>
                  <a:srgbClr val="04092F"/>
                </a:solidFill>
                <a:latin typeface="Lucida Sans Unicode"/>
                <a:cs typeface="Lucida Sans Unicode"/>
              </a:rPr>
              <a:t>l</a:t>
            </a:r>
            <a:r>
              <a:rPr dirty="0" sz="3150" spc="114">
                <a:solidFill>
                  <a:srgbClr val="04092F"/>
                </a:solidFill>
                <a:latin typeface="Lucida Sans Unicode"/>
                <a:cs typeface="Lucida Sans Unicode"/>
              </a:rPr>
              <a:t>f</a:t>
            </a:r>
            <a:r>
              <a:rPr dirty="0" sz="3150" spc="-390">
                <a:solidFill>
                  <a:srgbClr val="04092F"/>
                </a:solidFill>
                <a:latin typeface="Lucida Sans Unicode"/>
                <a:cs typeface="Lucida Sans Unicode"/>
              </a:rPr>
              <a:t>.</a:t>
            </a:r>
            <a:endParaRPr sz="315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42882" y="1706027"/>
            <a:ext cx="191135" cy="1257300"/>
            <a:chOff x="4542882" y="1706027"/>
            <a:chExt cx="191135" cy="1257300"/>
          </a:xfrm>
        </p:grpSpPr>
        <p:sp>
          <p:nvSpPr>
            <p:cNvPr id="18" name="object 18"/>
            <p:cNvSpPr/>
            <p:nvPr/>
          </p:nvSpPr>
          <p:spPr>
            <a:xfrm>
              <a:off x="4638155" y="1706027"/>
              <a:ext cx="0" cy="1126490"/>
            </a:xfrm>
            <a:custGeom>
              <a:avLst/>
              <a:gdLst/>
              <a:ahLst/>
              <a:cxnLst/>
              <a:rect l="l" t="t" r="r" b="b"/>
              <a:pathLst>
                <a:path w="0" h="1126489">
                  <a:moveTo>
                    <a:pt x="0" y="0"/>
                  </a:moveTo>
                  <a:lnTo>
                    <a:pt x="0" y="1126150"/>
                  </a:lnTo>
                </a:path>
              </a:pathLst>
            </a:custGeom>
            <a:ln w="47692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2882" y="2820265"/>
              <a:ext cx="190546" cy="143057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1278708" y="8125018"/>
            <a:ext cx="49530" cy="304165"/>
          </a:xfrm>
          <a:custGeom>
            <a:avLst/>
            <a:gdLst/>
            <a:ahLst/>
            <a:cxnLst/>
            <a:rect l="l" t="t" r="r" b="b"/>
            <a:pathLst>
              <a:path w="49530" h="304165">
                <a:moveTo>
                  <a:pt x="24548" y="303675"/>
                </a:moveTo>
                <a:lnTo>
                  <a:pt x="14992" y="301742"/>
                </a:lnTo>
                <a:lnTo>
                  <a:pt x="7189" y="296471"/>
                </a:lnTo>
                <a:lnTo>
                  <a:pt x="1928" y="288654"/>
                </a:lnTo>
                <a:lnTo>
                  <a:pt x="0" y="279083"/>
                </a:lnTo>
                <a:lnTo>
                  <a:pt x="0" y="24592"/>
                </a:lnTo>
                <a:lnTo>
                  <a:pt x="1928" y="15021"/>
                </a:lnTo>
                <a:lnTo>
                  <a:pt x="7189" y="7204"/>
                </a:lnTo>
                <a:lnTo>
                  <a:pt x="14992" y="1933"/>
                </a:lnTo>
                <a:lnTo>
                  <a:pt x="24548" y="0"/>
                </a:lnTo>
                <a:lnTo>
                  <a:pt x="34104" y="1933"/>
                </a:lnTo>
                <a:lnTo>
                  <a:pt x="41906" y="7204"/>
                </a:lnTo>
                <a:lnTo>
                  <a:pt x="47166" y="15021"/>
                </a:lnTo>
                <a:lnTo>
                  <a:pt x="49095" y="24592"/>
                </a:lnTo>
                <a:lnTo>
                  <a:pt x="49095" y="279083"/>
                </a:lnTo>
                <a:lnTo>
                  <a:pt x="47166" y="288654"/>
                </a:lnTo>
                <a:lnTo>
                  <a:pt x="41906" y="296471"/>
                </a:lnTo>
                <a:lnTo>
                  <a:pt x="34104" y="301742"/>
                </a:lnTo>
                <a:lnTo>
                  <a:pt x="24548" y="303675"/>
                </a:lnTo>
                <a:close/>
              </a:path>
            </a:pathLst>
          </a:custGeom>
          <a:solidFill>
            <a:srgbClr val="04092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460408" y="8365149"/>
            <a:ext cx="1685925" cy="1474470"/>
            <a:chOff x="460408" y="8365149"/>
            <a:chExt cx="1685925" cy="1474470"/>
          </a:xfrm>
        </p:grpSpPr>
        <p:sp>
          <p:nvSpPr>
            <p:cNvPr id="22" name="object 22"/>
            <p:cNvSpPr/>
            <p:nvPr/>
          </p:nvSpPr>
          <p:spPr>
            <a:xfrm>
              <a:off x="906208" y="8535529"/>
              <a:ext cx="793750" cy="1304290"/>
            </a:xfrm>
            <a:custGeom>
              <a:avLst/>
              <a:gdLst/>
              <a:ahLst/>
              <a:cxnLst/>
              <a:rect l="l" t="t" r="r" b="b"/>
              <a:pathLst>
                <a:path w="793750" h="1304290">
                  <a:moveTo>
                    <a:pt x="546950" y="1240688"/>
                  </a:moveTo>
                  <a:lnTo>
                    <a:pt x="247129" y="1240688"/>
                  </a:lnTo>
                  <a:lnTo>
                    <a:pt x="268935" y="1303985"/>
                  </a:lnTo>
                  <a:lnTo>
                    <a:pt x="525145" y="1303985"/>
                  </a:lnTo>
                  <a:lnTo>
                    <a:pt x="546950" y="1240688"/>
                  </a:lnTo>
                  <a:close/>
                </a:path>
                <a:path w="793750" h="1304290">
                  <a:moveTo>
                    <a:pt x="592455" y="1196098"/>
                  </a:moveTo>
                  <a:lnTo>
                    <a:pt x="590524" y="1186522"/>
                  </a:lnTo>
                  <a:lnTo>
                    <a:pt x="585266" y="1178699"/>
                  </a:lnTo>
                  <a:lnTo>
                    <a:pt x="577456" y="1173429"/>
                  </a:lnTo>
                  <a:lnTo>
                    <a:pt x="567905" y="1171498"/>
                  </a:lnTo>
                  <a:lnTo>
                    <a:pt x="226174" y="1171498"/>
                  </a:lnTo>
                  <a:lnTo>
                    <a:pt x="216623" y="1173429"/>
                  </a:lnTo>
                  <a:lnTo>
                    <a:pt x="208813" y="1178699"/>
                  </a:lnTo>
                  <a:lnTo>
                    <a:pt x="203555" y="1186522"/>
                  </a:lnTo>
                  <a:lnTo>
                    <a:pt x="201625" y="1196098"/>
                  </a:lnTo>
                  <a:lnTo>
                    <a:pt x="203555" y="1205674"/>
                  </a:lnTo>
                  <a:lnTo>
                    <a:pt x="208813" y="1213485"/>
                  </a:lnTo>
                  <a:lnTo>
                    <a:pt x="216623" y="1218755"/>
                  </a:lnTo>
                  <a:lnTo>
                    <a:pt x="226174" y="1220685"/>
                  </a:lnTo>
                  <a:lnTo>
                    <a:pt x="567905" y="1220685"/>
                  </a:lnTo>
                  <a:lnTo>
                    <a:pt x="577456" y="1218755"/>
                  </a:lnTo>
                  <a:lnTo>
                    <a:pt x="585266" y="1213485"/>
                  </a:lnTo>
                  <a:lnTo>
                    <a:pt x="590524" y="1205674"/>
                  </a:lnTo>
                  <a:lnTo>
                    <a:pt x="592455" y="1196098"/>
                  </a:lnTo>
                  <a:close/>
                </a:path>
                <a:path w="793750" h="1304290">
                  <a:moveTo>
                    <a:pt x="592455" y="1130503"/>
                  </a:moveTo>
                  <a:lnTo>
                    <a:pt x="590524" y="1120940"/>
                  </a:lnTo>
                  <a:lnTo>
                    <a:pt x="585266" y="1113116"/>
                  </a:lnTo>
                  <a:lnTo>
                    <a:pt x="577456" y="1107846"/>
                  </a:lnTo>
                  <a:lnTo>
                    <a:pt x="567905" y="1105916"/>
                  </a:lnTo>
                  <a:lnTo>
                    <a:pt x="226174" y="1105916"/>
                  </a:lnTo>
                  <a:lnTo>
                    <a:pt x="216623" y="1107846"/>
                  </a:lnTo>
                  <a:lnTo>
                    <a:pt x="208813" y="1113116"/>
                  </a:lnTo>
                  <a:lnTo>
                    <a:pt x="203555" y="1120940"/>
                  </a:lnTo>
                  <a:lnTo>
                    <a:pt x="201625" y="1130503"/>
                  </a:lnTo>
                  <a:lnTo>
                    <a:pt x="203555" y="1140079"/>
                  </a:lnTo>
                  <a:lnTo>
                    <a:pt x="208813" y="1147889"/>
                  </a:lnTo>
                  <a:lnTo>
                    <a:pt x="216623" y="1153172"/>
                  </a:lnTo>
                  <a:lnTo>
                    <a:pt x="226174" y="1155103"/>
                  </a:lnTo>
                  <a:lnTo>
                    <a:pt x="567905" y="1155103"/>
                  </a:lnTo>
                  <a:lnTo>
                    <a:pt x="577456" y="1153172"/>
                  </a:lnTo>
                  <a:lnTo>
                    <a:pt x="585266" y="1147889"/>
                  </a:lnTo>
                  <a:lnTo>
                    <a:pt x="590524" y="1140079"/>
                  </a:lnTo>
                  <a:lnTo>
                    <a:pt x="592455" y="1130503"/>
                  </a:lnTo>
                  <a:close/>
                </a:path>
                <a:path w="793750" h="1304290">
                  <a:moveTo>
                    <a:pt x="592455" y="1064920"/>
                  </a:moveTo>
                  <a:lnTo>
                    <a:pt x="590524" y="1055344"/>
                  </a:lnTo>
                  <a:lnTo>
                    <a:pt x="585266" y="1047534"/>
                  </a:lnTo>
                  <a:lnTo>
                    <a:pt x="577456" y="1042263"/>
                  </a:lnTo>
                  <a:lnTo>
                    <a:pt x="567905" y="1040320"/>
                  </a:lnTo>
                  <a:lnTo>
                    <a:pt x="226174" y="1040320"/>
                  </a:lnTo>
                  <a:lnTo>
                    <a:pt x="216623" y="1042263"/>
                  </a:lnTo>
                  <a:lnTo>
                    <a:pt x="208813" y="1047534"/>
                  </a:lnTo>
                  <a:lnTo>
                    <a:pt x="203555" y="1055344"/>
                  </a:lnTo>
                  <a:lnTo>
                    <a:pt x="201625" y="1064920"/>
                  </a:lnTo>
                  <a:lnTo>
                    <a:pt x="203555" y="1074483"/>
                  </a:lnTo>
                  <a:lnTo>
                    <a:pt x="208813" y="1082306"/>
                  </a:lnTo>
                  <a:lnTo>
                    <a:pt x="216623" y="1087577"/>
                  </a:lnTo>
                  <a:lnTo>
                    <a:pt x="226174" y="1089507"/>
                  </a:lnTo>
                  <a:lnTo>
                    <a:pt x="567905" y="1089507"/>
                  </a:lnTo>
                  <a:lnTo>
                    <a:pt x="577456" y="1087577"/>
                  </a:lnTo>
                  <a:lnTo>
                    <a:pt x="585266" y="1082306"/>
                  </a:lnTo>
                  <a:lnTo>
                    <a:pt x="590524" y="1074483"/>
                  </a:lnTo>
                  <a:lnTo>
                    <a:pt x="592455" y="1064920"/>
                  </a:lnTo>
                  <a:close/>
                </a:path>
                <a:path w="793750" h="1304290">
                  <a:moveTo>
                    <a:pt x="793369" y="373265"/>
                  </a:moveTo>
                  <a:lnTo>
                    <a:pt x="787412" y="324078"/>
                  </a:lnTo>
                  <a:lnTo>
                    <a:pt x="775677" y="276936"/>
                  </a:lnTo>
                  <a:lnTo>
                    <a:pt x="758520" y="232206"/>
                  </a:lnTo>
                  <a:lnTo>
                    <a:pt x="744372" y="205460"/>
                  </a:lnTo>
                  <a:lnTo>
                    <a:pt x="744372" y="376161"/>
                  </a:lnTo>
                  <a:lnTo>
                    <a:pt x="743597" y="428078"/>
                  </a:lnTo>
                  <a:lnTo>
                    <a:pt x="735317" y="478764"/>
                  </a:lnTo>
                  <a:lnTo>
                    <a:pt x="719785" y="527494"/>
                  </a:lnTo>
                  <a:lnTo>
                    <a:pt x="697217" y="573468"/>
                  </a:lnTo>
                  <a:lnTo>
                    <a:pt x="667880" y="615962"/>
                  </a:lnTo>
                  <a:lnTo>
                    <a:pt x="638187" y="657390"/>
                  </a:lnTo>
                  <a:lnTo>
                    <a:pt x="613486" y="701649"/>
                  </a:lnTo>
                  <a:lnTo>
                    <a:pt x="593953" y="748220"/>
                  </a:lnTo>
                  <a:lnTo>
                    <a:pt x="579780" y="796607"/>
                  </a:lnTo>
                  <a:lnTo>
                    <a:pt x="571144" y="846289"/>
                  </a:lnTo>
                  <a:lnTo>
                    <a:pt x="568312" y="895362"/>
                  </a:lnTo>
                  <a:lnTo>
                    <a:pt x="568223" y="967803"/>
                  </a:lnTo>
                  <a:lnTo>
                    <a:pt x="560666" y="975372"/>
                  </a:lnTo>
                  <a:lnTo>
                    <a:pt x="243205" y="975372"/>
                  </a:lnTo>
                  <a:lnTo>
                    <a:pt x="235940" y="973899"/>
                  </a:lnTo>
                  <a:lnTo>
                    <a:pt x="230009" y="969886"/>
                  </a:lnTo>
                  <a:lnTo>
                    <a:pt x="226009" y="963955"/>
                  </a:lnTo>
                  <a:lnTo>
                    <a:pt x="224548" y="956691"/>
                  </a:lnTo>
                  <a:lnTo>
                    <a:pt x="224548" y="895362"/>
                  </a:lnTo>
                  <a:lnTo>
                    <a:pt x="221640" y="845337"/>
                  </a:lnTo>
                  <a:lnTo>
                    <a:pt x="212991" y="796061"/>
                  </a:lnTo>
                  <a:lnTo>
                    <a:pt x="198704" y="747814"/>
                  </a:lnTo>
                  <a:lnTo>
                    <a:pt x="178904" y="700900"/>
                  </a:lnTo>
                  <a:lnTo>
                    <a:pt x="153670" y="655586"/>
                  </a:lnTo>
                  <a:lnTo>
                    <a:pt x="123113" y="612190"/>
                  </a:lnTo>
                  <a:lnTo>
                    <a:pt x="96824" y="573684"/>
                  </a:lnTo>
                  <a:lnTo>
                    <a:pt x="76136" y="532536"/>
                  </a:lnTo>
                  <a:lnTo>
                    <a:pt x="61214" y="489165"/>
                  </a:lnTo>
                  <a:lnTo>
                    <a:pt x="52146" y="443928"/>
                  </a:lnTo>
                  <a:lnTo>
                    <a:pt x="49098" y="397217"/>
                  </a:lnTo>
                  <a:lnTo>
                    <a:pt x="52311" y="349275"/>
                  </a:lnTo>
                  <a:lnTo>
                    <a:pt x="61823" y="302958"/>
                  </a:lnTo>
                  <a:lnTo>
                    <a:pt x="77419" y="258737"/>
                  </a:lnTo>
                  <a:lnTo>
                    <a:pt x="98894" y="217055"/>
                  </a:lnTo>
                  <a:lnTo>
                    <a:pt x="126034" y="178460"/>
                  </a:lnTo>
                  <a:lnTo>
                    <a:pt x="158762" y="143192"/>
                  </a:lnTo>
                  <a:lnTo>
                    <a:pt x="200012" y="109766"/>
                  </a:lnTo>
                  <a:lnTo>
                    <a:pt x="245097" y="83362"/>
                  </a:lnTo>
                  <a:lnTo>
                    <a:pt x="293344" y="64211"/>
                  </a:lnTo>
                  <a:lnTo>
                    <a:pt x="344144" y="52552"/>
                  </a:lnTo>
                  <a:lnTo>
                    <a:pt x="396811" y="48615"/>
                  </a:lnTo>
                  <a:lnTo>
                    <a:pt x="404228" y="48615"/>
                  </a:lnTo>
                  <a:lnTo>
                    <a:pt x="465302" y="55422"/>
                  </a:lnTo>
                  <a:lnTo>
                    <a:pt x="509549" y="67665"/>
                  </a:lnTo>
                  <a:lnTo>
                    <a:pt x="551408" y="85559"/>
                  </a:lnTo>
                  <a:lnTo>
                    <a:pt x="590410" y="108648"/>
                  </a:lnTo>
                  <a:lnTo>
                    <a:pt x="626084" y="136448"/>
                  </a:lnTo>
                  <a:lnTo>
                    <a:pt x="657987" y="168503"/>
                  </a:lnTo>
                  <a:lnTo>
                    <a:pt x="685634" y="204343"/>
                  </a:lnTo>
                  <a:lnTo>
                    <a:pt x="708558" y="243497"/>
                  </a:lnTo>
                  <a:lnTo>
                    <a:pt x="726300" y="285496"/>
                  </a:lnTo>
                  <a:lnTo>
                    <a:pt x="738390" y="329869"/>
                  </a:lnTo>
                  <a:lnTo>
                    <a:pt x="744372" y="376161"/>
                  </a:lnTo>
                  <a:lnTo>
                    <a:pt x="744372" y="205460"/>
                  </a:lnTo>
                  <a:lnTo>
                    <a:pt x="709472" y="151485"/>
                  </a:lnTo>
                  <a:lnTo>
                    <a:pt x="678319" y="116255"/>
                  </a:lnTo>
                  <a:lnTo>
                    <a:pt x="643242" y="84924"/>
                  </a:lnTo>
                  <a:lnTo>
                    <a:pt x="604621" y="57899"/>
                  </a:lnTo>
                  <a:lnTo>
                    <a:pt x="587273" y="48615"/>
                  </a:lnTo>
                  <a:lnTo>
                    <a:pt x="562838" y="35534"/>
                  </a:lnTo>
                  <a:lnTo>
                    <a:pt x="518248" y="18211"/>
                  </a:lnTo>
                  <a:lnTo>
                    <a:pt x="471220" y="6311"/>
                  </a:lnTo>
                  <a:lnTo>
                    <a:pt x="422160" y="203"/>
                  </a:lnTo>
                  <a:lnTo>
                    <a:pt x="375018" y="0"/>
                  </a:lnTo>
                  <a:lnTo>
                    <a:pt x="328866" y="5168"/>
                  </a:lnTo>
                  <a:lnTo>
                    <a:pt x="284073" y="15595"/>
                  </a:lnTo>
                  <a:lnTo>
                    <a:pt x="240957" y="31140"/>
                  </a:lnTo>
                  <a:lnTo>
                    <a:pt x="199872" y="51701"/>
                  </a:lnTo>
                  <a:lnTo>
                    <a:pt x="161150" y="77139"/>
                  </a:lnTo>
                  <a:lnTo>
                    <a:pt x="125120" y="107353"/>
                  </a:lnTo>
                  <a:lnTo>
                    <a:pt x="93154" y="141262"/>
                  </a:lnTo>
                  <a:lnTo>
                    <a:pt x="65595" y="178396"/>
                  </a:lnTo>
                  <a:lnTo>
                    <a:pt x="42494" y="218465"/>
                  </a:lnTo>
                  <a:lnTo>
                    <a:pt x="24218" y="260832"/>
                  </a:lnTo>
                  <a:lnTo>
                    <a:pt x="10896" y="305054"/>
                  </a:lnTo>
                  <a:lnTo>
                    <a:pt x="2755" y="350672"/>
                  </a:lnTo>
                  <a:lnTo>
                    <a:pt x="0" y="397217"/>
                  </a:lnTo>
                  <a:lnTo>
                    <a:pt x="3479" y="450519"/>
                  </a:lnTo>
                  <a:lnTo>
                    <a:pt x="13830" y="502145"/>
                  </a:lnTo>
                  <a:lnTo>
                    <a:pt x="30873" y="551662"/>
                  </a:lnTo>
                  <a:lnTo>
                    <a:pt x="54483" y="598614"/>
                  </a:lnTo>
                  <a:lnTo>
                    <a:pt x="84493" y="642581"/>
                  </a:lnTo>
                  <a:lnTo>
                    <a:pt x="116801" y="689432"/>
                  </a:lnTo>
                  <a:lnTo>
                    <a:pt x="142214" y="738593"/>
                  </a:lnTo>
                  <a:lnTo>
                    <a:pt x="160566" y="789597"/>
                  </a:lnTo>
                  <a:lnTo>
                    <a:pt x="171691" y="842010"/>
                  </a:lnTo>
                  <a:lnTo>
                    <a:pt x="175437" y="895362"/>
                  </a:lnTo>
                  <a:lnTo>
                    <a:pt x="175437" y="956691"/>
                  </a:lnTo>
                  <a:lnTo>
                    <a:pt x="180771" y="983081"/>
                  </a:lnTo>
                  <a:lnTo>
                    <a:pt x="195313" y="1004658"/>
                  </a:lnTo>
                  <a:lnTo>
                    <a:pt x="216852" y="1019225"/>
                  </a:lnTo>
                  <a:lnTo>
                    <a:pt x="243205" y="1024572"/>
                  </a:lnTo>
                  <a:lnTo>
                    <a:pt x="551370" y="1024572"/>
                  </a:lnTo>
                  <a:lnTo>
                    <a:pt x="597979" y="1005192"/>
                  </a:lnTo>
                  <a:lnTo>
                    <a:pt x="617321" y="958481"/>
                  </a:lnTo>
                  <a:lnTo>
                    <a:pt x="617423" y="895362"/>
                  </a:lnTo>
                  <a:lnTo>
                    <a:pt x="621055" y="842962"/>
                  </a:lnTo>
                  <a:lnTo>
                    <a:pt x="632079" y="790295"/>
                  </a:lnTo>
                  <a:lnTo>
                    <a:pt x="650113" y="739521"/>
                  </a:lnTo>
                  <a:lnTo>
                    <a:pt x="674865" y="691451"/>
                  </a:lnTo>
                  <a:lnTo>
                    <a:pt x="706069" y="646874"/>
                  </a:lnTo>
                  <a:lnTo>
                    <a:pt x="734517" y="606755"/>
                  </a:lnTo>
                  <a:lnTo>
                    <a:pt x="757605" y="563791"/>
                  </a:lnTo>
                  <a:lnTo>
                    <a:pt x="775208" y="518452"/>
                  </a:lnTo>
                  <a:lnTo>
                    <a:pt x="787133" y="471258"/>
                  </a:lnTo>
                  <a:lnTo>
                    <a:pt x="793242" y="422694"/>
                  </a:lnTo>
                  <a:lnTo>
                    <a:pt x="793369" y="373265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7719" y="8365149"/>
              <a:ext cx="228712" cy="2291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43018" y="8944876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3" y="49187"/>
                  </a:moveTo>
                  <a:lnTo>
                    <a:pt x="24540" y="49187"/>
                  </a:lnTo>
                  <a:lnTo>
                    <a:pt x="14990" y="47255"/>
                  </a:lnTo>
                  <a:lnTo>
                    <a:pt x="7189" y="41985"/>
                  </a:lnTo>
                  <a:lnTo>
                    <a:pt x="1929" y="34168"/>
                  </a:lnTo>
                  <a:lnTo>
                    <a:pt x="0" y="24595"/>
                  </a:lnTo>
                  <a:lnTo>
                    <a:pt x="1929" y="15020"/>
                  </a:lnTo>
                  <a:lnTo>
                    <a:pt x="7189" y="7202"/>
                  </a:lnTo>
                  <a:lnTo>
                    <a:pt x="14990" y="1932"/>
                  </a:lnTo>
                  <a:lnTo>
                    <a:pt x="24540" y="0"/>
                  </a:lnTo>
                  <a:lnTo>
                    <a:pt x="278543" y="0"/>
                  </a:lnTo>
                  <a:lnTo>
                    <a:pt x="288092" y="1932"/>
                  </a:lnTo>
                  <a:lnTo>
                    <a:pt x="295893" y="7202"/>
                  </a:lnTo>
                  <a:lnTo>
                    <a:pt x="301154" y="15020"/>
                  </a:lnTo>
                  <a:lnTo>
                    <a:pt x="303084" y="24595"/>
                  </a:lnTo>
                  <a:lnTo>
                    <a:pt x="301154" y="34168"/>
                  </a:lnTo>
                  <a:lnTo>
                    <a:pt x="295893" y="41985"/>
                  </a:lnTo>
                  <a:lnTo>
                    <a:pt x="288092" y="47255"/>
                  </a:lnTo>
                  <a:lnTo>
                    <a:pt x="278543" y="49187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7721" y="9344650"/>
              <a:ext cx="228713" cy="2291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080" y="9344651"/>
              <a:ext cx="228709" cy="2291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0408" y="8944874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9" y="49189"/>
                  </a:moveTo>
                  <a:lnTo>
                    <a:pt x="24548" y="49189"/>
                  </a:lnTo>
                  <a:lnTo>
                    <a:pt x="14992" y="47256"/>
                  </a:lnTo>
                  <a:lnTo>
                    <a:pt x="7189" y="41985"/>
                  </a:lnTo>
                  <a:lnTo>
                    <a:pt x="1928" y="34167"/>
                  </a:lnTo>
                  <a:lnTo>
                    <a:pt x="0" y="24593"/>
                  </a:lnTo>
                  <a:lnTo>
                    <a:pt x="1928" y="15020"/>
                  </a:lnTo>
                  <a:lnTo>
                    <a:pt x="7189" y="7203"/>
                  </a:lnTo>
                  <a:lnTo>
                    <a:pt x="14992" y="1932"/>
                  </a:lnTo>
                  <a:lnTo>
                    <a:pt x="24548" y="0"/>
                  </a:lnTo>
                  <a:lnTo>
                    <a:pt x="278549" y="0"/>
                  </a:lnTo>
                  <a:lnTo>
                    <a:pt x="288106" y="1932"/>
                  </a:lnTo>
                  <a:lnTo>
                    <a:pt x="295909" y="7203"/>
                  </a:lnTo>
                  <a:lnTo>
                    <a:pt x="301169" y="15020"/>
                  </a:lnTo>
                  <a:lnTo>
                    <a:pt x="303098" y="24593"/>
                  </a:lnTo>
                  <a:lnTo>
                    <a:pt x="301169" y="34167"/>
                  </a:lnTo>
                  <a:lnTo>
                    <a:pt x="295909" y="41985"/>
                  </a:lnTo>
                  <a:lnTo>
                    <a:pt x="288106" y="47256"/>
                  </a:lnTo>
                  <a:lnTo>
                    <a:pt x="278549" y="49189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080" y="8365149"/>
              <a:ext cx="228707" cy="22914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58075" y="8468448"/>
            <a:ext cx="2883601" cy="18161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25232"/>
            <a:ext cx="3060085" cy="101727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670958" y="1029052"/>
            <a:ext cx="1590939" cy="1665946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12804690" y="0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5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7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9" y="65700"/>
                </a:lnTo>
                <a:lnTo>
                  <a:pt x="423862" y="0"/>
                </a:lnTo>
                <a:lnTo>
                  <a:pt x="432116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9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5" y="423862"/>
                </a:lnTo>
                <a:lnTo>
                  <a:pt x="782024" y="432116"/>
                </a:lnTo>
                <a:lnTo>
                  <a:pt x="724163" y="440735"/>
                </a:lnTo>
                <a:lnTo>
                  <a:pt x="673569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9"/>
                </a:lnTo>
                <a:lnTo>
                  <a:pt x="440735" y="724163"/>
                </a:lnTo>
                <a:lnTo>
                  <a:pt x="432116" y="782024"/>
                </a:lnTo>
                <a:lnTo>
                  <a:pt x="423862" y="847725"/>
                </a:lnTo>
                <a:close/>
              </a:path>
            </a:pathLst>
          </a:custGeom>
          <a:solidFill>
            <a:srgbClr val="04092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15"/>
              <a:t>T</a:t>
            </a:r>
            <a:r>
              <a:rPr dirty="0" spc="-1585"/>
              <a:t>h</a:t>
            </a:r>
            <a:r>
              <a:rPr dirty="0" spc="690"/>
              <a:t>a</a:t>
            </a:r>
            <a:r>
              <a:rPr dirty="0" spc="-1585"/>
              <a:t>n</a:t>
            </a:r>
            <a:r>
              <a:rPr dirty="0" spc="-810"/>
              <a:t>k</a:t>
            </a:r>
            <a:r>
              <a:rPr dirty="0" spc="-1989"/>
              <a:t> </a:t>
            </a:r>
            <a:r>
              <a:rPr dirty="0" spc="-420"/>
              <a:t>y</a:t>
            </a:r>
            <a:r>
              <a:rPr dirty="0" spc="-1040"/>
              <a:t>o</a:t>
            </a:r>
            <a:r>
              <a:rPr dirty="0" spc="-1585"/>
              <a:t>u</a:t>
            </a:r>
            <a:r>
              <a:rPr dirty="0" spc="-1555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Vedant Kandalkar</dc:creator>
  <cp:keywords>DAFSxiegnJw,BAEox3F96tA</cp:keywords>
  <dc:title>Blue Modern Minimalist Artificial Intelligence Technology Presentation</dc:title>
  <dcterms:created xsi:type="dcterms:W3CDTF">2023-01-27T14:57:25Z</dcterms:created>
  <dcterms:modified xsi:type="dcterms:W3CDTF">2023-01-27T14:57:25Z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Creator">
    <vt:lpwstr>Canva</vt:lpwstr>
  </property>
  <property fmtid="{D5CDD505-2E9C-101B-9397-08002B2CF9AE}" pid="4" name="LastSaved">
    <vt:filetime>2023-01-27T00:00:00Z</vt:filetime>
  </property>
</Properties>
</file>