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262A-9BFC-4DED-8E02-BF62545430D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DA3F-2A19-4E39-A492-540DAECF02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772400" cy="1470025"/>
          </a:xfrm>
        </p:spPr>
        <p:txBody>
          <a:bodyPr/>
          <a:lstStyle/>
          <a:p>
            <a:r>
              <a:rPr lang="en-US" dirty="0" smtClean="0"/>
              <a:t>PRIVILEGES TO DIFFERENT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571612"/>
            <a:ext cx="7786742" cy="4429156"/>
          </a:xfrm>
        </p:spPr>
        <p:txBody>
          <a:bodyPr/>
          <a:lstStyle/>
          <a:p>
            <a:pPr algn="l"/>
            <a:r>
              <a:rPr lang="en-US" dirty="0" smtClean="0"/>
              <a:t>1.ADMINISTRATOR</a:t>
            </a:r>
          </a:p>
          <a:p>
            <a:pPr algn="l"/>
            <a:r>
              <a:rPr lang="en-US" dirty="0" smtClean="0"/>
              <a:t>ALL </a:t>
            </a:r>
            <a:r>
              <a:rPr lang="en-US" dirty="0" err="1" smtClean="0"/>
              <a:t>priveleges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2786059"/>
          <a:ext cx="6096000" cy="35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74338">
                <a:tc>
                  <a:txBody>
                    <a:bodyPr/>
                    <a:lstStyle/>
                    <a:p>
                      <a:r>
                        <a:rPr lang="en-US" dirty="0" smtClean="0"/>
                        <a:t>1.ADMITTED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6.BLOOD</a:t>
                      </a:r>
                      <a:endParaRPr lang="en-US" dirty="0"/>
                    </a:p>
                  </a:txBody>
                  <a:tcPr/>
                </a:tc>
              </a:tr>
              <a:tr h="674338">
                <a:tc>
                  <a:txBody>
                    <a:bodyPr/>
                    <a:lstStyle/>
                    <a:p>
                      <a:r>
                        <a:rPr lang="en-US" dirty="0" smtClean="0"/>
                        <a:t>2.DONOR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7.BLOOD_BANK</a:t>
                      </a:r>
                      <a:endParaRPr lang="en-US" dirty="0"/>
                    </a:p>
                  </a:txBody>
                  <a:tcPr/>
                </a:tc>
              </a:tr>
              <a:tr h="758640">
                <a:tc>
                  <a:txBody>
                    <a:bodyPr/>
                    <a:lstStyle/>
                    <a:p>
                      <a:r>
                        <a:rPr lang="en-US" dirty="0" smtClean="0"/>
                        <a:t>3.PATIENT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8.EMPLOYEE</a:t>
                      </a:r>
                      <a:endParaRPr lang="en-US" dirty="0"/>
                    </a:p>
                  </a:txBody>
                  <a:tcPr/>
                </a:tc>
              </a:tr>
              <a:tr h="790246">
                <a:tc>
                  <a:txBody>
                    <a:bodyPr/>
                    <a:lstStyle/>
                    <a:p>
                      <a:r>
                        <a:rPr lang="en-US" dirty="0" smtClean="0"/>
                        <a:t>4.HOSPITAL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9.PHONE</a:t>
                      </a:r>
                      <a:endParaRPr lang="en-US" dirty="0"/>
                    </a:p>
                  </a:txBody>
                  <a:tcPr/>
                </a:tc>
              </a:tr>
              <a:tr h="674338">
                <a:tc>
                  <a:txBody>
                    <a:bodyPr/>
                    <a:lstStyle/>
                    <a:p>
                      <a:r>
                        <a:rPr lang="en-US" dirty="0" smtClean="0"/>
                        <a:t>5.RECEPTIONIST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2.RECEPTIONIST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721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041"/>
                <a:gridCol w="1362065"/>
                <a:gridCol w="22860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Receptionist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Select,update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Blood_bank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Select,update,delete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Select,update,delete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8596" y="3357562"/>
            <a:ext cx="72866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3.BLOOD_BANKMANAGER</a:t>
            </a:r>
            <a:endParaRPr lang="en-US" sz="3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3" y="4071941"/>
          <a:ext cx="7048527" cy="185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9"/>
                <a:gridCol w="2349509"/>
                <a:gridCol w="2349509"/>
              </a:tblGrid>
              <a:tr h="561446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Privileges</a:t>
                      </a:r>
                      <a:endParaRPr lang="en-US" dirty="0"/>
                    </a:p>
                  </a:txBody>
                  <a:tcPr/>
                </a:tc>
              </a:tr>
              <a:tr h="431981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</a:tr>
              <a:tr h="4319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Blood_bank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Select,update,delete</a:t>
                      </a:r>
                      <a:endParaRPr lang="en-US" dirty="0"/>
                    </a:p>
                  </a:txBody>
                  <a:tcPr/>
                </a:tc>
              </a:tr>
              <a:tr h="431981"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Selecte,update,delete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2868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Select,update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71472" y="142852"/>
            <a:ext cx="4347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4.Donor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80357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5.Hospital_Administrator</a:t>
            </a:r>
            <a:endParaRPr lang="en-US" sz="40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2857496"/>
          <a:ext cx="6429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143140"/>
                <a:gridCol w="2143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Select,Update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Select,update,delete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Select,update,delete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Select,update,delete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Select,update,delete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PRIVILEGES TO DIFFERENT USERS</vt:lpstr>
      <vt:lpstr>2.RECEPTIONIST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PRIVILEGES TO DIFFERENT USERS</dc:title>
  <dc:creator>Dell</dc:creator>
  <cp:lastModifiedBy>Dell</cp:lastModifiedBy>
  <cp:revision>3</cp:revision>
  <dcterms:created xsi:type="dcterms:W3CDTF">2020-04-17T04:41:51Z</dcterms:created>
  <dcterms:modified xsi:type="dcterms:W3CDTF">2020-04-17T06:10:00Z</dcterms:modified>
</cp:coreProperties>
</file>