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D147-6EC9-4E90-B43E-EFD43292E97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4FC3-D22F-4191-BC79-E37C306F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642918"/>
            <a:ext cx="6400800" cy="78581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HD Symbol" pitchFamily="18" charset="0"/>
              </a:rPr>
              <a:t>WEB SCRAPPING</a:t>
            </a:r>
            <a:endParaRPr lang="en-US" sz="4400" dirty="0">
              <a:solidFill>
                <a:srgbClr val="FF0000"/>
              </a:solidFill>
              <a:latin typeface="AHD Symbol" pitchFamily="18" charset="0"/>
            </a:endParaRPr>
          </a:p>
        </p:txBody>
      </p:sp>
      <p:pic>
        <p:nvPicPr>
          <p:cNvPr id="4" name="Picture 3" descr="th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8001024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Python Based </a:t>
            </a:r>
            <a:r>
              <a:rPr lang="en-US" i="1" dirty="0" err="1" smtClean="0">
                <a:solidFill>
                  <a:srgbClr val="00B050"/>
                </a:solidFill>
              </a:rPr>
              <a:t>Webscrapping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have used PYCHARM as editor.</a:t>
            </a:r>
          </a:p>
          <a:p>
            <a:r>
              <a:rPr lang="en-US" dirty="0" smtClean="0"/>
              <a:t>It is useful for creating Virtual </a:t>
            </a:r>
            <a:r>
              <a:rPr lang="en-US" dirty="0" err="1" smtClean="0"/>
              <a:t>enviorment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the help of virtual </a:t>
            </a:r>
            <a:r>
              <a:rPr lang="en-US" dirty="0" err="1" smtClean="0"/>
              <a:t>envirment</a:t>
            </a:r>
            <a:r>
              <a:rPr lang="en-US" dirty="0" smtClean="0"/>
              <a:t> we can run </a:t>
            </a:r>
            <a:r>
              <a:rPr lang="en-US" dirty="0" err="1" smtClean="0"/>
              <a:t>scarpy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It backend is mainly programmed in python.</a:t>
            </a:r>
          </a:p>
          <a:p>
            <a:r>
              <a:rPr lang="en-US" dirty="0" smtClean="0"/>
              <a:t>And GUI based interface with </a:t>
            </a:r>
            <a:r>
              <a:rPr lang="en-US" dirty="0" err="1" smtClean="0"/>
              <a:t>tkinter</a:t>
            </a:r>
            <a:r>
              <a:rPr lang="en-US" dirty="0" smtClean="0"/>
              <a:t> library in python.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rgbClr val="0070C0"/>
                </a:solidFill>
              </a:rPr>
              <a:t>Instructions </a:t>
            </a:r>
            <a:endParaRPr lang="en-US" sz="66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1:check all python files in crawler/spider</a:t>
            </a:r>
          </a:p>
          <a:p>
            <a:pPr>
              <a:buNone/>
            </a:pPr>
            <a:r>
              <a:rPr lang="en-US" dirty="0" smtClean="0"/>
              <a:t>We have created following files to scrape:</a:t>
            </a:r>
          </a:p>
          <a:p>
            <a:pPr lvl="1"/>
            <a:r>
              <a:rPr lang="en-US" dirty="0" smtClean="0"/>
              <a:t>Amazon.py</a:t>
            </a:r>
          </a:p>
          <a:p>
            <a:pPr lvl="1"/>
            <a:r>
              <a:rPr lang="en-US" dirty="0" smtClean="0"/>
              <a:t>Shopclues.py</a:t>
            </a:r>
          </a:p>
          <a:p>
            <a:pPr lvl="1"/>
            <a:r>
              <a:rPr lang="en-US" dirty="0" smtClean="0"/>
              <a:t>Flipkart.py</a:t>
            </a:r>
          </a:p>
          <a:p>
            <a:pPr lvl="1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Pycharm</a:t>
            </a:r>
            <a:r>
              <a:rPr lang="en-US" dirty="0" smtClean="0"/>
              <a:t> will automatically creates structures of its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scrapy</a:t>
            </a:r>
            <a:r>
              <a:rPr lang="en-US" dirty="0" smtClean="0"/>
              <a:t> Files.</a:t>
            </a:r>
          </a:p>
          <a:p>
            <a:pPr lvl="1">
              <a:buNone/>
            </a:pPr>
            <a:r>
              <a:rPr lang="en-US" dirty="0" smtClean="0"/>
              <a:t>&gt;Check the above file it will gives data of following </a:t>
            </a:r>
            <a:r>
              <a:rPr lang="en-US" dirty="0" err="1" smtClean="0"/>
              <a:t>webpages</a:t>
            </a:r>
            <a:r>
              <a:rPr lang="en-US" dirty="0" smtClean="0"/>
              <a:t> selected for scrapping.</a:t>
            </a:r>
          </a:p>
          <a:p>
            <a:pPr lvl="1">
              <a:buNone/>
            </a:pPr>
            <a:r>
              <a:rPr lang="en-US" dirty="0" smtClean="0"/>
              <a:t>&gt;We have select </a:t>
            </a:r>
            <a:r>
              <a:rPr lang="en-US" dirty="0" err="1" smtClean="0"/>
              <a:t>webpages</a:t>
            </a:r>
            <a:r>
              <a:rPr lang="en-US" dirty="0" smtClean="0"/>
              <a:t> of Mobile-products in all three websites.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357982"/>
          </a:xfrm>
        </p:spPr>
        <p:txBody>
          <a:bodyPr>
            <a:normAutofit/>
          </a:bodyPr>
          <a:lstStyle/>
          <a:p>
            <a:r>
              <a:rPr lang="en-US" dirty="0" smtClean="0"/>
              <a:t>Step 2:- Now run tk.py file in your system.</a:t>
            </a:r>
          </a:p>
          <a:p>
            <a:r>
              <a:rPr lang="en-US" dirty="0" smtClean="0"/>
              <a:t>It will open GUI interface.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&gt;Now click on any of following and its particular </a:t>
            </a:r>
            <a:r>
              <a:rPr lang="en-US" dirty="0" err="1" smtClean="0"/>
              <a:t>file.And</a:t>
            </a:r>
            <a:r>
              <a:rPr lang="en-US" dirty="0" smtClean="0"/>
              <a:t> run it by click on its button.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Annotation 2020-04-14 1659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571612"/>
            <a:ext cx="9144000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sz="2000" dirty="0" smtClean="0"/>
              <a:t>Now if you want the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of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Click on CSV and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Output will be in Crawler/</a:t>
            </a:r>
            <a:r>
              <a:rPr lang="en-US" sz="2000" dirty="0" err="1" smtClean="0"/>
              <a:t>flipkart.csv.It</a:t>
            </a:r>
            <a:r>
              <a:rPr lang="en-US" sz="2000" dirty="0" smtClean="0"/>
              <a:t> will scrape details of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Mobile details and its price.</a:t>
            </a:r>
          </a:p>
          <a:p>
            <a:endParaRPr lang="en-US" dirty="0"/>
          </a:p>
        </p:txBody>
      </p:sp>
      <p:pic>
        <p:nvPicPr>
          <p:cNvPr id="4" name="Picture 3" descr="Annotation 2020-04-14 1703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857364"/>
            <a:ext cx="8681434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 you can get details of </a:t>
            </a:r>
            <a:r>
              <a:rPr lang="en-US" dirty="0" err="1" smtClean="0"/>
              <a:t>amazon,shopclues</a:t>
            </a:r>
            <a:r>
              <a:rPr lang="en-US" dirty="0" smtClean="0"/>
              <a:t> in all three formats.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CSV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JSON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Python Based Webscrapping</vt:lpstr>
      <vt:lpstr>Instructions 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</cp:revision>
  <dcterms:created xsi:type="dcterms:W3CDTF">2020-04-14T11:11:32Z</dcterms:created>
  <dcterms:modified xsi:type="dcterms:W3CDTF">2020-04-14T11:38:10Z</dcterms:modified>
</cp:coreProperties>
</file>