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613B18-BA15-4ACE-A650-EC8284C3F53A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2CE29B-62B8-4705-A41A-5A53B531F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13B18-BA15-4ACE-A650-EC8284C3F53A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2CE29B-62B8-4705-A41A-5A53B531F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13B18-BA15-4ACE-A650-EC8284C3F53A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2CE29B-62B8-4705-A41A-5A53B531F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13B18-BA15-4ACE-A650-EC8284C3F53A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2CE29B-62B8-4705-A41A-5A53B531F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13B18-BA15-4ACE-A650-EC8284C3F53A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2CE29B-62B8-4705-A41A-5A53B531F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13B18-BA15-4ACE-A650-EC8284C3F53A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2CE29B-62B8-4705-A41A-5A53B531F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13B18-BA15-4ACE-A650-EC8284C3F53A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2CE29B-62B8-4705-A41A-5A53B531F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13B18-BA15-4ACE-A650-EC8284C3F53A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2CE29B-62B8-4705-A41A-5A53B531F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13B18-BA15-4ACE-A650-EC8284C3F53A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2CE29B-62B8-4705-A41A-5A53B531F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613B18-BA15-4ACE-A650-EC8284C3F53A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2CE29B-62B8-4705-A41A-5A53B531F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613B18-BA15-4ACE-A650-EC8284C3F53A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2CE29B-62B8-4705-A41A-5A53B531F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613B18-BA15-4ACE-A650-EC8284C3F53A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2CE29B-62B8-4705-A41A-5A53B531F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m.nih.gov/medlineplus/ency/article/000769.htm" TargetMode="External"/><Relationship Id="rId2" Type="http://schemas.openxmlformats.org/officeDocument/2006/relationships/hyperlink" Target="http://www.nlm.nih.gov/medlineplus/ency/article/007222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health/PMH0002267/" TargetMode="External"/><Relationship Id="rId2" Type="http://schemas.openxmlformats.org/officeDocument/2006/relationships/hyperlink" Target="http://www.nlm.nih.gov/medlineplus/ency/article/002236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ans.org/en/Patients/Neurosurgical-Conditions-and-Treatments/Metastatic-Brain-Tumo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341" y="2643182"/>
            <a:ext cx="5000659" cy="34391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2154230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 smtClean="0"/>
              <a:t>BRAIN TUMOR DETECTION</a:t>
            </a:r>
            <a:br>
              <a:rPr lang="en-US" sz="4000" i="1" dirty="0" smtClean="0"/>
            </a:br>
            <a:r>
              <a:rPr lang="en-US" sz="4000" dirty="0" smtClean="0">
                <a:solidFill>
                  <a:srgbClr val="FFFF00"/>
                </a:solidFill>
              </a:rPr>
              <a:t>FUNDAMETAL OF IMAGE AND VIDEO PROCESSING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4572008"/>
            <a:ext cx="3500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ROLL NO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18BCE144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18BCE152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Laplacian Filter is the final part of image processing.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create the Laplacian Mask which we have to subtract from the original image.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Due to this we will have Sharpen image.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Here we have used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negative kernel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 EHANCEMENT :</a:t>
            </a:r>
            <a:r>
              <a:rPr lang="en-US" dirty="0" smtClean="0">
                <a:solidFill>
                  <a:srgbClr val="002060"/>
                </a:solidFill>
              </a:rPr>
              <a:t>LAPLACIAN FILTER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 descr="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4071942"/>
            <a:ext cx="2751013" cy="25297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By segmentation in this project means the partition of pictures into many segments however the most difficult task is with the degree of pictures are non-inheritable.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2D pictures every activity is termed as element. In 3D pictures , it is referred to 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voxels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have use two method for segmentation.</a:t>
            </a:r>
          </a:p>
          <a:p>
            <a:r>
              <a:rPr lang="en-US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1.Thresolding.</a:t>
            </a:r>
          </a:p>
          <a:p>
            <a:r>
              <a:rPr lang="en-US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2.Sobel Filter</a:t>
            </a:r>
            <a:endParaRPr lang="en-US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IMAGE SEGMENTATION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Thresholding methodology is the most basic image segmentation technique.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A threshold value is used to transform a gray-scale featured image to a binary image in this technique.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Here we have used threshold value 168.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Threshold Segmentation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 descr="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4012186"/>
            <a:ext cx="3261597" cy="28458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Sobel operator, also known as the Sobel–Feldman operator or Sobel filter, is a tool used in image processing and computer vision, especially in edge detection algorithms.</a:t>
            </a:r>
          </a:p>
          <a:p>
            <a:pPr algn="just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In this paper for edge detection we have used two types of sobel filter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First one of kernel size=3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Second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one of kernel size=5</a:t>
            </a:r>
          </a:p>
          <a:p>
            <a:pPr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Sobel Filter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3286124"/>
            <a:ext cx="3346156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/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A brain tumor is an abnormal development of tissues in the brain that interferes with normal brain functions. 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Medical image processing's main objective is to distinguish correct and relevant information from photographs with the least amount of error possible. 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Because of the brain's size, identifying brain tumors by MRI images is challenging. 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Here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 have designed to detect tumor and segment it using Image processing.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</a:rPr>
              <a:t>CONCLUSION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78621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6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National institute of biomedical imaging and bioengineering (https://www.nibib.nih.gov/scienceeducation/science-topics/magnetic-resonance-imaging-mri). </a:t>
            </a:r>
          </a:p>
          <a:p>
            <a:pPr lvl="0">
              <a:lnSpc>
                <a:spcPct val="16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Amrutha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Ravi, “Medical Image Segmentation”, Computer Methods And Programs In Biomedicine .</a:t>
            </a:r>
          </a:p>
          <a:p>
            <a:pPr lvl="0">
              <a:lnSpc>
                <a:spcPct val="16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https://www.researchgate.net/publication/252069542_Brain_Image_Segmentation.</a:t>
            </a:r>
          </a:p>
          <a:p>
            <a:pPr lvl="0">
              <a:lnSpc>
                <a:spcPct val="16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https://ijmter.com/published_special_issues/07-02-2015/image-segmentation-techniques-for-brain-mri-images-a-survey.pdf </a:t>
            </a:r>
          </a:p>
          <a:p>
            <a:pPr lvl="0">
              <a:lnSpc>
                <a:spcPct val="16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DATASETS: https://www.kaggle.com/navoneel/brain-mri-images-for-brain-tumor-detection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7030A0"/>
                </a:solidFill>
              </a:rPr>
              <a:t>References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1538" y="2071678"/>
            <a:ext cx="63579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857255"/>
          </a:xfrm>
        </p:spPr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214422"/>
            <a:ext cx="8029604" cy="5143536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/>
              <a:t>What is Brain tumor?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Types of Brain tumor.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Steps for detection of Brain tumor.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MRI image of Brain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Image Enhancement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Image Segmentation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Conclusion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References </a:t>
            </a:r>
            <a:endParaRPr lang="en-US" dirty="0" smtClean="0"/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1071546"/>
            <a:ext cx="8329642" cy="4935745"/>
          </a:xfrm>
        </p:spPr>
        <p:txBody>
          <a:bodyPr/>
          <a:lstStyle/>
          <a:p>
            <a:pPr algn="just"/>
            <a:r>
              <a:rPr lang="en-US" dirty="0" smtClean="0"/>
              <a:t>A brain tumor, known as an intracranial tumor, is an abnormal mass of tissue in which cells grow and multiply uncontrollably, seemingly unchecked by the mechanisms that control normal cells. </a:t>
            </a:r>
          </a:p>
          <a:p>
            <a:pPr algn="just"/>
            <a:r>
              <a:rPr lang="en-US" dirty="0" smtClean="0"/>
              <a:t>More than 150 different brain tumors have been documented, but the two main groups of brain tumors </a:t>
            </a:r>
            <a:r>
              <a:rPr lang="en-US" dirty="0" smtClean="0"/>
              <a:t>are termed</a:t>
            </a:r>
            <a:r>
              <a:rPr lang="en-US" dirty="0" smtClean="0"/>
              <a:t> </a:t>
            </a:r>
            <a:r>
              <a:rPr lang="en-US" b="1" dirty="0" smtClean="0">
                <a:hlinkClick r:id="rId2"/>
              </a:rPr>
              <a:t>primary</a:t>
            </a:r>
            <a:r>
              <a:rPr lang="en-US" dirty="0" smtClean="0"/>
              <a:t> and </a:t>
            </a:r>
            <a:r>
              <a:rPr lang="en-US" b="1" dirty="0" smtClean="0">
                <a:hlinkClick r:id="rId3"/>
              </a:rPr>
              <a:t>metastatic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What is Brain tumor?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/>
          </a:bodyPr>
          <a:lstStyle/>
          <a:p>
            <a:pPr marL="624078" indent="-514350" algn="just">
              <a:buAutoNum type="arabicPeriod"/>
            </a:pPr>
            <a:r>
              <a:rPr lang="en-US" sz="2400" dirty="0" smtClean="0"/>
              <a:t>Primary brain tumors include tumors that originate from the tissues of the brain or the brain's immediate </a:t>
            </a:r>
            <a:r>
              <a:rPr lang="en-US" sz="2400" dirty="0" smtClean="0"/>
              <a:t>surroundings.</a:t>
            </a:r>
          </a:p>
          <a:p>
            <a:pPr marL="624078" indent="-514350" algn="just">
              <a:buAutoNum type="arabicPeriod"/>
            </a:pPr>
            <a:r>
              <a:rPr lang="en-US" sz="2400" dirty="0" smtClean="0"/>
              <a:t>Types </a:t>
            </a:r>
            <a:r>
              <a:rPr lang="en-US" sz="2400" dirty="0" smtClean="0"/>
              <a:t>of primary Tumor</a:t>
            </a:r>
            <a:r>
              <a:rPr lang="en-US" sz="2400" dirty="0" smtClean="0"/>
              <a:t>: </a:t>
            </a:r>
            <a:r>
              <a:rPr lang="en-US" sz="2400" b="1" dirty="0" smtClean="0">
                <a:hlinkClick r:id="rId2"/>
              </a:rPr>
              <a:t>benign</a:t>
            </a:r>
            <a:r>
              <a:rPr lang="en-US" sz="2400" dirty="0" smtClean="0"/>
              <a:t> or </a:t>
            </a:r>
            <a:r>
              <a:rPr lang="en-US" sz="2400" b="1" dirty="0" smtClean="0">
                <a:hlinkClick r:id="rId3"/>
              </a:rPr>
              <a:t>malignant</a:t>
            </a:r>
            <a:endParaRPr lang="en-US" sz="2400" b="1" dirty="0" smtClean="0"/>
          </a:p>
          <a:p>
            <a:pPr marL="624078" indent="-514350" algn="just">
              <a:buAutoNum type="arabicPeriod"/>
            </a:pPr>
            <a:r>
              <a:rPr lang="en-US" sz="2400" b="1" dirty="0" smtClean="0">
                <a:hlinkClick r:id="rId4"/>
              </a:rPr>
              <a:t>Metastatic </a:t>
            </a:r>
            <a:r>
              <a:rPr lang="en-US" sz="2400" b="1" dirty="0" smtClean="0">
                <a:hlinkClick r:id="rId4"/>
              </a:rPr>
              <a:t>brain tumors</a:t>
            </a:r>
            <a:r>
              <a:rPr lang="en-US" sz="2400" dirty="0" smtClean="0"/>
              <a:t> include tumors that arise elsewhere in the body (such as the breast or lungs) and migrate to the brain, usually through the bloodstream. </a:t>
            </a:r>
            <a:endParaRPr lang="en-US" sz="2400" dirty="0" smtClean="0"/>
          </a:p>
          <a:p>
            <a:pPr marL="624078" indent="-514350" algn="just">
              <a:buAutoNum type="arabicPeriod"/>
            </a:pPr>
            <a:r>
              <a:rPr lang="en-US" sz="2400" dirty="0" smtClean="0"/>
              <a:t>Metastatic </a:t>
            </a:r>
            <a:r>
              <a:rPr lang="en-US" sz="2400" dirty="0" smtClean="0"/>
              <a:t>tumors are considered cancer and are malignant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Types of Brain Tumor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proposed method divided into two part. (1) Image enhancement </a:t>
            </a:r>
          </a:p>
          <a:p>
            <a:r>
              <a:rPr lang="en-US" dirty="0" smtClean="0"/>
              <a:t>(2) Image segmentation.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Steps for detection of Brain tumor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 descr="Screenshot 2021-04-24 2017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071810"/>
            <a:ext cx="8429097" cy="22042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This is the first step in our proposed project .This information provided is magnetic 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resonance imaging </a:t>
            </a:r>
            <a:r>
              <a:rPr lang="en-US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(MRI) collected in its original format (.jpg, .png). </a:t>
            </a: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>cv2.imread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plt.imshow()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MRI Brain Image</a:t>
            </a:r>
            <a:endParaRPr lang="en-US" dirty="0"/>
          </a:p>
        </p:txBody>
      </p:sp>
      <p:pic>
        <p:nvPicPr>
          <p:cNvPr id="4" name="Picture 3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3625453"/>
            <a:ext cx="3429024" cy="25717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93574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Image enhancement is the procedure of improving the quality and information content of original data before processing.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Image enhancement starts by first applying median filter. 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After that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got smoothed image. To sharpen image apply laplacian filter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IMAGE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ENHANCEMENT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142984"/>
            <a:ext cx="8258204" cy="486430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Add Salt and pepper noise in the given image.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Here we have added 10% salt and pepper noise to the image.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Here Salt and pepper noise to added because it will lead to smoothing operation.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 EHANCEMENT: ADD NOISE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3500438"/>
            <a:ext cx="3500462" cy="30122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this we have applied Median Filter to image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Because it will robust to salt and pepper noise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And gave output with smooth image.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 EHANCEMENT: </a:t>
            </a:r>
            <a:r>
              <a:rPr lang="en-US" dirty="0" smtClean="0">
                <a:solidFill>
                  <a:srgbClr val="FFFF00"/>
                </a:solidFill>
              </a:rPr>
              <a:t>APPLY MEDIAN FILTER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Screenshot 2021-04-24 1042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3000372"/>
            <a:ext cx="4286280" cy="368331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</TotalTime>
  <Words>571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BRAIN TUMOR DETECTION FUNDAMETAL OF IMAGE AND VIDEO PROCESSING</vt:lpstr>
      <vt:lpstr>OVERVIEW</vt:lpstr>
      <vt:lpstr>What is Brain tumor?</vt:lpstr>
      <vt:lpstr>Types of Brain Tumor</vt:lpstr>
      <vt:lpstr>Steps for detection of Brain tumor</vt:lpstr>
      <vt:lpstr>MRI Brain Image</vt:lpstr>
      <vt:lpstr>IMAGE ENHANCEMENT</vt:lpstr>
      <vt:lpstr>IMAGE EHANCEMENT: ADD NOISE</vt:lpstr>
      <vt:lpstr>IMAGE EHANCEMENT: APPLY MEDIAN FILTER</vt:lpstr>
      <vt:lpstr>IMAGE EHANCEMENT :LAPLACIAN FILTER</vt:lpstr>
      <vt:lpstr>IMAGE SEGMENTATION</vt:lpstr>
      <vt:lpstr>Threshold Segmentation</vt:lpstr>
      <vt:lpstr>Sobel Filter</vt:lpstr>
      <vt:lpstr>CONCLUSION</vt:lpstr>
      <vt:lpstr>References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FUNDAMETAL OF IMAGE AND VIDEO PROCESSING</dc:title>
  <dc:creator>Dell</dc:creator>
  <cp:lastModifiedBy>Chirag</cp:lastModifiedBy>
  <cp:revision>13</cp:revision>
  <dcterms:created xsi:type="dcterms:W3CDTF">2021-04-24T14:28:54Z</dcterms:created>
  <dcterms:modified xsi:type="dcterms:W3CDTF">2021-04-25T05:01:34Z</dcterms:modified>
</cp:coreProperties>
</file>