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55A8335-07D6-4EE8-A9F1-A74FBFAC25D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air travel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684514D-0CAE-433F-A176-A227B063025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18/06/24 17:08:17 IST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B75A564-F42C-491D-B7AB-9A92FF40CC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0"/>
            <a:ext cx="771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2024-06-18T11:38:18Z</dcterms:created>
  <dcterms:modified xsi:type="dcterms:W3CDTF">2024-06-18T11:38:18Z</dcterms:modified>
</cp:coreProperties>
</file>