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2.xml" ContentType="application/vnd.openxmlformats-officedocument.theme+xml"/>
  <Override PartName="/ppt/tags/tag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822" r:id="rId6"/>
  </p:sldMasterIdLst>
  <p:notesMasterIdLst>
    <p:notesMasterId r:id="rId22"/>
  </p:notesMasterIdLst>
  <p:handoutMasterIdLst>
    <p:handoutMasterId r:id="rId23"/>
  </p:handoutMasterIdLst>
  <p:sldIdLst>
    <p:sldId id="261" r:id="rId7"/>
    <p:sldId id="406" r:id="rId8"/>
    <p:sldId id="397" r:id="rId9"/>
    <p:sldId id="417" r:id="rId10"/>
    <p:sldId id="409" r:id="rId11"/>
    <p:sldId id="407" r:id="rId12"/>
    <p:sldId id="410" r:id="rId13"/>
    <p:sldId id="415" r:id="rId14"/>
    <p:sldId id="418" r:id="rId15"/>
    <p:sldId id="416" r:id="rId16"/>
    <p:sldId id="411" r:id="rId17"/>
    <p:sldId id="413" r:id="rId18"/>
    <p:sldId id="412" r:id="rId19"/>
    <p:sldId id="419" r:id="rId20"/>
    <p:sldId id="398" r:id="rId21"/>
  </p:sldIdLst>
  <p:sldSz cx="12192000" cy="6858000"/>
  <p:notesSz cx="6858000" cy="9144000"/>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95" autoAdjust="0"/>
    <p:restoredTop sz="86540" autoAdjust="0"/>
  </p:normalViewPr>
  <p:slideViewPr>
    <p:cSldViewPr snapToGrid="0">
      <p:cViewPr varScale="1">
        <p:scale>
          <a:sx n="50" d="100"/>
          <a:sy n="50" d="100"/>
        </p:scale>
        <p:origin x="1588" y="4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tags" Target="tags/tag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B94F49-0816-49FF-8C51-6E0319833E45}" type="datetimeFigureOut">
              <a:rPr lang="en-US"/>
              <a:t>8/13/2020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187074-5D88-48C0-98F9-DD9ADD9690CA}" type="slidenum">
              <a:rPr/>
              <a:t>‹#›</a:t>
            </a:fld>
            <a:endParaRPr/>
          </a:p>
        </p:txBody>
      </p:sp>
    </p:spTree>
    <p:extLst>
      <p:ext uri="{BB962C8B-B14F-4D97-AF65-F5344CB8AC3E}">
        <p14:creationId xmlns:p14="http://schemas.microsoft.com/office/powerpoint/2010/main" val="1278526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solidFill>
                  <a:schemeClr val="tx2"/>
                </a:solidFill>
                <a:latin typeface="+mn-lt"/>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solidFill>
                  <a:schemeClr val="tx2"/>
                </a:solidFill>
                <a:latin typeface="+mn-lt"/>
              </a:defRPr>
            </a:lvl1pPr>
          </a:lstStyle>
          <a:p>
            <a:fld id="{D0C86A9D-D652-4189-8A9E-96B74ED70A26}" type="datetimeFigureOut">
              <a:rPr lang="en-US" smtClean="0"/>
              <a:pPr/>
              <a:t>8/13/2020</a:t>
            </a:fld>
            <a:endParaRPr lang="en-US"/>
          </a:p>
        </p:txBody>
      </p:sp>
      <p:sp>
        <p:nvSpPr>
          <p:cNvPr id="4" name="Slide Image Placeholder 3"/>
          <p:cNvSpPr>
            <a:spLocks noGrp="1" noRot="1" noChangeAspect="1"/>
          </p:cNvSpPr>
          <p:nvPr>
            <p:ph type="sldImg" idx="2"/>
          </p:nvPr>
        </p:nvSpPr>
        <p:spPr>
          <a:xfrm>
            <a:off x="685800" y="630238"/>
            <a:ext cx="5486401"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799" y="3887786"/>
            <a:ext cx="5486402" cy="4600606"/>
          </a:xfrm>
          <a:prstGeom prst="rect">
            <a:avLst/>
          </a:prstGeom>
        </p:spPr>
        <p:txBody>
          <a:bodyPr vert="horz" lIns="91440" tIns="45720" rIns="91440" bIns="45720" rtlCol="0"/>
          <a:lstStyle/>
          <a:p>
            <a:pPr lvl="0"/>
            <a:r>
              <a:t>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1221698" y="8685213"/>
            <a:ext cx="4414604" cy="458787"/>
          </a:xfrm>
          <a:prstGeom prst="rect">
            <a:avLst/>
          </a:prstGeom>
        </p:spPr>
        <p:txBody>
          <a:bodyPr vert="horz" lIns="91440" tIns="45720" rIns="91440" bIns="45720" rtlCol="0" anchor="b"/>
          <a:lstStyle>
            <a:lvl1pPr algn="ctr">
              <a:defRPr sz="1200">
                <a:solidFill>
                  <a:schemeClr val="tx2"/>
                </a:solidFill>
                <a:latin typeface="+mn-lt"/>
              </a:defRPr>
            </a:lvl1pPr>
          </a:lstStyle>
          <a:p>
            <a:endParaRPr lang="en-US"/>
          </a:p>
        </p:txBody>
      </p:sp>
      <p:sp>
        <p:nvSpPr>
          <p:cNvPr id="7" name="Slide Number Placeholder 6"/>
          <p:cNvSpPr>
            <a:spLocks noGrp="1"/>
          </p:cNvSpPr>
          <p:nvPr>
            <p:ph type="sldNum" sz="quarter" idx="5"/>
          </p:nvPr>
        </p:nvSpPr>
        <p:spPr>
          <a:xfrm>
            <a:off x="-1" y="8685213"/>
            <a:ext cx="974361" cy="458787"/>
          </a:xfrm>
          <a:prstGeom prst="rect">
            <a:avLst/>
          </a:prstGeom>
        </p:spPr>
        <p:txBody>
          <a:bodyPr vert="horz" lIns="91440" tIns="45720" rIns="91440" bIns="45720" rtlCol="0" anchor="b"/>
          <a:lstStyle>
            <a:lvl1pPr algn="l">
              <a:defRPr sz="1200">
                <a:solidFill>
                  <a:schemeClr val="tx2"/>
                </a:solidFill>
                <a:latin typeface="+mn-lt"/>
              </a:defRPr>
            </a:lvl1pPr>
          </a:lstStyle>
          <a:p>
            <a:fld id="{C8A156DE-823B-4295-AA39-2388F3A47175}" type="slidenum">
              <a:rPr lang="en-US" smtClean="0"/>
              <a:pPr/>
              <a:t>‹#›</a:t>
            </a:fld>
            <a:endParaRPr lang="en-US"/>
          </a:p>
        </p:txBody>
      </p:sp>
      <p:pic>
        <p:nvPicPr>
          <p:cNvPr id="8" name="Picture 34"/>
          <p:cNvPicPr>
            <a:picLocks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black">
          <a:xfrm>
            <a:off x="6127832" y="8726128"/>
            <a:ext cx="641005" cy="337102"/>
          </a:xfrm>
          <a:prstGeom prst="rect">
            <a:avLst/>
          </a:prstGeom>
          <a:noFill/>
          <a:ln w="9525">
            <a:noFill/>
            <a:miter lim="800000"/>
            <a:headEnd/>
            <a:tailEnd/>
          </a:ln>
        </p:spPr>
      </p:pic>
    </p:spTree>
    <p:extLst>
      <p:ext uri="{BB962C8B-B14F-4D97-AF65-F5344CB8AC3E}">
        <p14:creationId xmlns:p14="http://schemas.microsoft.com/office/powerpoint/2010/main" val="399944036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Univers LT 55" panose="02000503040000020003" pitchFamily="2" charset="0"/>
        <a:ea typeface="+mn-ea"/>
        <a:cs typeface="+mn-cs"/>
      </a:defRPr>
    </a:lvl2pPr>
    <a:lvl3pPr marL="914400" algn="l" defTabSz="914400" rtl="0" eaLnBrk="1" latinLnBrk="0" hangingPunct="1">
      <a:defRPr sz="1200" kern="1200">
        <a:solidFill>
          <a:schemeClr val="tx1"/>
        </a:solidFill>
        <a:latin typeface="Univers LT 55" panose="02000503040000020003" pitchFamily="2" charset="0"/>
        <a:ea typeface="+mn-ea"/>
        <a:cs typeface="+mn-cs"/>
      </a:defRPr>
    </a:lvl3pPr>
    <a:lvl4pPr marL="1371600" algn="l" defTabSz="914400" rtl="0" eaLnBrk="1" latinLnBrk="0" hangingPunct="1">
      <a:defRPr sz="1200" kern="1200">
        <a:solidFill>
          <a:schemeClr val="tx1"/>
        </a:solidFill>
        <a:latin typeface="Univers LT 55" panose="02000503040000020003" pitchFamily="2" charset="0"/>
        <a:ea typeface="+mn-ea"/>
        <a:cs typeface="+mn-cs"/>
      </a:defRPr>
    </a:lvl4pPr>
    <a:lvl5pPr marL="1828800" algn="l" defTabSz="914400" rtl="0" eaLnBrk="1" latinLnBrk="0" hangingPunct="1">
      <a:defRPr sz="1200" kern="1200">
        <a:solidFill>
          <a:schemeClr val="tx1"/>
        </a:solidFill>
        <a:latin typeface="Univers LT 55" panose="02000503040000020003"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156DE-823B-4295-AA39-2388F3A47175}" type="slidenum">
              <a:rPr lang="en-US" smtClean="0"/>
              <a:pPr/>
              <a:t>1</a:t>
            </a:fld>
            <a:endParaRPr lang="en-US"/>
          </a:p>
        </p:txBody>
      </p:sp>
    </p:spTree>
    <p:extLst>
      <p:ext uri="{BB962C8B-B14F-4D97-AF65-F5344CB8AC3E}">
        <p14:creationId xmlns:p14="http://schemas.microsoft.com/office/powerpoint/2010/main" val="1384993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C8A156DE-823B-4295-AA39-2388F3A47175}" type="slidenum">
              <a:rPr lang="en-US" smtClean="0"/>
              <a:pPr/>
              <a:t>10</a:t>
            </a:fld>
            <a:endParaRPr lang="en-US"/>
          </a:p>
        </p:txBody>
      </p:sp>
    </p:spTree>
    <p:extLst>
      <p:ext uri="{BB962C8B-B14F-4D97-AF65-F5344CB8AC3E}">
        <p14:creationId xmlns:p14="http://schemas.microsoft.com/office/powerpoint/2010/main" val="3859643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156DE-823B-4295-AA39-2388F3A47175}" type="slidenum">
              <a:rPr lang="en-US" smtClean="0"/>
              <a:pPr/>
              <a:t>11</a:t>
            </a:fld>
            <a:endParaRPr lang="en-US"/>
          </a:p>
        </p:txBody>
      </p:sp>
    </p:spTree>
    <p:extLst>
      <p:ext uri="{BB962C8B-B14F-4D97-AF65-F5344CB8AC3E}">
        <p14:creationId xmlns:p14="http://schemas.microsoft.com/office/powerpoint/2010/main" val="640398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156DE-823B-4295-AA39-2388F3A47175}" type="slidenum">
              <a:rPr lang="en-US" smtClean="0"/>
              <a:pPr/>
              <a:t>12</a:t>
            </a:fld>
            <a:endParaRPr lang="en-US"/>
          </a:p>
        </p:txBody>
      </p:sp>
    </p:spTree>
    <p:extLst>
      <p:ext uri="{BB962C8B-B14F-4D97-AF65-F5344CB8AC3E}">
        <p14:creationId xmlns:p14="http://schemas.microsoft.com/office/powerpoint/2010/main" val="2473633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548640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156DE-823B-4295-AA39-2388F3A47175}" type="slidenum">
              <a:rPr lang="en-US" smtClean="0"/>
              <a:pPr/>
              <a:t>13</a:t>
            </a:fld>
            <a:endParaRPr lang="en-US"/>
          </a:p>
        </p:txBody>
      </p:sp>
    </p:spTree>
    <p:extLst>
      <p:ext uri="{BB962C8B-B14F-4D97-AF65-F5344CB8AC3E}">
        <p14:creationId xmlns:p14="http://schemas.microsoft.com/office/powerpoint/2010/main" val="2038356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C8A156DE-823B-4295-AA39-2388F3A47175}" type="slidenum">
              <a:rPr lang="en-US" smtClean="0"/>
              <a:pPr/>
              <a:t>14</a:t>
            </a:fld>
            <a:endParaRPr lang="en-US"/>
          </a:p>
        </p:txBody>
      </p:sp>
    </p:spTree>
    <p:extLst>
      <p:ext uri="{BB962C8B-B14F-4D97-AF65-F5344CB8AC3E}">
        <p14:creationId xmlns:p14="http://schemas.microsoft.com/office/powerpoint/2010/main" val="1324140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156DE-823B-4295-AA39-2388F3A47175}" type="slidenum">
              <a:rPr lang="en-US" smtClean="0"/>
              <a:pPr/>
              <a:t>15</a:t>
            </a:fld>
            <a:endParaRPr lang="en-US"/>
          </a:p>
        </p:txBody>
      </p:sp>
    </p:spTree>
    <p:extLst>
      <p:ext uri="{BB962C8B-B14F-4D97-AF65-F5344CB8AC3E}">
        <p14:creationId xmlns:p14="http://schemas.microsoft.com/office/powerpoint/2010/main" val="1849522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6C2464-60A7-4E30-A622-ADF34D2E293A}" type="slidenum">
              <a:rPr lang="en-US" smtClean="0"/>
              <a:pPr/>
              <a:t>2</a:t>
            </a:fld>
            <a:endParaRPr lang="en-US"/>
          </a:p>
        </p:txBody>
      </p:sp>
    </p:spTree>
    <p:extLst>
      <p:ext uri="{BB962C8B-B14F-4D97-AF65-F5344CB8AC3E}">
        <p14:creationId xmlns:p14="http://schemas.microsoft.com/office/powerpoint/2010/main" val="2328125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156DE-823B-4295-AA39-2388F3A47175}" type="slidenum">
              <a:rPr lang="en-US" smtClean="0"/>
              <a:pPr/>
              <a:t>3</a:t>
            </a:fld>
            <a:endParaRPr lang="en-US"/>
          </a:p>
        </p:txBody>
      </p:sp>
    </p:spTree>
    <p:extLst>
      <p:ext uri="{BB962C8B-B14F-4D97-AF65-F5344CB8AC3E}">
        <p14:creationId xmlns:p14="http://schemas.microsoft.com/office/powerpoint/2010/main" val="1429114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C8A156DE-823B-4295-AA39-2388F3A47175}" type="slidenum">
              <a:rPr lang="en-US" smtClean="0"/>
              <a:pPr/>
              <a:t>4</a:t>
            </a:fld>
            <a:endParaRPr lang="en-US"/>
          </a:p>
        </p:txBody>
      </p:sp>
    </p:spTree>
    <p:extLst>
      <p:ext uri="{BB962C8B-B14F-4D97-AF65-F5344CB8AC3E}">
        <p14:creationId xmlns:p14="http://schemas.microsoft.com/office/powerpoint/2010/main" val="702025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Previously, developers attempting to query the DRD were forced to submit a request to a team member who has control of the QA database. The member would then have to add additional routes to the logic in the database. This process is tedious and can take up to 2 weeks while also utilizing human resources.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156DE-823B-4295-AA39-2388F3A47175}" type="slidenum">
              <a:rPr lang="en-US" smtClean="0"/>
              <a:pPr/>
              <a:t>5</a:t>
            </a:fld>
            <a:endParaRPr lang="en-US"/>
          </a:p>
        </p:txBody>
      </p:sp>
    </p:spTree>
    <p:extLst>
      <p:ext uri="{BB962C8B-B14F-4D97-AF65-F5344CB8AC3E}">
        <p14:creationId xmlns:p14="http://schemas.microsoft.com/office/powerpoint/2010/main" val="3086835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548640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156DE-823B-4295-AA39-2388F3A47175}" type="slidenum">
              <a:rPr lang="en-US" smtClean="0"/>
              <a:pPr/>
              <a:t>6</a:t>
            </a:fld>
            <a:endParaRPr lang="en-US"/>
          </a:p>
        </p:txBody>
      </p:sp>
    </p:spTree>
    <p:extLst>
      <p:ext uri="{BB962C8B-B14F-4D97-AF65-F5344CB8AC3E}">
        <p14:creationId xmlns:p14="http://schemas.microsoft.com/office/powerpoint/2010/main" val="864251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156DE-823B-4295-AA39-2388F3A47175}" type="slidenum">
              <a:rPr lang="en-US" smtClean="0"/>
              <a:pPr/>
              <a:t>7</a:t>
            </a:fld>
            <a:endParaRPr lang="en-US"/>
          </a:p>
        </p:txBody>
      </p:sp>
    </p:spTree>
    <p:extLst>
      <p:ext uri="{BB962C8B-B14F-4D97-AF65-F5344CB8AC3E}">
        <p14:creationId xmlns:p14="http://schemas.microsoft.com/office/powerpoint/2010/main" val="2956999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C8A156DE-823B-4295-AA39-2388F3A47175}" type="slidenum">
              <a:rPr lang="en-US" smtClean="0"/>
              <a:pPr/>
              <a:t>8</a:t>
            </a:fld>
            <a:endParaRPr lang="en-US"/>
          </a:p>
        </p:txBody>
      </p:sp>
    </p:spTree>
    <p:extLst>
      <p:ext uri="{BB962C8B-B14F-4D97-AF65-F5344CB8AC3E}">
        <p14:creationId xmlns:p14="http://schemas.microsoft.com/office/powerpoint/2010/main" val="4137274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C8A156DE-823B-4295-AA39-2388F3A47175}" type="slidenum">
              <a:rPr lang="en-US" smtClean="0"/>
              <a:pPr/>
              <a:t>9</a:t>
            </a:fld>
            <a:endParaRPr lang="en-US"/>
          </a:p>
        </p:txBody>
      </p:sp>
    </p:spTree>
    <p:extLst>
      <p:ext uri="{BB962C8B-B14F-4D97-AF65-F5344CB8AC3E}">
        <p14:creationId xmlns:p14="http://schemas.microsoft.com/office/powerpoint/2010/main" val="9036410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3.xml"/><Relationship Id="rId4" Type="http://schemas.microsoft.com/office/2007/relationships/hdphoto" Target="../media/hdphoto2.wdp"/></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Master" Target="../slideMasters/slideMaster2.xml"/><Relationship Id="rId1" Type="http://schemas.openxmlformats.org/officeDocument/2006/relationships/tags" Target="../tags/tag9.xml"/><Relationship Id="rId4" Type="http://schemas.openxmlformats.org/officeDocument/2006/relationships/image" Target="../media/image17.pn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Streetlights">
    <p:bg>
      <p:bgPr>
        <a:solidFill>
          <a:srgbClr val="FF6600"/>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 y="857"/>
            <a:ext cx="12198096" cy="6861428"/>
          </a:xfrm>
          <a:prstGeom prst="rect">
            <a:avLst/>
          </a:prstGeom>
        </p:spPr>
      </p:pic>
      <p:sp>
        <p:nvSpPr>
          <p:cNvPr id="2" name="Title 1"/>
          <p:cNvSpPr>
            <a:spLocks noGrp="1"/>
          </p:cNvSpPr>
          <p:nvPr>
            <p:ph type="ctrTitle" hasCustomPrompt="1"/>
          </p:nvPr>
        </p:nvSpPr>
        <p:spPr>
          <a:xfrm>
            <a:off x="4180266" y="1133856"/>
            <a:ext cx="6742176" cy="2246970"/>
          </a:xfrm>
        </p:spPr>
        <p:txBody>
          <a:bodyPr tIns="0" bIns="0" anchor="b">
            <a:noAutofit/>
          </a:bodyPr>
          <a:lstStyle>
            <a:lvl1pPr algn="l">
              <a:lnSpc>
                <a:spcPct val="100000"/>
              </a:lnSpc>
              <a:defRPr sz="2800"/>
            </a:lvl1pPr>
          </a:lstStyle>
          <a:p>
            <a:r>
              <a:t>Presentation title (28 pt)</a:t>
            </a:r>
          </a:p>
        </p:txBody>
      </p:sp>
      <p:sp>
        <p:nvSpPr>
          <p:cNvPr id="3" name="Subtitle 2"/>
          <p:cNvSpPr>
            <a:spLocks noGrp="1"/>
          </p:cNvSpPr>
          <p:nvPr>
            <p:ph type="subTitle" idx="1" hasCustomPrompt="1"/>
          </p:nvPr>
        </p:nvSpPr>
        <p:spPr>
          <a:xfrm>
            <a:off x="4180266" y="3844339"/>
            <a:ext cx="6742176" cy="891088"/>
          </a:xfrm>
        </p:spPr>
        <p:txBody>
          <a:bodyPr>
            <a:noAutofit/>
          </a:bodyPr>
          <a:lstStyle>
            <a:lvl1pPr marL="0" indent="0" algn="l">
              <a:lnSpc>
                <a:spcPct val="100000"/>
              </a:lnSpc>
              <a:spcBef>
                <a:spcPts val="0"/>
              </a:spcBef>
              <a:buNone/>
              <a:defRPr sz="2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Firstname Lastname (20 pt)</a:t>
            </a:r>
          </a:p>
        </p:txBody>
      </p:sp>
      <p:sp>
        <p:nvSpPr>
          <p:cNvPr id="4" name="Date Placeholder 3"/>
          <p:cNvSpPr>
            <a:spLocks noGrp="1"/>
          </p:cNvSpPr>
          <p:nvPr>
            <p:ph type="dt" sz="half" idx="10"/>
          </p:nvPr>
        </p:nvSpPr>
        <p:spPr>
          <a:xfrm>
            <a:off x="4180265" y="4910370"/>
            <a:ext cx="6742176" cy="576262"/>
          </a:xfrm>
        </p:spPr>
        <p:txBody>
          <a:bodyPr anchor="t"/>
          <a:lstStyle>
            <a:lvl1pPr>
              <a:defRPr sz="2000">
                <a:solidFill>
                  <a:schemeClr val="tx1"/>
                </a:solidFill>
              </a:defRPr>
            </a:lvl1pPr>
          </a:lstStyle>
          <a:p>
            <a:r>
              <a:t>Date</a:t>
            </a:r>
          </a:p>
        </p:txBody>
      </p:sp>
      <p:sp>
        <p:nvSpPr>
          <p:cNvPr id="5" name="Footer Placeholder 4"/>
          <p:cNvSpPr>
            <a:spLocks noGrp="1"/>
          </p:cNvSpPr>
          <p:nvPr>
            <p:ph type="ftr" sz="quarter" idx="11"/>
          </p:nvPr>
        </p:nvSpPr>
        <p:spPr/>
        <p:txBody>
          <a:bodyPr/>
          <a:lstStyle>
            <a:lvl1pPr algn="l">
              <a:defRPr/>
            </a:lvl1pPr>
          </a:lstStyle>
          <a:p>
            <a:endParaRPr/>
          </a:p>
        </p:txBody>
      </p:sp>
      <p:sp>
        <p:nvSpPr>
          <p:cNvPr id="6" name="Slide Number Placeholder 5"/>
          <p:cNvSpPr>
            <a:spLocks noGrp="1"/>
          </p:cNvSpPr>
          <p:nvPr>
            <p:ph type="sldNum" sz="quarter" idx="12"/>
          </p:nvPr>
        </p:nvSpPr>
        <p:spPr>
          <a:xfrm>
            <a:off x="12198096" y="4557"/>
            <a:ext cx="9144" cy="30"/>
          </a:xfrm>
        </p:spPr>
        <p:txBody>
          <a:bodyPr/>
          <a:lstStyle>
            <a:lvl1pPr algn="l">
              <a:defRPr sz="100">
                <a:solidFill>
                  <a:srgbClr val="666666">
                    <a:alpha val="0"/>
                  </a:srgbClr>
                </a:solidFill>
              </a:defRPr>
            </a:lvl1pPr>
          </a:lstStyle>
          <a:p>
            <a:fld id="{BA4239FC-D220-4325-836E-4E6B32FBCBE1}" type="slidenum">
              <a:rPr/>
              <a:pPr/>
              <a:t>‹#›</a:t>
            </a:fld>
            <a:endParaRPr/>
          </a:p>
        </p:txBody>
      </p:sp>
      <p:cxnSp>
        <p:nvCxnSpPr>
          <p:cNvPr id="17" name="Straight Connector 16"/>
          <p:cNvCxnSpPr/>
          <p:nvPr/>
        </p:nvCxnSpPr>
        <p:spPr>
          <a:xfrm>
            <a:off x="4292381" y="3429000"/>
            <a:ext cx="663006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5" name="tagline"/>
          <p:cNvPicPr>
            <a:picLocks noChangeAspect="1"/>
          </p:cNvPicPr>
          <p:nvPr/>
        </p:nvPicPr>
        <p:blipFill rotWithShape="1">
          <a:blip r:embed="rId3" cstate="hqprint">
            <a:extLst>
              <a:ext uri="{28A0092B-C50C-407E-A947-70E740481C1C}">
                <a14:useLocalDpi xmlns:a14="http://schemas.microsoft.com/office/drawing/2010/main" val="0"/>
              </a:ext>
            </a:extLst>
          </a:blip>
          <a:srcRect l="16612" t="40627" r="14903" b="40269"/>
          <a:stretch/>
        </p:blipFill>
        <p:spPr bwMode="auto">
          <a:xfrm>
            <a:off x="419121" y="6304309"/>
            <a:ext cx="1940726" cy="304517"/>
          </a:xfrm>
          <a:prstGeom prst="rect">
            <a:avLst/>
          </a:prstGeom>
          <a:noFill/>
          <a:ln>
            <a:noFill/>
          </a:ln>
        </p:spPr>
      </p:pic>
      <p:grpSp>
        <p:nvGrpSpPr>
          <p:cNvPr id="11" name="logo">
            <a:extLst>
              <a:ext uri="{FF2B5EF4-FFF2-40B4-BE49-F238E27FC236}">
                <a16:creationId xmlns:a16="http://schemas.microsoft.com/office/drawing/2014/main" id="{FBE36B45-E1EE-4793-B80F-4194905B47D0}"/>
              </a:ext>
            </a:extLst>
          </p:cNvPr>
          <p:cNvGrpSpPr>
            <a:grpSpLocks noChangeAspect="1"/>
          </p:cNvGrpSpPr>
          <p:nvPr/>
        </p:nvGrpSpPr>
        <p:grpSpPr bwMode="black">
          <a:xfrm>
            <a:off x="10439626" y="248055"/>
            <a:ext cx="1304318" cy="654045"/>
            <a:chOff x="4567238" y="4160838"/>
            <a:chExt cx="3840162" cy="1925637"/>
          </a:xfrm>
          <a:solidFill>
            <a:srgbClr val="FF6600"/>
          </a:solidFill>
        </p:grpSpPr>
        <p:sp>
          <p:nvSpPr>
            <p:cNvPr id="12" name="Rectangle 11">
              <a:extLst>
                <a:ext uri="{FF2B5EF4-FFF2-40B4-BE49-F238E27FC236}">
                  <a16:creationId xmlns:a16="http://schemas.microsoft.com/office/drawing/2014/main" id="{42821070-B221-4AB4-B008-626E3960E2DC}"/>
                </a:ext>
              </a:extLst>
            </p:cNvPr>
            <p:cNvSpPr>
              <a:spLocks noChangeArrowheads="1"/>
            </p:cNvSpPr>
            <p:nvPr/>
          </p:nvSpPr>
          <p:spPr bwMode="black">
            <a:xfrm>
              <a:off x="8161338" y="5826125"/>
              <a:ext cx="246062" cy="2397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a:latin typeface="Arial" panose="020B0604020202020204" pitchFamily="34" charset="0"/>
                <a:cs typeface="+mn-cs"/>
              </a:endParaRPr>
            </a:p>
          </p:txBody>
        </p:sp>
        <p:sp>
          <p:nvSpPr>
            <p:cNvPr id="14" name="Freeform 12">
              <a:extLst>
                <a:ext uri="{FF2B5EF4-FFF2-40B4-BE49-F238E27FC236}">
                  <a16:creationId xmlns:a16="http://schemas.microsoft.com/office/drawing/2014/main" id="{27A90924-6CDF-49C2-A21E-5442BED058E8}"/>
                </a:ext>
              </a:extLst>
            </p:cNvPr>
            <p:cNvSpPr>
              <a:spLocks/>
            </p:cNvSpPr>
            <p:nvPr/>
          </p:nvSpPr>
          <p:spPr bwMode="black">
            <a:xfrm>
              <a:off x="7434263" y="4733925"/>
              <a:ext cx="746125" cy="1331912"/>
            </a:xfrm>
            <a:custGeom>
              <a:avLst/>
              <a:gdLst>
                <a:gd name="T0" fmla="*/ 147 w 470"/>
                <a:gd name="T1" fmla="*/ 0 h 839"/>
                <a:gd name="T2" fmla="*/ 239 w 470"/>
                <a:gd name="T3" fmla="*/ 688 h 839"/>
                <a:gd name="T4" fmla="*/ 327 w 470"/>
                <a:gd name="T5" fmla="*/ 0 h 839"/>
                <a:gd name="T6" fmla="*/ 470 w 470"/>
                <a:gd name="T7" fmla="*/ 0 h 839"/>
                <a:gd name="T8" fmla="*/ 340 w 470"/>
                <a:gd name="T9" fmla="*/ 839 h 839"/>
                <a:gd name="T10" fmla="*/ 134 w 470"/>
                <a:gd name="T11" fmla="*/ 839 h 839"/>
                <a:gd name="T12" fmla="*/ 0 w 470"/>
                <a:gd name="T13" fmla="*/ 0 h 839"/>
                <a:gd name="T14" fmla="*/ 147 w 470"/>
                <a:gd name="T15" fmla="*/ 0 h 8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0" h="839">
                  <a:moveTo>
                    <a:pt x="147" y="0"/>
                  </a:moveTo>
                  <a:lnTo>
                    <a:pt x="239" y="688"/>
                  </a:lnTo>
                  <a:lnTo>
                    <a:pt x="327" y="0"/>
                  </a:lnTo>
                  <a:lnTo>
                    <a:pt x="470" y="0"/>
                  </a:lnTo>
                  <a:lnTo>
                    <a:pt x="340" y="839"/>
                  </a:lnTo>
                  <a:lnTo>
                    <a:pt x="134" y="839"/>
                  </a:lnTo>
                  <a:lnTo>
                    <a:pt x="0" y="0"/>
                  </a:lnTo>
                  <a:lnTo>
                    <a:pt x="14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a:latin typeface="Arial" panose="020B0604020202020204" pitchFamily="34" charset="0"/>
                <a:cs typeface="+mn-cs"/>
              </a:endParaRPr>
            </a:p>
          </p:txBody>
        </p:sp>
        <p:sp>
          <p:nvSpPr>
            <p:cNvPr id="16" name="Freeform 13">
              <a:extLst>
                <a:ext uri="{FF2B5EF4-FFF2-40B4-BE49-F238E27FC236}">
                  <a16:creationId xmlns:a16="http://schemas.microsoft.com/office/drawing/2014/main" id="{2E8A7532-AD31-4CC0-9722-E7BEDF311938}"/>
                </a:ext>
              </a:extLst>
            </p:cNvPr>
            <p:cNvSpPr>
              <a:spLocks/>
            </p:cNvSpPr>
            <p:nvPr/>
          </p:nvSpPr>
          <p:spPr bwMode="black">
            <a:xfrm>
              <a:off x="4567238" y="4160838"/>
              <a:ext cx="506412" cy="1905000"/>
            </a:xfrm>
            <a:custGeom>
              <a:avLst/>
              <a:gdLst>
                <a:gd name="T0" fmla="*/ 80 w 319"/>
                <a:gd name="T1" fmla="*/ 361 h 1200"/>
                <a:gd name="T2" fmla="*/ 0 w 319"/>
                <a:gd name="T3" fmla="*/ 361 h 1200"/>
                <a:gd name="T4" fmla="*/ 0 w 319"/>
                <a:gd name="T5" fmla="*/ 470 h 1200"/>
                <a:gd name="T6" fmla="*/ 80 w 319"/>
                <a:gd name="T7" fmla="*/ 470 h 1200"/>
                <a:gd name="T8" fmla="*/ 80 w 319"/>
                <a:gd name="T9" fmla="*/ 1200 h 1200"/>
                <a:gd name="T10" fmla="*/ 218 w 319"/>
                <a:gd name="T11" fmla="*/ 1200 h 1200"/>
                <a:gd name="T12" fmla="*/ 218 w 319"/>
                <a:gd name="T13" fmla="*/ 470 h 1200"/>
                <a:gd name="T14" fmla="*/ 319 w 319"/>
                <a:gd name="T15" fmla="*/ 470 h 1200"/>
                <a:gd name="T16" fmla="*/ 319 w 319"/>
                <a:gd name="T17" fmla="*/ 361 h 1200"/>
                <a:gd name="T18" fmla="*/ 218 w 319"/>
                <a:gd name="T19" fmla="*/ 361 h 1200"/>
                <a:gd name="T20" fmla="*/ 218 w 319"/>
                <a:gd name="T21" fmla="*/ 189 h 1200"/>
                <a:gd name="T22" fmla="*/ 218 w 319"/>
                <a:gd name="T23" fmla="*/ 189 h 1200"/>
                <a:gd name="T24" fmla="*/ 223 w 319"/>
                <a:gd name="T25" fmla="*/ 155 h 1200"/>
                <a:gd name="T26" fmla="*/ 227 w 319"/>
                <a:gd name="T27" fmla="*/ 143 h 1200"/>
                <a:gd name="T28" fmla="*/ 235 w 319"/>
                <a:gd name="T29" fmla="*/ 130 h 1200"/>
                <a:gd name="T30" fmla="*/ 235 w 319"/>
                <a:gd name="T31" fmla="*/ 130 h 1200"/>
                <a:gd name="T32" fmla="*/ 248 w 319"/>
                <a:gd name="T33" fmla="*/ 122 h 1200"/>
                <a:gd name="T34" fmla="*/ 260 w 319"/>
                <a:gd name="T35" fmla="*/ 118 h 1200"/>
                <a:gd name="T36" fmla="*/ 273 w 319"/>
                <a:gd name="T37" fmla="*/ 113 h 1200"/>
                <a:gd name="T38" fmla="*/ 294 w 319"/>
                <a:gd name="T39" fmla="*/ 113 h 1200"/>
                <a:gd name="T40" fmla="*/ 319 w 319"/>
                <a:gd name="T41" fmla="*/ 113 h 1200"/>
                <a:gd name="T42" fmla="*/ 319 w 319"/>
                <a:gd name="T43" fmla="*/ 0 h 1200"/>
                <a:gd name="T44" fmla="*/ 265 w 319"/>
                <a:gd name="T45" fmla="*/ 0 h 1200"/>
                <a:gd name="T46" fmla="*/ 265 w 319"/>
                <a:gd name="T47" fmla="*/ 0 h 1200"/>
                <a:gd name="T48" fmla="*/ 223 w 319"/>
                <a:gd name="T49" fmla="*/ 0 h 1200"/>
                <a:gd name="T50" fmla="*/ 181 w 319"/>
                <a:gd name="T51" fmla="*/ 8 h 1200"/>
                <a:gd name="T52" fmla="*/ 143 w 319"/>
                <a:gd name="T53" fmla="*/ 21 h 1200"/>
                <a:gd name="T54" fmla="*/ 130 w 319"/>
                <a:gd name="T55" fmla="*/ 29 h 1200"/>
                <a:gd name="T56" fmla="*/ 118 w 319"/>
                <a:gd name="T57" fmla="*/ 38 h 1200"/>
                <a:gd name="T58" fmla="*/ 118 w 319"/>
                <a:gd name="T59" fmla="*/ 38 h 1200"/>
                <a:gd name="T60" fmla="*/ 97 w 319"/>
                <a:gd name="T61" fmla="*/ 63 h 1200"/>
                <a:gd name="T62" fmla="*/ 88 w 319"/>
                <a:gd name="T63" fmla="*/ 92 h 1200"/>
                <a:gd name="T64" fmla="*/ 80 w 319"/>
                <a:gd name="T65" fmla="*/ 126 h 1200"/>
                <a:gd name="T66" fmla="*/ 80 w 319"/>
                <a:gd name="T67" fmla="*/ 168 h 1200"/>
                <a:gd name="T68" fmla="*/ 80 w 319"/>
                <a:gd name="T69" fmla="*/ 361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9" h="1200">
                  <a:moveTo>
                    <a:pt x="80" y="361"/>
                  </a:moveTo>
                  <a:lnTo>
                    <a:pt x="0" y="361"/>
                  </a:lnTo>
                  <a:lnTo>
                    <a:pt x="0" y="470"/>
                  </a:lnTo>
                  <a:lnTo>
                    <a:pt x="80" y="470"/>
                  </a:lnTo>
                  <a:lnTo>
                    <a:pt x="80" y="1200"/>
                  </a:lnTo>
                  <a:lnTo>
                    <a:pt x="218" y="1200"/>
                  </a:lnTo>
                  <a:lnTo>
                    <a:pt x="218" y="470"/>
                  </a:lnTo>
                  <a:lnTo>
                    <a:pt x="319" y="470"/>
                  </a:lnTo>
                  <a:lnTo>
                    <a:pt x="319" y="361"/>
                  </a:lnTo>
                  <a:lnTo>
                    <a:pt x="218" y="361"/>
                  </a:lnTo>
                  <a:lnTo>
                    <a:pt x="218" y="189"/>
                  </a:lnTo>
                  <a:lnTo>
                    <a:pt x="218" y="189"/>
                  </a:lnTo>
                  <a:lnTo>
                    <a:pt x="223" y="155"/>
                  </a:lnTo>
                  <a:lnTo>
                    <a:pt x="227" y="143"/>
                  </a:lnTo>
                  <a:lnTo>
                    <a:pt x="235" y="130"/>
                  </a:lnTo>
                  <a:lnTo>
                    <a:pt x="235" y="130"/>
                  </a:lnTo>
                  <a:lnTo>
                    <a:pt x="248" y="122"/>
                  </a:lnTo>
                  <a:lnTo>
                    <a:pt x="260" y="118"/>
                  </a:lnTo>
                  <a:lnTo>
                    <a:pt x="273" y="113"/>
                  </a:lnTo>
                  <a:lnTo>
                    <a:pt x="294" y="113"/>
                  </a:lnTo>
                  <a:lnTo>
                    <a:pt x="319" y="113"/>
                  </a:lnTo>
                  <a:lnTo>
                    <a:pt x="319" y="0"/>
                  </a:lnTo>
                  <a:lnTo>
                    <a:pt x="265" y="0"/>
                  </a:lnTo>
                  <a:lnTo>
                    <a:pt x="265" y="0"/>
                  </a:lnTo>
                  <a:lnTo>
                    <a:pt x="223" y="0"/>
                  </a:lnTo>
                  <a:lnTo>
                    <a:pt x="181" y="8"/>
                  </a:lnTo>
                  <a:lnTo>
                    <a:pt x="143" y="21"/>
                  </a:lnTo>
                  <a:lnTo>
                    <a:pt x="130" y="29"/>
                  </a:lnTo>
                  <a:lnTo>
                    <a:pt x="118" y="38"/>
                  </a:lnTo>
                  <a:lnTo>
                    <a:pt x="118" y="38"/>
                  </a:lnTo>
                  <a:lnTo>
                    <a:pt x="97" y="63"/>
                  </a:lnTo>
                  <a:lnTo>
                    <a:pt x="88" y="92"/>
                  </a:lnTo>
                  <a:lnTo>
                    <a:pt x="80" y="126"/>
                  </a:lnTo>
                  <a:lnTo>
                    <a:pt x="80" y="168"/>
                  </a:lnTo>
                  <a:lnTo>
                    <a:pt x="80" y="3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a:latin typeface="Arial" panose="020B0604020202020204" pitchFamily="34" charset="0"/>
                <a:cs typeface="+mn-cs"/>
              </a:endParaRPr>
            </a:p>
          </p:txBody>
        </p:sp>
        <p:sp>
          <p:nvSpPr>
            <p:cNvPr id="18" name="Rectangle 17">
              <a:extLst>
                <a:ext uri="{FF2B5EF4-FFF2-40B4-BE49-F238E27FC236}">
                  <a16:creationId xmlns:a16="http://schemas.microsoft.com/office/drawing/2014/main" id="{AC095038-368B-4D2D-B7A7-B7C82964445D}"/>
                </a:ext>
              </a:extLst>
            </p:cNvPr>
            <p:cNvSpPr>
              <a:spLocks noChangeArrowheads="1"/>
            </p:cNvSpPr>
            <p:nvPr/>
          </p:nvSpPr>
          <p:spPr bwMode="black">
            <a:xfrm>
              <a:off x="5140325" y="4733925"/>
              <a:ext cx="220662" cy="13319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a:latin typeface="Arial" panose="020B0604020202020204" pitchFamily="34" charset="0"/>
                <a:cs typeface="+mn-cs"/>
              </a:endParaRPr>
            </a:p>
          </p:txBody>
        </p:sp>
        <p:sp>
          <p:nvSpPr>
            <p:cNvPr id="19" name="Freeform 15">
              <a:extLst>
                <a:ext uri="{FF2B5EF4-FFF2-40B4-BE49-F238E27FC236}">
                  <a16:creationId xmlns:a16="http://schemas.microsoft.com/office/drawing/2014/main" id="{E2DAFEA8-2031-4D26-ACDD-AE73978C7120}"/>
                </a:ext>
              </a:extLst>
            </p:cNvPr>
            <p:cNvSpPr>
              <a:spLocks noEditPoints="1"/>
            </p:cNvSpPr>
            <p:nvPr/>
          </p:nvSpPr>
          <p:spPr bwMode="black">
            <a:xfrm>
              <a:off x="6167438" y="4721225"/>
              <a:ext cx="685800" cy="1365250"/>
            </a:xfrm>
            <a:custGeom>
              <a:avLst/>
              <a:gdLst>
                <a:gd name="T0" fmla="*/ 432 w 432"/>
                <a:gd name="T1" fmla="*/ 474 h 860"/>
                <a:gd name="T2" fmla="*/ 432 w 432"/>
                <a:gd name="T3" fmla="*/ 218 h 860"/>
                <a:gd name="T4" fmla="*/ 416 w 432"/>
                <a:gd name="T5" fmla="*/ 117 h 860"/>
                <a:gd name="T6" fmla="*/ 374 w 432"/>
                <a:gd name="T7" fmla="*/ 50 h 860"/>
                <a:gd name="T8" fmla="*/ 306 w 432"/>
                <a:gd name="T9" fmla="*/ 8 h 860"/>
                <a:gd name="T10" fmla="*/ 214 w 432"/>
                <a:gd name="T11" fmla="*/ 0 h 860"/>
                <a:gd name="T12" fmla="*/ 164 w 432"/>
                <a:gd name="T13" fmla="*/ 0 h 860"/>
                <a:gd name="T14" fmla="*/ 80 w 432"/>
                <a:gd name="T15" fmla="*/ 25 h 860"/>
                <a:gd name="T16" fmla="*/ 29 w 432"/>
                <a:gd name="T17" fmla="*/ 79 h 860"/>
                <a:gd name="T18" fmla="*/ 0 w 432"/>
                <a:gd name="T19" fmla="*/ 163 h 860"/>
                <a:gd name="T20" fmla="*/ 0 w 432"/>
                <a:gd name="T21" fmla="*/ 642 h 860"/>
                <a:gd name="T22" fmla="*/ 4 w 432"/>
                <a:gd name="T23" fmla="*/ 692 h 860"/>
                <a:gd name="T24" fmla="*/ 34 w 432"/>
                <a:gd name="T25" fmla="*/ 776 h 860"/>
                <a:gd name="T26" fmla="*/ 88 w 432"/>
                <a:gd name="T27" fmla="*/ 831 h 860"/>
                <a:gd name="T28" fmla="*/ 168 w 432"/>
                <a:gd name="T29" fmla="*/ 856 h 860"/>
                <a:gd name="T30" fmla="*/ 214 w 432"/>
                <a:gd name="T31" fmla="*/ 860 h 860"/>
                <a:gd name="T32" fmla="*/ 302 w 432"/>
                <a:gd name="T33" fmla="*/ 847 h 860"/>
                <a:gd name="T34" fmla="*/ 369 w 432"/>
                <a:gd name="T35" fmla="*/ 810 h 860"/>
                <a:gd name="T36" fmla="*/ 416 w 432"/>
                <a:gd name="T37" fmla="*/ 742 h 860"/>
                <a:gd name="T38" fmla="*/ 432 w 432"/>
                <a:gd name="T39" fmla="*/ 642 h 860"/>
                <a:gd name="T40" fmla="*/ 294 w 432"/>
                <a:gd name="T41" fmla="*/ 575 h 860"/>
                <a:gd name="T42" fmla="*/ 298 w 432"/>
                <a:gd name="T43" fmla="*/ 654 h 860"/>
                <a:gd name="T44" fmla="*/ 285 w 432"/>
                <a:gd name="T45" fmla="*/ 713 h 860"/>
                <a:gd name="T46" fmla="*/ 269 w 432"/>
                <a:gd name="T47" fmla="*/ 738 h 860"/>
                <a:gd name="T48" fmla="*/ 239 w 432"/>
                <a:gd name="T49" fmla="*/ 751 h 860"/>
                <a:gd name="T50" fmla="*/ 218 w 432"/>
                <a:gd name="T51" fmla="*/ 751 h 860"/>
                <a:gd name="T52" fmla="*/ 181 w 432"/>
                <a:gd name="T53" fmla="*/ 747 h 860"/>
                <a:gd name="T54" fmla="*/ 155 w 432"/>
                <a:gd name="T55" fmla="*/ 726 h 860"/>
                <a:gd name="T56" fmla="*/ 143 w 432"/>
                <a:gd name="T57" fmla="*/ 696 h 860"/>
                <a:gd name="T58" fmla="*/ 139 w 432"/>
                <a:gd name="T59" fmla="*/ 474 h 860"/>
                <a:gd name="T60" fmla="*/ 139 w 432"/>
                <a:gd name="T61" fmla="*/ 188 h 860"/>
                <a:gd name="T62" fmla="*/ 147 w 432"/>
                <a:gd name="T63" fmla="*/ 138 h 860"/>
                <a:gd name="T64" fmla="*/ 164 w 432"/>
                <a:gd name="T65" fmla="*/ 109 h 860"/>
                <a:gd name="T66" fmla="*/ 193 w 432"/>
                <a:gd name="T67" fmla="*/ 92 h 860"/>
                <a:gd name="T68" fmla="*/ 218 w 432"/>
                <a:gd name="T69" fmla="*/ 92 h 860"/>
                <a:gd name="T70" fmla="*/ 256 w 432"/>
                <a:gd name="T71" fmla="*/ 100 h 860"/>
                <a:gd name="T72" fmla="*/ 281 w 432"/>
                <a:gd name="T73" fmla="*/ 121 h 860"/>
                <a:gd name="T74" fmla="*/ 294 w 432"/>
                <a:gd name="T75" fmla="*/ 155 h 860"/>
                <a:gd name="T76" fmla="*/ 294 w 432"/>
                <a:gd name="T77" fmla="*/ 361 h 860"/>
                <a:gd name="T78" fmla="*/ 139 w 432"/>
                <a:gd name="T79" fmla="*/ 18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2" h="860">
                  <a:moveTo>
                    <a:pt x="139" y="474"/>
                  </a:moveTo>
                  <a:lnTo>
                    <a:pt x="432" y="474"/>
                  </a:lnTo>
                  <a:lnTo>
                    <a:pt x="432" y="218"/>
                  </a:lnTo>
                  <a:lnTo>
                    <a:pt x="432" y="218"/>
                  </a:lnTo>
                  <a:lnTo>
                    <a:pt x="428" y="163"/>
                  </a:lnTo>
                  <a:lnTo>
                    <a:pt x="416" y="117"/>
                  </a:lnTo>
                  <a:lnTo>
                    <a:pt x="399" y="79"/>
                  </a:lnTo>
                  <a:lnTo>
                    <a:pt x="374" y="50"/>
                  </a:lnTo>
                  <a:lnTo>
                    <a:pt x="344" y="25"/>
                  </a:lnTo>
                  <a:lnTo>
                    <a:pt x="306" y="8"/>
                  </a:lnTo>
                  <a:lnTo>
                    <a:pt x="264" y="0"/>
                  </a:lnTo>
                  <a:lnTo>
                    <a:pt x="214" y="0"/>
                  </a:lnTo>
                  <a:lnTo>
                    <a:pt x="214" y="0"/>
                  </a:lnTo>
                  <a:lnTo>
                    <a:pt x="164" y="0"/>
                  </a:lnTo>
                  <a:lnTo>
                    <a:pt x="118" y="8"/>
                  </a:lnTo>
                  <a:lnTo>
                    <a:pt x="80" y="25"/>
                  </a:lnTo>
                  <a:lnTo>
                    <a:pt x="50" y="50"/>
                  </a:lnTo>
                  <a:lnTo>
                    <a:pt x="29" y="79"/>
                  </a:lnTo>
                  <a:lnTo>
                    <a:pt x="13" y="117"/>
                  </a:lnTo>
                  <a:lnTo>
                    <a:pt x="0" y="163"/>
                  </a:lnTo>
                  <a:lnTo>
                    <a:pt x="0" y="218"/>
                  </a:lnTo>
                  <a:lnTo>
                    <a:pt x="0" y="642"/>
                  </a:lnTo>
                  <a:lnTo>
                    <a:pt x="0" y="642"/>
                  </a:lnTo>
                  <a:lnTo>
                    <a:pt x="4" y="692"/>
                  </a:lnTo>
                  <a:lnTo>
                    <a:pt x="13" y="738"/>
                  </a:lnTo>
                  <a:lnTo>
                    <a:pt x="34" y="776"/>
                  </a:lnTo>
                  <a:lnTo>
                    <a:pt x="59" y="805"/>
                  </a:lnTo>
                  <a:lnTo>
                    <a:pt x="88" y="831"/>
                  </a:lnTo>
                  <a:lnTo>
                    <a:pt x="126" y="847"/>
                  </a:lnTo>
                  <a:lnTo>
                    <a:pt x="168" y="856"/>
                  </a:lnTo>
                  <a:lnTo>
                    <a:pt x="214" y="860"/>
                  </a:lnTo>
                  <a:lnTo>
                    <a:pt x="214" y="860"/>
                  </a:lnTo>
                  <a:lnTo>
                    <a:pt x="260" y="856"/>
                  </a:lnTo>
                  <a:lnTo>
                    <a:pt x="302" y="847"/>
                  </a:lnTo>
                  <a:lnTo>
                    <a:pt x="340" y="831"/>
                  </a:lnTo>
                  <a:lnTo>
                    <a:pt x="369" y="810"/>
                  </a:lnTo>
                  <a:lnTo>
                    <a:pt x="395" y="780"/>
                  </a:lnTo>
                  <a:lnTo>
                    <a:pt x="416" y="742"/>
                  </a:lnTo>
                  <a:lnTo>
                    <a:pt x="428" y="696"/>
                  </a:lnTo>
                  <a:lnTo>
                    <a:pt x="432" y="642"/>
                  </a:lnTo>
                  <a:lnTo>
                    <a:pt x="432" y="575"/>
                  </a:lnTo>
                  <a:lnTo>
                    <a:pt x="294" y="575"/>
                  </a:lnTo>
                  <a:lnTo>
                    <a:pt x="298" y="654"/>
                  </a:lnTo>
                  <a:lnTo>
                    <a:pt x="298" y="654"/>
                  </a:lnTo>
                  <a:lnTo>
                    <a:pt x="294" y="696"/>
                  </a:lnTo>
                  <a:lnTo>
                    <a:pt x="285" y="713"/>
                  </a:lnTo>
                  <a:lnTo>
                    <a:pt x="277" y="726"/>
                  </a:lnTo>
                  <a:lnTo>
                    <a:pt x="269" y="738"/>
                  </a:lnTo>
                  <a:lnTo>
                    <a:pt x="252" y="747"/>
                  </a:lnTo>
                  <a:lnTo>
                    <a:pt x="239" y="751"/>
                  </a:lnTo>
                  <a:lnTo>
                    <a:pt x="218" y="751"/>
                  </a:lnTo>
                  <a:lnTo>
                    <a:pt x="218" y="751"/>
                  </a:lnTo>
                  <a:lnTo>
                    <a:pt x="197" y="751"/>
                  </a:lnTo>
                  <a:lnTo>
                    <a:pt x="181" y="747"/>
                  </a:lnTo>
                  <a:lnTo>
                    <a:pt x="168" y="738"/>
                  </a:lnTo>
                  <a:lnTo>
                    <a:pt x="155" y="726"/>
                  </a:lnTo>
                  <a:lnTo>
                    <a:pt x="147" y="713"/>
                  </a:lnTo>
                  <a:lnTo>
                    <a:pt x="143" y="696"/>
                  </a:lnTo>
                  <a:lnTo>
                    <a:pt x="139" y="654"/>
                  </a:lnTo>
                  <a:lnTo>
                    <a:pt x="139" y="474"/>
                  </a:lnTo>
                  <a:close/>
                  <a:moveTo>
                    <a:pt x="139" y="188"/>
                  </a:moveTo>
                  <a:lnTo>
                    <a:pt x="139" y="188"/>
                  </a:lnTo>
                  <a:lnTo>
                    <a:pt x="143" y="155"/>
                  </a:lnTo>
                  <a:lnTo>
                    <a:pt x="147" y="138"/>
                  </a:lnTo>
                  <a:lnTo>
                    <a:pt x="155" y="121"/>
                  </a:lnTo>
                  <a:lnTo>
                    <a:pt x="164" y="109"/>
                  </a:lnTo>
                  <a:lnTo>
                    <a:pt x="176" y="100"/>
                  </a:lnTo>
                  <a:lnTo>
                    <a:pt x="193" y="92"/>
                  </a:lnTo>
                  <a:lnTo>
                    <a:pt x="218" y="92"/>
                  </a:lnTo>
                  <a:lnTo>
                    <a:pt x="218" y="92"/>
                  </a:lnTo>
                  <a:lnTo>
                    <a:pt x="239" y="92"/>
                  </a:lnTo>
                  <a:lnTo>
                    <a:pt x="256" y="100"/>
                  </a:lnTo>
                  <a:lnTo>
                    <a:pt x="269" y="109"/>
                  </a:lnTo>
                  <a:lnTo>
                    <a:pt x="281" y="121"/>
                  </a:lnTo>
                  <a:lnTo>
                    <a:pt x="290" y="138"/>
                  </a:lnTo>
                  <a:lnTo>
                    <a:pt x="294" y="155"/>
                  </a:lnTo>
                  <a:lnTo>
                    <a:pt x="294" y="188"/>
                  </a:lnTo>
                  <a:lnTo>
                    <a:pt x="294" y="361"/>
                  </a:lnTo>
                  <a:lnTo>
                    <a:pt x="139" y="361"/>
                  </a:lnTo>
                  <a:lnTo>
                    <a:pt x="139" y="1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a:latin typeface="Arial" panose="020B0604020202020204" pitchFamily="34" charset="0"/>
                <a:cs typeface="+mn-cs"/>
              </a:endParaRPr>
            </a:p>
          </p:txBody>
        </p:sp>
        <p:sp>
          <p:nvSpPr>
            <p:cNvPr id="21" name="Freeform 16">
              <a:extLst>
                <a:ext uri="{FF2B5EF4-FFF2-40B4-BE49-F238E27FC236}">
                  <a16:creationId xmlns:a16="http://schemas.microsoft.com/office/drawing/2014/main" id="{241D7B86-4414-4249-B569-B8E748118233}"/>
                </a:ext>
              </a:extLst>
            </p:cNvPr>
            <p:cNvSpPr>
              <a:spLocks/>
            </p:cNvSpPr>
            <p:nvPr/>
          </p:nvSpPr>
          <p:spPr bwMode="black">
            <a:xfrm>
              <a:off x="5446713" y="4721225"/>
              <a:ext cx="647700" cy="1365250"/>
            </a:xfrm>
            <a:custGeom>
              <a:avLst/>
              <a:gdLst>
                <a:gd name="T0" fmla="*/ 261 w 408"/>
                <a:gd name="T1" fmla="*/ 369 h 860"/>
                <a:gd name="T2" fmla="*/ 181 w 408"/>
                <a:gd name="T3" fmla="*/ 293 h 860"/>
                <a:gd name="T4" fmla="*/ 156 w 408"/>
                <a:gd name="T5" fmla="*/ 256 h 860"/>
                <a:gd name="T6" fmla="*/ 147 w 408"/>
                <a:gd name="T7" fmla="*/ 197 h 860"/>
                <a:gd name="T8" fmla="*/ 147 w 408"/>
                <a:gd name="T9" fmla="*/ 155 h 860"/>
                <a:gd name="T10" fmla="*/ 156 w 408"/>
                <a:gd name="T11" fmla="*/ 125 h 860"/>
                <a:gd name="T12" fmla="*/ 173 w 408"/>
                <a:gd name="T13" fmla="*/ 109 h 860"/>
                <a:gd name="T14" fmla="*/ 206 w 408"/>
                <a:gd name="T15" fmla="*/ 100 h 860"/>
                <a:gd name="T16" fmla="*/ 223 w 408"/>
                <a:gd name="T17" fmla="*/ 104 h 860"/>
                <a:gd name="T18" fmla="*/ 248 w 408"/>
                <a:gd name="T19" fmla="*/ 117 h 860"/>
                <a:gd name="T20" fmla="*/ 261 w 408"/>
                <a:gd name="T21" fmla="*/ 142 h 860"/>
                <a:gd name="T22" fmla="*/ 265 w 408"/>
                <a:gd name="T23" fmla="*/ 197 h 860"/>
                <a:gd name="T24" fmla="*/ 399 w 408"/>
                <a:gd name="T25" fmla="*/ 277 h 860"/>
                <a:gd name="T26" fmla="*/ 399 w 408"/>
                <a:gd name="T27" fmla="*/ 146 h 860"/>
                <a:gd name="T28" fmla="*/ 387 w 408"/>
                <a:gd name="T29" fmla="*/ 84 h 860"/>
                <a:gd name="T30" fmla="*/ 345 w 408"/>
                <a:gd name="T31" fmla="*/ 37 h 860"/>
                <a:gd name="T32" fmla="*/ 282 w 408"/>
                <a:gd name="T33" fmla="*/ 8 h 860"/>
                <a:gd name="T34" fmla="*/ 202 w 408"/>
                <a:gd name="T35" fmla="*/ 0 h 860"/>
                <a:gd name="T36" fmla="*/ 160 w 408"/>
                <a:gd name="T37" fmla="*/ 0 h 860"/>
                <a:gd name="T38" fmla="*/ 89 w 408"/>
                <a:gd name="T39" fmla="*/ 21 h 860"/>
                <a:gd name="T40" fmla="*/ 38 w 408"/>
                <a:gd name="T41" fmla="*/ 63 h 860"/>
                <a:gd name="T42" fmla="*/ 9 w 408"/>
                <a:gd name="T43" fmla="*/ 142 h 860"/>
                <a:gd name="T44" fmla="*/ 5 w 408"/>
                <a:gd name="T45" fmla="*/ 197 h 860"/>
                <a:gd name="T46" fmla="*/ 5 w 408"/>
                <a:gd name="T47" fmla="*/ 214 h 860"/>
                <a:gd name="T48" fmla="*/ 13 w 408"/>
                <a:gd name="T49" fmla="*/ 281 h 860"/>
                <a:gd name="T50" fmla="*/ 34 w 408"/>
                <a:gd name="T51" fmla="*/ 340 h 860"/>
                <a:gd name="T52" fmla="*/ 89 w 408"/>
                <a:gd name="T53" fmla="*/ 411 h 860"/>
                <a:gd name="T54" fmla="*/ 164 w 408"/>
                <a:gd name="T55" fmla="*/ 478 h 860"/>
                <a:gd name="T56" fmla="*/ 219 w 408"/>
                <a:gd name="T57" fmla="*/ 524 h 860"/>
                <a:gd name="T58" fmla="*/ 248 w 408"/>
                <a:gd name="T59" fmla="*/ 562 h 860"/>
                <a:gd name="T60" fmla="*/ 265 w 408"/>
                <a:gd name="T61" fmla="*/ 600 h 860"/>
                <a:gd name="T62" fmla="*/ 265 w 408"/>
                <a:gd name="T63" fmla="*/ 654 h 860"/>
                <a:gd name="T64" fmla="*/ 261 w 408"/>
                <a:gd name="T65" fmla="*/ 713 h 860"/>
                <a:gd name="T66" fmla="*/ 248 w 408"/>
                <a:gd name="T67" fmla="*/ 738 h 860"/>
                <a:gd name="T68" fmla="*/ 223 w 408"/>
                <a:gd name="T69" fmla="*/ 755 h 860"/>
                <a:gd name="T70" fmla="*/ 202 w 408"/>
                <a:gd name="T71" fmla="*/ 755 h 860"/>
                <a:gd name="T72" fmla="*/ 168 w 408"/>
                <a:gd name="T73" fmla="*/ 747 h 860"/>
                <a:gd name="T74" fmla="*/ 152 w 408"/>
                <a:gd name="T75" fmla="*/ 730 h 860"/>
                <a:gd name="T76" fmla="*/ 139 w 408"/>
                <a:gd name="T77" fmla="*/ 684 h 860"/>
                <a:gd name="T78" fmla="*/ 0 w 408"/>
                <a:gd name="T79" fmla="*/ 579 h 860"/>
                <a:gd name="T80" fmla="*/ 0 w 408"/>
                <a:gd name="T81" fmla="*/ 688 h 860"/>
                <a:gd name="T82" fmla="*/ 13 w 408"/>
                <a:gd name="T83" fmla="*/ 772 h 860"/>
                <a:gd name="T84" fmla="*/ 59 w 408"/>
                <a:gd name="T85" fmla="*/ 826 h 860"/>
                <a:gd name="T86" fmla="*/ 122 w 408"/>
                <a:gd name="T87" fmla="*/ 852 h 860"/>
                <a:gd name="T88" fmla="*/ 202 w 408"/>
                <a:gd name="T89" fmla="*/ 860 h 860"/>
                <a:gd name="T90" fmla="*/ 244 w 408"/>
                <a:gd name="T91" fmla="*/ 856 h 860"/>
                <a:gd name="T92" fmla="*/ 320 w 408"/>
                <a:gd name="T93" fmla="*/ 839 h 860"/>
                <a:gd name="T94" fmla="*/ 362 w 408"/>
                <a:gd name="T95" fmla="*/ 810 h 860"/>
                <a:gd name="T96" fmla="*/ 383 w 408"/>
                <a:gd name="T97" fmla="*/ 776 h 860"/>
                <a:gd name="T98" fmla="*/ 404 w 408"/>
                <a:gd name="T99" fmla="*/ 709 h 860"/>
                <a:gd name="T100" fmla="*/ 408 w 408"/>
                <a:gd name="T101" fmla="*/ 633 h 860"/>
                <a:gd name="T102" fmla="*/ 408 w 408"/>
                <a:gd name="T103" fmla="*/ 591 h 860"/>
                <a:gd name="T104" fmla="*/ 395 w 408"/>
                <a:gd name="T105" fmla="*/ 524 h 860"/>
                <a:gd name="T106" fmla="*/ 362 w 408"/>
                <a:gd name="T107" fmla="*/ 470 h 860"/>
                <a:gd name="T108" fmla="*/ 261 w 408"/>
                <a:gd name="T109" fmla="*/ 369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 h="860">
                  <a:moveTo>
                    <a:pt x="261" y="369"/>
                  </a:moveTo>
                  <a:lnTo>
                    <a:pt x="261" y="369"/>
                  </a:lnTo>
                  <a:lnTo>
                    <a:pt x="198" y="314"/>
                  </a:lnTo>
                  <a:lnTo>
                    <a:pt x="181" y="293"/>
                  </a:lnTo>
                  <a:lnTo>
                    <a:pt x="164" y="272"/>
                  </a:lnTo>
                  <a:lnTo>
                    <a:pt x="156" y="256"/>
                  </a:lnTo>
                  <a:lnTo>
                    <a:pt x="152" y="239"/>
                  </a:lnTo>
                  <a:lnTo>
                    <a:pt x="147" y="197"/>
                  </a:lnTo>
                  <a:lnTo>
                    <a:pt x="147" y="197"/>
                  </a:lnTo>
                  <a:lnTo>
                    <a:pt x="147" y="155"/>
                  </a:lnTo>
                  <a:lnTo>
                    <a:pt x="152" y="142"/>
                  </a:lnTo>
                  <a:lnTo>
                    <a:pt x="156" y="125"/>
                  </a:lnTo>
                  <a:lnTo>
                    <a:pt x="164" y="117"/>
                  </a:lnTo>
                  <a:lnTo>
                    <a:pt x="173" y="109"/>
                  </a:lnTo>
                  <a:lnTo>
                    <a:pt x="185" y="104"/>
                  </a:lnTo>
                  <a:lnTo>
                    <a:pt x="206" y="100"/>
                  </a:lnTo>
                  <a:lnTo>
                    <a:pt x="206" y="100"/>
                  </a:lnTo>
                  <a:lnTo>
                    <a:pt x="223" y="104"/>
                  </a:lnTo>
                  <a:lnTo>
                    <a:pt x="236" y="109"/>
                  </a:lnTo>
                  <a:lnTo>
                    <a:pt x="248" y="117"/>
                  </a:lnTo>
                  <a:lnTo>
                    <a:pt x="252" y="125"/>
                  </a:lnTo>
                  <a:lnTo>
                    <a:pt x="261" y="142"/>
                  </a:lnTo>
                  <a:lnTo>
                    <a:pt x="261" y="155"/>
                  </a:lnTo>
                  <a:lnTo>
                    <a:pt x="265" y="197"/>
                  </a:lnTo>
                  <a:lnTo>
                    <a:pt x="265" y="277"/>
                  </a:lnTo>
                  <a:lnTo>
                    <a:pt x="399" y="277"/>
                  </a:lnTo>
                  <a:lnTo>
                    <a:pt x="399" y="146"/>
                  </a:lnTo>
                  <a:lnTo>
                    <a:pt x="399" y="146"/>
                  </a:lnTo>
                  <a:lnTo>
                    <a:pt x="395" y="113"/>
                  </a:lnTo>
                  <a:lnTo>
                    <a:pt x="387" y="84"/>
                  </a:lnTo>
                  <a:lnTo>
                    <a:pt x="370" y="58"/>
                  </a:lnTo>
                  <a:lnTo>
                    <a:pt x="345" y="37"/>
                  </a:lnTo>
                  <a:lnTo>
                    <a:pt x="315" y="21"/>
                  </a:lnTo>
                  <a:lnTo>
                    <a:pt x="282" y="8"/>
                  </a:lnTo>
                  <a:lnTo>
                    <a:pt x="244" y="0"/>
                  </a:lnTo>
                  <a:lnTo>
                    <a:pt x="202" y="0"/>
                  </a:lnTo>
                  <a:lnTo>
                    <a:pt x="202" y="0"/>
                  </a:lnTo>
                  <a:lnTo>
                    <a:pt x="160" y="0"/>
                  </a:lnTo>
                  <a:lnTo>
                    <a:pt x="122" y="8"/>
                  </a:lnTo>
                  <a:lnTo>
                    <a:pt x="89" y="21"/>
                  </a:lnTo>
                  <a:lnTo>
                    <a:pt x="59" y="37"/>
                  </a:lnTo>
                  <a:lnTo>
                    <a:pt x="38" y="63"/>
                  </a:lnTo>
                  <a:lnTo>
                    <a:pt x="21" y="96"/>
                  </a:lnTo>
                  <a:lnTo>
                    <a:pt x="9" y="142"/>
                  </a:lnTo>
                  <a:lnTo>
                    <a:pt x="5" y="197"/>
                  </a:lnTo>
                  <a:lnTo>
                    <a:pt x="5" y="197"/>
                  </a:lnTo>
                  <a:lnTo>
                    <a:pt x="5" y="214"/>
                  </a:lnTo>
                  <a:lnTo>
                    <a:pt x="5" y="214"/>
                  </a:lnTo>
                  <a:lnTo>
                    <a:pt x="9" y="256"/>
                  </a:lnTo>
                  <a:lnTo>
                    <a:pt x="13" y="281"/>
                  </a:lnTo>
                  <a:lnTo>
                    <a:pt x="21" y="310"/>
                  </a:lnTo>
                  <a:lnTo>
                    <a:pt x="34" y="340"/>
                  </a:lnTo>
                  <a:lnTo>
                    <a:pt x="59" y="373"/>
                  </a:lnTo>
                  <a:lnTo>
                    <a:pt x="89" y="411"/>
                  </a:lnTo>
                  <a:lnTo>
                    <a:pt x="131" y="449"/>
                  </a:lnTo>
                  <a:lnTo>
                    <a:pt x="164" y="478"/>
                  </a:lnTo>
                  <a:lnTo>
                    <a:pt x="164" y="478"/>
                  </a:lnTo>
                  <a:lnTo>
                    <a:pt x="219" y="524"/>
                  </a:lnTo>
                  <a:lnTo>
                    <a:pt x="236" y="545"/>
                  </a:lnTo>
                  <a:lnTo>
                    <a:pt x="248" y="562"/>
                  </a:lnTo>
                  <a:lnTo>
                    <a:pt x="257" y="579"/>
                  </a:lnTo>
                  <a:lnTo>
                    <a:pt x="265" y="600"/>
                  </a:lnTo>
                  <a:lnTo>
                    <a:pt x="265" y="654"/>
                  </a:lnTo>
                  <a:lnTo>
                    <a:pt x="265" y="654"/>
                  </a:lnTo>
                  <a:lnTo>
                    <a:pt x="265" y="696"/>
                  </a:lnTo>
                  <a:lnTo>
                    <a:pt x="261" y="713"/>
                  </a:lnTo>
                  <a:lnTo>
                    <a:pt x="257" y="726"/>
                  </a:lnTo>
                  <a:lnTo>
                    <a:pt x="248" y="738"/>
                  </a:lnTo>
                  <a:lnTo>
                    <a:pt x="240" y="747"/>
                  </a:lnTo>
                  <a:lnTo>
                    <a:pt x="223" y="755"/>
                  </a:lnTo>
                  <a:lnTo>
                    <a:pt x="202" y="755"/>
                  </a:lnTo>
                  <a:lnTo>
                    <a:pt x="202" y="755"/>
                  </a:lnTo>
                  <a:lnTo>
                    <a:pt x="185" y="755"/>
                  </a:lnTo>
                  <a:lnTo>
                    <a:pt x="168" y="747"/>
                  </a:lnTo>
                  <a:lnTo>
                    <a:pt x="156" y="738"/>
                  </a:lnTo>
                  <a:lnTo>
                    <a:pt x="152" y="730"/>
                  </a:lnTo>
                  <a:lnTo>
                    <a:pt x="143" y="709"/>
                  </a:lnTo>
                  <a:lnTo>
                    <a:pt x="139" y="684"/>
                  </a:lnTo>
                  <a:lnTo>
                    <a:pt x="139" y="579"/>
                  </a:lnTo>
                  <a:lnTo>
                    <a:pt x="0" y="579"/>
                  </a:lnTo>
                  <a:lnTo>
                    <a:pt x="0" y="688"/>
                  </a:lnTo>
                  <a:lnTo>
                    <a:pt x="0" y="688"/>
                  </a:lnTo>
                  <a:lnTo>
                    <a:pt x="5" y="734"/>
                  </a:lnTo>
                  <a:lnTo>
                    <a:pt x="13" y="772"/>
                  </a:lnTo>
                  <a:lnTo>
                    <a:pt x="34" y="801"/>
                  </a:lnTo>
                  <a:lnTo>
                    <a:pt x="59" y="826"/>
                  </a:lnTo>
                  <a:lnTo>
                    <a:pt x="89" y="843"/>
                  </a:lnTo>
                  <a:lnTo>
                    <a:pt x="122" y="852"/>
                  </a:lnTo>
                  <a:lnTo>
                    <a:pt x="160" y="856"/>
                  </a:lnTo>
                  <a:lnTo>
                    <a:pt x="202" y="860"/>
                  </a:lnTo>
                  <a:lnTo>
                    <a:pt x="202" y="860"/>
                  </a:lnTo>
                  <a:lnTo>
                    <a:pt x="244" y="856"/>
                  </a:lnTo>
                  <a:lnTo>
                    <a:pt x="282" y="852"/>
                  </a:lnTo>
                  <a:lnTo>
                    <a:pt x="320" y="839"/>
                  </a:lnTo>
                  <a:lnTo>
                    <a:pt x="349" y="822"/>
                  </a:lnTo>
                  <a:lnTo>
                    <a:pt x="362" y="810"/>
                  </a:lnTo>
                  <a:lnTo>
                    <a:pt x="374" y="793"/>
                  </a:lnTo>
                  <a:lnTo>
                    <a:pt x="383" y="776"/>
                  </a:lnTo>
                  <a:lnTo>
                    <a:pt x="391" y="755"/>
                  </a:lnTo>
                  <a:lnTo>
                    <a:pt x="404" y="709"/>
                  </a:lnTo>
                  <a:lnTo>
                    <a:pt x="408" y="650"/>
                  </a:lnTo>
                  <a:lnTo>
                    <a:pt x="408" y="633"/>
                  </a:lnTo>
                  <a:lnTo>
                    <a:pt x="408" y="633"/>
                  </a:lnTo>
                  <a:lnTo>
                    <a:pt x="408" y="591"/>
                  </a:lnTo>
                  <a:lnTo>
                    <a:pt x="404" y="558"/>
                  </a:lnTo>
                  <a:lnTo>
                    <a:pt x="395" y="524"/>
                  </a:lnTo>
                  <a:lnTo>
                    <a:pt x="383" y="499"/>
                  </a:lnTo>
                  <a:lnTo>
                    <a:pt x="362" y="470"/>
                  </a:lnTo>
                  <a:lnTo>
                    <a:pt x="336" y="440"/>
                  </a:lnTo>
                  <a:lnTo>
                    <a:pt x="261" y="369"/>
                  </a:lnTo>
                  <a:lnTo>
                    <a:pt x="261"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a:latin typeface="Arial" panose="020B0604020202020204" pitchFamily="34" charset="0"/>
                <a:cs typeface="+mn-cs"/>
              </a:endParaRPr>
            </a:p>
          </p:txBody>
        </p:sp>
        <p:sp>
          <p:nvSpPr>
            <p:cNvPr id="22" name="Freeform 17">
              <a:extLst>
                <a:ext uri="{FF2B5EF4-FFF2-40B4-BE49-F238E27FC236}">
                  <a16:creationId xmlns:a16="http://schemas.microsoft.com/office/drawing/2014/main" id="{23166B30-2FC3-4303-8628-91A2D40D0B53}"/>
                </a:ext>
              </a:extLst>
            </p:cNvPr>
            <p:cNvSpPr>
              <a:spLocks/>
            </p:cNvSpPr>
            <p:nvPr/>
          </p:nvSpPr>
          <p:spPr bwMode="black">
            <a:xfrm>
              <a:off x="6946900" y="4721225"/>
              <a:ext cx="427037" cy="1344612"/>
            </a:xfrm>
            <a:custGeom>
              <a:avLst/>
              <a:gdLst>
                <a:gd name="T0" fmla="*/ 126 w 269"/>
                <a:gd name="T1" fmla="*/ 92 h 847"/>
                <a:gd name="T2" fmla="*/ 126 w 269"/>
                <a:gd name="T3" fmla="*/ 8 h 847"/>
                <a:gd name="T4" fmla="*/ 0 w 269"/>
                <a:gd name="T5" fmla="*/ 8 h 847"/>
                <a:gd name="T6" fmla="*/ 0 w 269"/>
                <a:gd name="T7" fmla="*/ 847 h 847"/>
                <a:gd name="T8" fmla="*/ 139 w 269"/>
                <a:gd name="T9" fmla="*/ 847 h 847"/>
                <a:gd name="T10" fmla="*/ 139 w 269"/>
                <a:gd name="T11" fmla="*/ 264 h 847"/>
                <a:gd name="T12" fmla="*/ 139 w 269"/>
                <a:gd name="T13" fmla="*/ 264 h 847"/>
                <a:gd name="T14" fmla="*/ 139 w 269"/>
                <a:gd name="T15" fmla="*/ 230 h 847"/>
                <a:gd name="T16" fmla="*/ 147 w 269"/>
                <a:gd name="T17" fmla="*/ 205 h 847"/>
                <a:gd name="T18" fmla="*/ 160 w 269"/>
                <a:gd name="T19" fmla="*/ 184 h 847"/>
                <a:gd name="T20" fmla="*/ 177 w 269"/>
                <a:gd name="T21" fmla="*/ 167 h 847"/>
                <a:gd name="T22" fmla="*/ 177 w 269"/>
                <a:gd name="T23" fmla="*/ 167 h 847"/>
                <a:gd name="T24" fmla="*/ 198 w 269"/>
                <a:gd name="T25" fmla="*/ 159 h 847"/>
                <a:gd name="T26" fmla="*/ 219 w 269"/>
                <a:gd name="T27" fmla="*/ 151 h 847"/>
                <a:gd name="T28" fmla="*/ 244 w 269"/>
                <a:gd name="T29" fmla="*/ 146 h 847"/>
                <a:gd name="T30" fmla="*/ 269 w 269"/>
                <a:gd name="T31" fmla="*/ 146 h 847"/>
                <a:gd name="T32" fmla="*/ 269 w 269"/>
                <a:gd name="T33" fmla="*/ 0 h 847"/>
                <a:gd name="T34" fmla="*/ 269 w 269"/>
                <a:gd name="T35" fmla="*/ 0 h 847"/>
                <a:gd name="T36" fmla="*/ 223 w 269"/>
                <a:gd name="T37" fmla="*/ 4 h 847"/>
                <a:gd name="T38" fmla="*/ 202 w 269"/>
                <a:gd name="T39" fmla="*/ 8 h 847"/>
                <a:gd name="T40" fmla="*/ 185 w 269"/>
                <a:gd name="T41" fmla="*/ 16 h 847"/>
                <a:gd name="T42" fmla="*/ 172 w 269"/>
                <a:gd name="T43" fmla="*/ 29 h 847"/>
                <a:gd name="T44" fmla="*/ 156 w 269"/>
                <a:gd name="T45" fmla="*/ 46 h 847"/>
                <a:gd name="T46" fmla="*/ 143 w 269"/>
                <a:gd name="T47" fmla="*/ 67 h 847"/>
                <a:gd name="T48" fmla="*/ 130 w 269"/>
                <a:gd name="T49" fmla="*/ 92 h 847"/>
                <a:gd name="T50" fmla="*/ 126 w 269"/>
                <a:gd name="T51" fmla="*/ 92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9" h="847">
                  <a:moveTo>
                    <a:pt x="126" y="92"/>
                  </a:moveTo>
                  <a:lnTo>
                    <a:pt x="126" y="8"/>
                  </a:lnTo>
                  <a:lnTo>
                    <a:pt x="0" y="8"/>
                  </a:lnTo>
                  <a:lnTo>
                    <a:pt x="0" y="847"/>
                  </a:lnTo>
                  <a:lnTo>
                    <a:pt x="139" y="847"/>
                  </a:lnTo>
                  <a:lnTo>
                    <a:pt x="139" y="264"/>
                  </a:lnTo>
                  <a:lnTo>
                    <a:pt x="139" y="264"/>
                  </a:lnTo>
                  <a:lnTo>
                    <a:pt x="139" y="230"/>
                  </a:lnTo>
                  <a:lnTo>
                    <a:pt x="147" y="205"/>
                  </a:lnTo>
                  <a:lnTo>
                    <a:pt x="160" y="184"/>
                  </a:lnTo>
                  <a:lnTo>
                    <a:pt x="177" y="167"/>
                  </a:lnTo>
                  <a:lnTo>
                    <a:pt x="177" y="167"/>
                  </a:lnTo>
                  <a:lnTo>
                    <a:pt x="198" y="159"/>
                  </a:lnTo>
                  <a:lnTo>
                    <a:pt x="219" y="151"/>
                  </a:lnTo>
                  <a:lnTo>
                    <a:pt x="244" y="146"/>
                  </a:lnTo>
                  <a:lnTo>
                    <a:pt x="269" y="146"/>
                  </a:lnTo>
                  <a:lnTo>
                    <a:pt x="269" y="0"/>
                  </a:lnTo>
                  <a:lnTo>
                    <a:pt x="269" y="0"/>
                  </a:lnTo>
                  <a:lnTo>
                    <a:pt x="223" y="4"/>
                  </a:lnTo>
                  <a:lnTo>
                    <a:pt x="202" y="8"/>
                  </a:lnTo>
                  <a:lnTo>
                    <a:pt x="185" y="16"/>
                  </a:lnTo>
                  <a:lnTo>
                    <a:pt x="172" y="29"/>
                  </a:lnTo>
                  <a:lnTo>
                    <a:pt x="156" y="46"/>
                  </a:lnTo>
                  <a:lnTo>
                    <a:pt x="143" y="67"/>
                  </a:lnTo>
                  <a:lnTo>
                    <a:pt x="130" y="92"/>
                  </a:lnTo>
                  <a:lnTo>
                    <a:pt x="126"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a:latin typeface="Arial" panose="020B0604020202020204" pitchFamily="34" charset="0"/>
                <a:cs typeface="+mn-cs"/>
              </a:endParaRPr>
            </a:p>
          </p:txBody>
        </p:sp>
      </p:grpSp>
    </p:spTree>
    <p:extLst>
      <p:ext uri="{BB962C8B-B14F-4D97-AF65-F5344CB8AC3E}">
        <p14:creationId xmlns:p14="http://schemas.microsoft.com/office/powerpoint/2010/main" val="29935385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con Divider Orange">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bwMode="ltGray">
          <a:xfrm>
            <a:off x="0" y="1"/>
            <a:ext cx="12192000" cy="632477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b="0" i="0">
              <a:latin typeface="+mn-lt"/>
            </a:endParaRPr>
          </a:p>
        </p:txBody>
      </p:sp>
      <p:sp>
        <p:nvSpPr>
          <p:cNvPr id="2" name="Title 1"/>
          <p:cNvSpPr>
            <a:spLocks noGrp="1"/>
          </p:cNvSpPr>
          <p:nvPr>
            <p:ph type="title" hasCustomPrompt="1"/>
          </p:nvPr>
        </p:nvSpPr>
        <p:spPr>
          <a:xfrm>
            <a:off x="3933265" y="2741780"/>
            <a:ext cx="7658905" cy="1041064"/>
          </a:xfrm>
        </p:spPr>
        <p:txBody>
          <a:bodyPr anchor="ctr">
            <a:noAutofit/>
          </a:bodyPr>
          <a:lstStyle>
            <a:lvl1pPr>
              <a:defRPr sz="3200"/>
            </a:lvl1pPr>
          </a:lstStyle>
          <a:p>
            <a:r>
              <a:rPr lang="en-US"/>
              <a:t>Icon Divider Slide (32 </a:t>
            </a:r>
            <a:r>
              <a:rPr lang="en-US" err="1"/>
              <a:t>pt</a:t>
            </a:r>
            <a:r>
              <a:rPr lang="en-US"/>
              <a:t> Title Case); insert icon to the left, resize and recolor if necessary</a:t>
            </a:r>
            <a:endParaRP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cxnSp>
        <p:nvCxnSpPr>
          <p:cNvPr id="8" name="Straight Connector 7"/>
          <p:cNvCxnSpPr/>
          <p:nvPr/>
        </p:nvCxnSpPr>
        <p:spPr>
          <a:xfrm>
            <a:off x="3383952" y="1800225"/>
            <a:ext cx="0" cy="2924175"/>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3211111"/>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con Divider Blue">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bwMode="ltGray">
          <a:xfrm>
            <a:off x="0" y="1"/>
            <a:ext cx="12192000" cy="632477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b="0" i="0">
              <a:latin typeface="+mn-lt"/>
            </a:endParaRPr>
          </a:p>
        </p:txBody>
      </p:sp>
      <p:sp>
        <p:nvSpPr>
          <p:cNvPr id="2" name="Title 1"/>
          <p:cNvSpPr>
            <a:spLocks noGrp="1"/>
          </p:cNvSpPr>
          <p:nvPr>
            <p:ph type="title" hasCustomPrompt="1"/>
          </p:nvPr>
        </p:nvSpPr>
        <p:spPr>
          <a:xfrm>
            <a:off x="3933265" y="2741780"/>
            <a:ext cx="7658905" cy="1041064"/>
          </a:xfrm>
        </p:spPr>
        <p:txBody>
          <a:bodyPr anchor="ctr">
            <a:noAutofit/>
          </a:bodyPr>
          <a:lstStyle>
            <a:lvl1pPr>
              <a:defRPr sz="3200"/>
            </a:lvl1pPr>
          </a:lstStyle>
          <a:p>
            <a:r>
              <a:rPr lang="en-US"/>
              <a:t>Icon Divider Slide (32 </a:t>
            </a:r>
            <a:r>
              <a:rPr lang="en-US" err="1"/>
              <a:t>pt</a:t>
            </a:r>
            <a:r>
              <a:rPr lang="en-US"/>
              <a:t> Title Case); insert icon to the left, resize and recolor if necessary</a:t>
            </a:r>
            <a:endParaRP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cxnSp>
        <p:nvCxnSpPr>
          <p:cNvPr id="8" name="Straight Connector 7"/>
          <p:cNvCxnSpPr/>
          <p:nvPr/>
        </p:nvCxnSpPr>
        <p:spPr>
          <a:xfrm>
            <a:off x="3383952" y="1800225"/>
            <a:ext cx="0" cy="2924175"/>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2816590"/>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2075" y="712158"/>
            <a:ext cx="9133053" cy="1041064"/>
          </a:xfrm>
        </p:spPr>
        <p:txBody>
          <a:bodyPr anchor="ctr"/>
          <a:lstStyle>
            <a:lvl1pPr>
              <a:defRPr baseline="0">
                <a:solidFill>
                  <a:srgbClr val="FF6600"/>
                </a:solidFill>
              </a:defRPr>
            </a:lvl1pPr>
          </a:lstStyle>
          <a:p>
            <a:r>
              <a:t>Agenda Header (28pt Title Case)</a:t>
            </a:r>
          </a:p>
        </p:txBody>
      </p:sp>
      <p:sp>
        <p:nvSpPr>
          <p:cNvPr id="3" name="Content Placeholder 2"/>
          <p:cNvSpPr>
            <a:spLocks noGrp="1"/>
          </p:cNvSpPr>
          <p:nvPr>
            <p:ph idx="1" hasCustomPrompt="1"/>
          </p:nvPr>
        </p:nvSpPr>
        <p:spPr>
          <a:xfrm>
            <a:off x="1714614" y="1899240"/>
            <a:ext cx="8789248" cy="3663859"/>
          </a:xfrm>
        </p:spPr>
        <p:txBody>
          <a:bodyPr/>
          <a:lstStyle>
            <a:lvl1pPr>
              <a:defRPr/>
            </a:lvl1pPr>
          </a:lstStyle>
          <a:p>
            <a:pPr lvl="0"/>
            <a:r>
              <a:t>Bulleted copy (24pt), add text here</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r>
              <a:t>Date</a:t>
            </a: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A4239FC-D220-4325-836E-4E6B32FBCBE1}" type="slidenum">
              <a:rPr/>
              <a:t>‹#›</a:t>
            </a:fld>
            <a:endParaRPr/>
          </a:p>
        </p:txBody>
      </p:sp>
      <p:cxnSp>
        <p:nvCxnSpPr>
          <p:cNvPr id="7" name="Straight Connector 6"/>
          <p:cNvCxnSpPr/>
          <p:nvPr/>
        </p:nvCxnSpPr>
        <p:spPr>
          <a:xfrm>
            <a:off x="1490015" y="1899242"/>
            <a:ext cx="0" cy="3663859"/>
          </a:xfrm>
          <a:prstGeom prst="line">
            <a:avLst/>
          </a:prstGeom>
          <a:ln w="12700">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576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1525292"/>
            <a:ext cx="10972800" cy="3317296"/>
          </a:xfrm>
        </p:spPr>
        <p:txBody>
          <a:bodyPr anchor="ctr">
            <a:noAutofit/>
          </a:bodyPr>
          <a:lstStyle>
            <a:lvl1pPr algn="ctr">
              <a:defRPr sz="4000" cap="none" baseline="0">
                <a:solidFill>
                  <a:srgbClr val="FF6600"/>
                </a:solidFill>
              </a:defRPr>
            </a:lvl1pPr>
          </a:lstStyle>
          <a:p>
            <a:r>
              <a:t>Add statement text here</a:t>
            </a: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spTree>
    <p:extLst>
      <p:ext uri="{BB962C8B-B14F-4D97-AF65-F5344CB8AC3E}">
        <p14:creationId xmlns:p14="http://schemas.microsoft.com/office/powerpoint/2010/main" val="2850112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7BA6F324-5CC8-4B85-B268-F6BE354822E6}"/>
              </a:ext>
            </a:extLst>
          </p:cNvPr>
          <p:cNvSpPr/>
          <p:nvPr userDrawn="1">
            <p:custDataLst>
              <p:tags r:id="rId1"/>
            </p:custDataLst>
          </p:nvPr>
        </p:nvSpPr>
        <p:spPr>
          <a:xfrm>
            <a:off x="0" y="0"/>
            <a:ext cx="12700" cy="12700"/>
          </a:xfrm>
          <a:prstGeom prst="octagon">
            <a:avLst/>
          </a:prstGeom>
          <a:noFill/>
          <a:ln>
            <a:noFill/>
          </a:ln>
          <a:effectLst/>
          <a:extLst>
            <a:ext uri="{909E8E84-426E-40DD-AFC4-6F175D3DCCD1}">
              <a14:hiddenFill xmlns:a14="http://schemas.microsoft.com/office/drawing/2010/main">
                <a:solidFill>
                  <a:schemeClr val="accent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p>
        </p:txBody>
      </p:sp>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hasCustomPrompt="1"/>
          </p:nvPr>
        </p:nvSpPr>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r>
              <a:t>Date</a:t>
            </a: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A4239FC-D220-4325-836E-4E6B32FBCBE1}" type="slidenum">
              <a:rPr/>
              <a:t>‹#›</a:t>
            </a:fld>
            <a:endParaRPr/>
          </a:p>
        </p:txBody>
      </p:sp>
    </p:spTree>
    <p:extLst>
      <p:ext uri="{BB962C8B-B14F-4D97-AF65-F5344CB8AC3E}">
        <p14:creationId xmlns:p14="http://schemas.microsoft.com/office/powerpoint/2010/main" val="86182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No 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hasCustomPrompt="1"/>
          </p:nvPr>
        </p:nvSpPr>
        <p:spPr/>
        <p:txBody>
          <a:bodyPr/>
          <a:lstStyle>
            <a:lvl1pPr marL="0" indent="0">
              <a:buFont typeface="Calibri" panose="020F0502020204030204" pitchFamily="34" charset="0"/>
              <a:buChar char="​"/>
              <a:defRPr/>
            </a:lvl1pPr>
            <a:lvl2pPr marL="228600">
              <a:defRPr/>
            </a:lvl2pPr>
            <a:lvl3pPr marL="548640">
              <a:defRPr/>
            </a:lvl3pPr>
            <a:lvl4pPr marL="868680">
              <a:defRPr/>
            </a:lvl4pPr>
            <a:lvl5pPr marL="1188720">
              <a:defRPr/>
            </a:lvl5pPr>
            <a:lvl6pPr marL="1508760">
              <a:defRPr/>
            </a:lvl6pPr>
            <a:lvl7pPr marL="1828800">
              <a:defRPr/>
            </a:lvl7pPr>
            <a:lvl8pPr marL="2148840">
              <a:defRPr/>
            </a:lvl8pPr>
            <a:lvl9pPr marL="2468880">
              <a:defRPr/>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sp>
        <p:nvSpPr>
          <p:cNvPr id="4" name="Date Placeholder 3"/>
          <p:cNvSpPr>
            <a:spLocks noGrp="1"/>
          </p:cNvSpPr>
          <p:nvPr>
            <p:ph type="dt" sz="half" idx="10"/>
          </p:nvPr>
        </p:nvSpPr>
        <p:spPr/>
        <p:txBody>
          <a:bodyPr/>
          <a:lstStyle/>
          <a:p>
            <a:r>
              <a:t>Date</a:t>
            </a: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A4239FC-D220-4325-836E-4E6B32FBCBE1}" type="slidenum">
              <a:rPr/>
              <a:t>‹#›</a:t>
            </a:fld>
            <a:endParaRPr/>
          </a:p>
        </p:txBody>
      </p:sp>
    </p:spTree>
    <p:extLst>
      <p:ext uri="{BB962C8B-B14F-4D97-AF65-F5344CB8AC3E}">
        <p14:creationId xmlns:p14="http://schemas.microsoft.com/office/powerpoint/2010/main" val="801668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t>‹#›</a:t>
            </a:fld>
            <a:endParaRPr/>
          </a:p>
        </p:txBody>
      </p:sp>
    </p:spTree>
    <p:extLst>
      <p:ext uri="{BB962C8B-B14F-4D97-AF65-F5344CB8AC3E}">
        <p14:creationId xmlns:p14="http://schemas.microsoft.com/office/powerpoint/2010/main" val="10760012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t>Date</a:t>
            </a: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BA4239FC-D220-4325-836E-4E6B32FBCBE1}" type="slidenum">
              <a:rPr/>
              <a:t>‹#›</a:t>
            </a:fld>
            <a:endParaRPr/>
          </a:p>
        </p:txBody>
      </p:sp>
    </p:spTree>
    <p:extLst>
      <p:ext uri="{BB962C8B-B14F-4D97-AF65-F5344CB8AC3E}">
        <p14:creationId xmlns:p14="http://schemas.microsoft.com/office/powerpoint/2010/main" val="6624167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hasCustomPrompt="1"/>
          </p:nvPr>
        </p:nvSpPr>
        <p:spPr>
          <a:xfrm>
            <a:off x="609600" y="1524001"/>
            <a:ext cx="5430520" cy="4610100"/>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hasCustomPrompt="1"/>
          </p:nvPr>
        </p:nvSpPr>
        <p:spPr>
          <a:xfrm>
            <a:off x="6172200" y="1524001"/>
            <a:ext cx="5410200" cy="4610100"/>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r>
              <a:t>Date</a:t>
            </a: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A4239FC-D220-4325-836E-4E6B32FBCBE1}" type="slidenum">
              <a:rPr/>
              <a:t>‹#›</a:t>
            </a:fld>
            <a:endParaRPr/>
          </a:p>
        </p:txBody>
      </p:sp>
    </p:spTree>
    <p:extLst>
      <p:ext uri="{BB962C8B-B14F-4D97-AF65-F5344CB8AC3E}">
        <p14:creationId xmlns:p14="http://schemas.microsoft.com/office/powerpoint/2010/main" val="20340709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 Content Hori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hasCustomPrompt="1"/>
          </p:nvPr>
        </p:nvSpPr>
        <p:spPr>
          <a:xfrm>
            <a:off x="609600" y="1524000"/>
            <a:ext cx="10972799" cy="2103120"/>
          </a:xfrm>
        </p:spPr>
        <p:txBody>
          <a:bodyPr/>
          <a:lstStyle>
            <a:lvl1pPr>
              <a:defRPr/>
            </a:lvl1pPr>
            <a:lvl4pPr>
              <a:defRPr/>
            </a:lvl4pPr>
            <a:lvl5pPr>
              <a:defRPr/>
            </a:lvl5pPr>
          </a:lstStyle>
          <a:p>
            <a:pPr lvl="0"/>
            <a:r>
              <a:t>Click to add text or choose an icon below to insert other content</a:t>
            </a:r>
          </a:p>
          <a:p>
            <a:pPr lvl="1"/>
            <a:r>
              <a:t>Second level</a:t>
            </a:r>
          </a:p>
          <a:p>
            <a:pPr lvl="2"/>
            <a:r>
              <a:t>Third level</a:t>
            </a:r>
          </a:p>
          <a:p>
            <a:pPr lvl="3"/>
            <a:r>
              <a:t>Fourth</a:t>
            </a:r>
          </a:p>
          <a:p>
            <a:pPr lvl="4"/>
            <a:r>
              <a:t>Fifth</a:t>
            </a:r>
          </a:p>
        </p:txBody>
      </p:sp>
      <p:sp>
        <p:nvSpPr>
          <p:cNvPr id="4" name="Content Placeholder 3"/>
          <p:cNvSpPr>
            <a:spLocks noGrp="1"/>
          </p:cNvSpPr>
          <p:nvPr>
            <p:ph sz="half" idx="2" hasCustomPrompt="1"/>
          </p:nvPr>
        </p:nvSpPr>
        <p:spPr>
          <a:xfrm>
            <a:off x="609599" y="4034562"/>
            <a:ext cx="10972799" cy="2103120"/>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r>
              <a:t>Date</a:t>
            </a: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A4239FC-D220-4325-836E-4E6B32FBCBE1}" type="slidenum">
              <a:rPr/>
              <a:t>‹#›</a:t>
            </a:fld>
            <a:endParaRPr/>
          </a:p>
        </p:txBody>
      </p:sp>
      <p:sp>
        <p:nvSpPr>
          <p:cNvPr id="9" name="Media Placeholder 2"/>
          <p:cNvSpPr>
            <a:spLocks noGrp="1"/>
          </p:cNvSpPr>
          <p:nvPr>
            <p:ph type="media" sz="quarter" idx="31" hasCustomPrompt="1"/>
          </p:nvPr>
        </p:nvSpPr>
        <p:spPr>
          <a:xfrm>
            <a:off x="612648" y="3798959"/>
            <a:ext cx="10972800" cy="9144"/>
          </a:xfrm>
          <a:prstGeom prst="rect">
            <a:avLst/>
          </a:prstGeom>
          <a:solidFill>
            <a:srgbClr val="FF6600"/>
          </a:solidFill>
        </p:spPr>
        <p:txBody>
          <a:bodyPr>
            <a:normAutofit/>
          </a:bodyPr>
          <a:lstStyle>
            <a:lvl1pPr marL="0" indent="0">
              <a:buNone/>
              <a:defRPr/>
            </a:lvl1pPr>
          </a:lstStyle>
          <a:p>
            <a:r>
              <a:t> </a:t>
            </a:r>
          </a:p>
        </p:txBody>
      </p:sp>
    </p:spTree>
    <p:extLst>
      <p:ext uri="{BB962C8B-B14F-4D97-AF65-F5344CB8AC3E}">
        <p14:creationId xmlns:p14="http://schemas.microsoft.com/office/powerpoint/2010/main" val="598522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80266" y="1133856"/>
            <a:ext cx="6742176" cy="2246970"/>
          </a:xfrm>
        </p:spPr>
        <p:txBody>
          <a:bodyPr tIns="0" bIns="0" anchor="b">
            <a:noAutofit/>
          </a:bodyPr>
          <a:lstStyle>
            <a:lvl1pPr algn="l">
              <a:lnSpc>
                <a:spcPct val="100000"/>
              </a:lnSpc>
              <a:defRPr sz="2800"/>
            </a:lvl1pPr>
          </a:lstStyle>
          <a:p>
            <a:r>
              <a:t>Presentation title (28 pt)</a:t>
            </a:r>
          </a:p>
        </p:txBody>
      </p:sp>
      <p:sp>
        <p:nvSpPr>
          <p:cNvPr id="3" name="Subtitle 2"/>
          <p:cNvSpPr>
            <a:spLocks noGrp="1"/>
          </p:cNvSpPr>
          <p:nvPr>
            <p:ph type="subTitle" idx="1" hasCustomPrompt="1"/>
          </p:nvPr>
        </p:nvSpPr>
        <p:spPr>
          <a:xfrm>
            <a:off x="4180266" y="3844339"/>
            <a:ext cx="6742176" cy="891088"/>
          </a:xfrm>
        </p:spPr>
        <p:txBody>
          <a:bodyPr>
            <a:noAutofit/>
          </a:bodyPr>
          <a:lstStyle>
            <a:lvl1pPr marL="0" indent="0" algn="l">
              <a:lnSpc>
                <a:spcPct val="100000"/>
              </a:lnSpc>
              <a:spcBef>
                <a:spcPts val="0"/>
              </a:spcBef>
              <a:buNone/>
              <a:defRPr sz="2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Firstname Lastname (20 pt)</a:t>
            </a:r>
          </a:p>
        </p:txBody>
      </p:sp>
      <p:sp>
        <p:nvSpPr>
          <p:cNvPr id="4" name="Date Placeholder 3"/>
          <p:cNvSpPr>
            <a:spLocks noGrp="1"/>
          </p:cNvSpPr>
          <p:nvPr>
            <p:ph type="dt" sz="half" idx="10"/>
          </p:nvPr>
        </p:nvSpPr>
        <p:spPr>
          <a:xfrm>
            <a:off x="4180265" y="4910370"/>
            <a:ext cx="6742176" cy="576262"/>
          </a:xfrm>
        </p:spPr>
        <p:txBody>
          <a:bodyPr anchor="t">
            <a:noAutofit/>
          </a:bodyPr>
          <a:lstStyle>
            <a:lvl1pPr>
              <a:defRPr sz="2000">
                <a:solidFill>
                  <a:schemeClr val="tx1"/>
                </a:solidFill>
              </a:defRPr>
            </a:lvl1pPr>
          </a:lstStyle>
          <a:p>
            <a:r>
              <a:t>Date</a:t>
            </a:r>
          </a:p>
        </p:txBody>
      </p:sp>
      <p:sp>
        <p:nvSpPr>
          <p:cNvPr id="5" name="Footer Placeholder 4"/>
          <p:cNvSpPr>
            <a:spLocks noGrp="1"/>
          </p:cNvSpPr>
          <p:nvPr>
            <p:ph type="ftr" sz="quarter" idx="11"/>
          </p:nvPr>
        </p:nvSpPr>
        <p:spPr/>
        <p:txBody>
          <a:bodyPr/>
          <a:lstStyle>
            <a:lvl1pPr algn="l">
              <a:defRPr/>
            </a:lvl1pPr>
          </a:lstStyle>
          <a:p>
            <a:endParaRPr/>
          </a:p>
        </p:txBody>
      </p:sp>
      <p:sp>
        <p:nvSpPr>
          <p:cNvPr id="6" name="Slide Number Placeholder 5"/>
          <p:cNvSpPr>
            <a:spLocks noGrp="1"/>
          </p:cNvSpPr>
          <p:nvPr>
            <p:ph type="sldNum" sz="quarter" idx="12"/>
          </p:nvPr>
        </p:nvSpPr>
        <p:spPr>
          <a:xfrm>
            <a:off x="12198096" y="4557"/>
            <a:ext cx="9144" cy="30"/>
          </a:xfrm>
        </p:spPr>
        <p:txBody>
          <a:bodyPr/>
          <a:lstStyle>
            <a:lvl1pPr algn="l">
              <a:defRPr sz="100">
                <a:solidFill>
                  <a:srgbClr val="666666">
                    <a:alpha val="0"/>
                  </a:srgbClr>
                </a:solidFill>
              </a:defRPr>
            </a:lvl1pPr>
          </a:lstStyle>
          <a:p>
            <a:fld id="{BA4239FC-D220-4325-836E-4E6B32FBCBE1}" type="slidenum">
              <a:rPr/>
              <a:pPr/>
              <a:t>‹#›</a:t>
            </a:fld>
            <a:endParaRPr/>
          </a:p>
        </p:txBody>
      </p:sp>
      <p:pic>
        <p:nvPicPr>
          <p:cNvPr id="11" name="symbol"/>
          <p:cNvPicPr>
            <a:picLocks noChangeAspect="1"/>
          </p:cNvPicPr>
          <p:nvPr/>
        </p:nvPicPr>
        <p:blipFill rotWithShape="1">
          <a:blip r:embed="rId2">
            <a:extLst>
              <a:ext uri="{28A0092B-C50C-407E-A947-70E740481C1C}">
                <a14:useLocalDpi xmlns:a14="http://schemas.microsoft.com/office/drawing/2010/main" val="0"/>
              </a:ext>
            </a:extLst>
          </a:blip>
          <a:srcRect l="29422"/>
          <a:stretch/>
        </p:blipFill>
        <p:spPr>
          <a:xfrm>
            <a:off x="0" y="1209509"/>
            <a:ext cx="3445230" cy="4889820"/>
          </a:xfrm>
          <a:prstGeom prst="rect">
            <a:avLst/>
          </a:prstGeom>
        </p:spPr>
      </p:pic>
      <p:pic>
        <p:nvPicPr>
          <p:cNvPr id="12" name="taglin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569" y="6334593"/>
            <a:ext cx="1870075" cy="239332"/>
          </a:xfrm>
          <a:prstGeom prst="rect">
            <a:avLst/>
          </a:prstGeom>
        </p:spPr>
      </p:pic>
      <p:cxnSp>
        <p:nvCxnSpPr>
          <p:cNvPr id="13" name="Straight Connector 12"/>
          <p:cNvCxnSpPr/>
          <p:nvPr/>
        </p:nvCxnSpPr>
        <p:spPr>
          <a:xfrm>
            <a:off x="4291385" y="3429000"/>
            <a:ext cx="6631056" cy="0"/>
          </a:xfrm>
          <a:prstGeom prst="line">
            <a:avLst/>
          </a:prstGeom>
          <a:ln w="12700">
            <a:solidFill>
              <a:srgbClr val="FF6600"/>
            </a:solidFill>
          </a:ln>
        </p:spPr>
        <p:style>
          <a:lnRef idx="1">
            <a:schemeClr val="accent1"/>
          </a:lnRef>
          <a:fillRef idx="0">
            <a:schemeClr val="accent1"/>
          </a:fillRef>
          <a:effectRef idx="0">
            <a:schemeClr val="accent1"/>
          </a:effectRef>
          <a:fontRef idx="minor">
            <a:schemeClr val="tx1"/>
          </a:fontRef>
        </p:style>
      </p:cxnSp>
      <p:grpSp>
        <p:nvGrpSpPr>
          <p:cNvPr id="14" name="logo">
            <a:extLst>
              <a:ext uri="{FF2B5EF4-FFF2-40B4-BE49-F238E27FC236}">
                <a16:creationId xmlns:a16="http://schemas.microsoft.com/office/drawing/2014/main" id="{2C1C1BAD-A829-413A-AE17-19437E071FEE}"/>
              </a:ext>
            </a:extLst>
          </p:cNvPr>
          <p:cNvGrpSpPr>
            <a:grpSpLocks noChangeAspect="1"/>
          </p:cNvGrpSpPr>
          <p:nvPr/>
        </p:nvGrpSpPr>
        <p:grpSpPr bwMode="black">
          <a:xfrm>
            <a:off x="10439626" y="248055"/>
            <a:ext cx="1304318" cy="654045"/>
            <a:chOff x="4567238" y="4160838"/>
            <a:chExt cx="3840162" cy="1925637"/>
          </a:xfrm>
          <a:solidFill>
            <a:srgbClr val="FF6600"/>
          </a:solidFill>
        </p:grpSpPr>
        <p:sp>
          <p:nvSpPr>
            <p:cNvPr id="16" name="Rectangle 15">
              <a:extLst>
                <a:ext uri="{FF2B5EF4-FFF2-40B4-BE49-F238E27FC236}">
                  <a16:creationId xmlns:a16="http://schemas.microsoft.com/office/drawing/2014/main" id="{75B8820B-D905-4D67-8BA0-242A1EB30391}"/>
                </a:ext>
              </a:extLst>
            </p:cNvPr>
            <p:cNvSpPr>
              <a:spLocks noChangeArrowheads="1"/>
            </p:cNvSpPr>
            <p:nvPr/>
          </p:nvSpPr>
          <p:spPr bwMode="black">
            <a:xfrm>
              <a:off x="8161338" y="5826125"/>
              <a:ext cx="246062" cy="2397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a:latin typeface="Arial" panose="020B0604020202020204" pitchFamily="34" charset="0"/>
                <a:cs typeface="+mn-cs"/>
              </a:endParaRPr>
            </a:p>
          </p:txBody>
        </p:sp>
        <p:sp>
          <p:nvSpPr>
            <p:cNvPr id="17" name="Freeform 12">
              <a:extLst>
                <a:ext uri="{FF2B5EF4-FFF2-40B4-BE49-F238E27FC236}">
                  <a16:creationId xmlns:a16="http://schemas.microsoft.com/office/drawing/2014/main" id="{93AB8371-26E5-45B4-BB92-AEF0477C49AE}"/>
                </a:ext>
              </a:extLst>
            </p:cNvPr>
            <p:cNvSpPr>
              <a:spLocks/>
            </p:cNvSpPr>
            <p:nvPr/>
          </p:nvSpPr>
          <p:spPr bwMode="black">
            <a:xfrm>
              <a:off x="7434263" y="4733925"/>
              <a:ext cx="746125" cy="1331912"/>
            </a:xfrm>
            <a:custGeom>
              <a:avLst/>
              <a:gdLst>
                <a:gd name="T0" fmla="*/ 147 w 470"/>
                <a:gd name="T1" fmla="*/ 0 h 839"/>
                <a:gd name="T2" fmla="*/ 239 w 470"/>
                <a:gd name="T3" fmla="*/ 688 h 839"/>
                <a:gd name="T4" fmla="*/ 327 w 470"/>
                <a:gd name="T5" fmla="*/ 0 h 839"/>
                <a:gd name="T6" fmla="*/ 470 w 470"/>
                <a:gd name="T7" fmla="*/ 0 h 839"/>
                <a:gd name="T8" fmla="*/ 340 w 470"/>
                <a:gd name="T9" fmla="*/ 839 h 839"/>
                <a:gd name="T10" fmla="*/ 134 w 470"/>
                <a:gd name="T11" fmla="*/ 839 h 839"/>
                <a:gd name="T12" fmla="*/ 0 w 470"/>
                <a:gd name="T13" fmla="*/ 0 h 839"/>
                <a:gd name="T14" fmla="*/ 147 w 470"/>
                <a:gd name="T15" fmla="*/ 0 h 8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0" h="839">
                  <a:moveTo>
                    <a:pt x="147" y="0"/>
                  </a:moveTo>
                  <a:lnTo>
                    <a:pt x="239" y="688"/>
                  </a:lnTo>
                  <a:lnTo>
                    <a:pt x="327" y="0"/>
                  </a:lnTo>
                  <a:lnTo>
                    <a:pt x="470" y="0"/>
                  </a:lnTo>
                  <a:lnTo>
                    <a:pt x="340" y="839"/>
                  </a:lnTo>
                  <a:lnTo>
                    <a:pt x="134" y="839"/>
                  </a:lnTo>
                  <a:lnTo>
                    <a:pt x="0" y="0"/>
                  </a:lnTo>
                  <a:lnTo>
                    <a:pt x="14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a:latin typeface="Arial" panose="020B0604020202020204" pitchFamily="34" charset="0"/>
                <a:cs typeface="+mn-cs"/>
              </a:endParaRPr>
            </a:p>
          </p:txBody>
        </p:sp>
        <p:sp>
          <p:nvSpPr>
            <p:cNvPr id="18" name="Freeform 13">
              <a:extLst>
                <a:ext uri="{FF2B5EF4-FFF2-40B4-BE49-F238E27FC236}">
                  <a16:creationId xmlns:a16="http://schemas.microsoft.com/office/drawing/2014/main" id="{21067918-F645-435B-ADF4-6BB087D308C4}"/>
                </a:ext>
              </a:extLst>
            </p:cNvPr>
            <p:cNvSpPr>
              <a:spLocks/>
            </p:cNvSpPr>
            <p:nvPr/>
          </p:nvSpPr>
          <p:spPr bwMode="black">
            <a:xfrm>
              <a:off x="4567238" y="4160838"/>
              <a:ext cx="506412" cy="1905000"/>
            </a:xfrm>
            <a:custGeom>
              <a:avLst/>
              <a:gdLst>
                <a:gd name="T0" fmla="*/ 80 w 319"/>
                <a:gd name="T1" fmla="*/ 361 h 1200"/>
                <a:gd name="T2" fmla="*/ 0 w 319"/>
                <a:gd name="T3" fmla="*/ 361 h 1200"/>
                <a:gd name="T4" fmla="*/ 0 w 319"/>
                <a:gd name="T5" fmla="*/ 470 h 1200"/>
                <a:gd name="T6" fmla="*/ 80 w 319"/>
                <a:gd name="T7" fmla="*/ 470 h 1200"/>
                <a:gd name="T8" fmla="*/ 80 w 319"/>
                <a:gd name="T9" fmla="*/ 1200 h 1200"/>
                <a:gd name="T10" fmla="*/ 218 w 319"/>
                <a:gd name="T11" fmla="*/ 1200 h 1200"/>
                <a:gd name="T12" fmla="*/ 218 w 319"/>
                <a:gd name="T13" fmla="*/ 470 h 1200"/>
                <a:gd name="T14" fmla="*/ 319 w 319"/>
                <a:gd name="T15" fmla="*/ 470 h 1200"/>
                <a:gd name="T16" fmla="*/ 319 w 319"/>
                <a:gd name="T17" fmla="*/ 361 h 1200"/>
                <a:gd name="T18" fmla="*/ 218 w 319"/>
                <a:gd name="T19" fmla="*/ 361 h 1200"/>
                <a:gd name="T20" fmla="*/ 218 w 319"/>
                <a:gd name="T21" fmla="*/ 189 h 1200"/>
                <a:gd name="T22" fmla="*/ 218 w 319"/>
                <a:gd name="T23" fmla="*/ 189 h 1200"/>
                <a:gd name="T24" fmla="*/ 223 w 319"/>
                <a:gd name="T25" fmla="*/ 155 h 1200"/>
                <a:gd name="T26" fmla="*/ 227 w 319"/>
                <a:gd name="T27" fmla="*/ 143 h 1200"/>
                <a:gd name="T28" fmla="*/ 235 w 319"/>
                <a:gd name="T29" fmla="*/ 130 h 1200"/>
                <a:gd name="T30" fmla="*/ 235 w 319"/>
                <a:gd name="T31" fmla="*/ 130 h 1200"/>
                <a:gd name="T32" fmla="*/ 248 w 319"/>
                <a:gd name="T33" fmla="*/ 122 h 1200"/>
                <a:gd name="T34" fmla="*/ 260 w 319"/>
                <a:gd name="T35" fmla="*/ 118 h 1200"/>
                <a:gd name="T36" fmla="*/ 273 w 319"/>
                <a:gd name="T37" fmla="*/ 113 h 1200"/>
                <a:gd name="T38" fmla="*/ 294 w 319"/>
                <a:gd name="T39" fmla="*/ 113 h 1200"/>
                <a:gd name="T40" fmla="*/ 319 w 319"/>
                <a:gd name="T41" fmla="*/ 113 h 1200"/>
                <a:gd name="T42" fmla="*/ 319 w 319"/>
                <a:gd name="T43" fmla="*/ 0 h 1200"/>
                <a:gd name="T44" fmla="*/ 265 w 319"/>
                <a:gd name="T45" fmla="*/ 0 h 1200"/>
                <a:gd name="T46" fmla="*/ 265 w 319"/>
                <a:gd name="T47" fmla="*/ 0 h 1200"/>
                <a:gd name="T48" fmla="*/ 223 w 319"/>
                <a:gd name="T49" fmla="*/ 0 h 1200"/>
                <a:gd name="T50" fmla="*/ 181 w 319"/>
                <a:gd name="T51" fmla="*/ 8 h 1200"/>
                <a:gd name="T52" fmla="*/ 143 w 319"/>
                <a:gd name="T53" fmla="*/ 21 h 1200"/>
                <a:gd name="T54" fmla="*/ 130 w 319"/>
                <a:gd name="T55" fmla="*/ 29 h 1200"/>
                <a:gd name="T56" fmla="*/ 118 w 319"/>
                <a:gd name="T57" fmla="*/ 38 h 1200"/>
                <a:gd name="T58" fmla="*/ 118 w 319"/>
                <a:gd name="T59" fmla="*/ 38 h 1200"/>
                <a:gd name="T60" fmla="*/ 97 w 319"/>
                <a:gd name="T61" fmla="*/ 63 h 1200"/>
                <a:gd name="T62" fmla="*/ 88 w 319"/>
                <a:gd name="T63" fmla="*/ 92 h 1200"/>
                <a:gd name="T64" fmla="*/ 80 w 319"/>
                <a:gd name="T65" fmla="*/ 126 h 1200"/>
                <a:gd name="T66" fmla="*/ 80 w 319"/>
                <a:gd name="T67" fmla="*/ 168 h 1200"/>
                <a:gd name="T68" fmla="*/ 80 w 319"/>
                <a:gd name="T69" fmla="*/ 361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9" h="1200">
                  <a:moveTo>
                    <a:pt x="80" y="361"/>
                  </a:moveTo>
                  <a:lnTo>
                    <a:pt x="0" y="361"/>
                  </a:lnTo>
                  <a:lnTo>
                    <a:pt x="0" y="470"/>
                  </a:lnTo>
                  <a:lnTo>
                    <a:pt x="80" y="470"/>
                  </a:lnTo>
                  <a:lnTo>
                    <a:pt x="80" y="1200"/>
                  </a:lnTo>
                  <a:lnTo>
                    <a:pt x="218" y="1200"/>
                  </a:lnTo>
                  <a:lnTo>
                    <a:pt x="218" y="470"/>
                  </a:lnTo>
                  <a:lnTo>
                    <a:pt x="319" y="470"/>
                  </a:lnTo>
                  <a:lnTo>
                    <a:pt x="319" y="361"/>
                  </a:lnTo>
                  <a:lnTo>
                    <a:pt x="218" y="361"/>
                  </a:lnTo>
                  <a:lnTo>
                    <a:pt x="218" y="189"/>
                  </a:lnTo>
                  <a:lnTo>
                    <a:pt x="218" y="189"/>
                  </a:lnTo>
                  <a:lnTo>
                    <a:pt x="223" y="155"/>
                  </a:lnTo>
                  <a:lnTo>
                    <a:pt x="227" y="143"/>
                  </a:lnTo>
                  <a:lnTo>
                    <a:pt x="235" y="130"/>
                  </a:lnTo>
                  <a:lnTo>
                    <a:pt x="235" y="130"/>
                  </a:lnTo>
                  <a:lnTo>
                    <a:pt x="248" y="122"/>
                  </a:lnTo>
                  <a:lnTo>
                    <a:pt x="260" y="118"/>
                  </a:lnTo>
                  <a:lnTo>
                    <a:pt x="273" y="113"/>
                  </a:lnTo>
                  <a:lnTo>
                    <a:pt x="294" y="113"/>
                  </a:lnTo>
                  <a:lnTo>
                    <a:pt x="319" y="113"/>
                  </a:lnTo>
                  <a:lnTo>
                    <a:pt x="319" y="0"/>
                  </a:lnTo>
                  <a:lnTo>
                    <a:pt x="265" y="0"/>
                  </a:lnTo>
                  <a:lnTo>
                    <a:pt x="265" y="0"/>
                  </a:lnTo>
                  <a:lnTo>
                    <a:pt x="223" y="0"/>
                  </a:lnTo>
                  <a:lnTo>
                    <a:pt x="181" y="8"/>
                  </a:lnTo>
                  <a:lnTo>
                    <a:pt x="143" y="21"/>
                  </a:lnTo>
                  <a:lnTo>
                    <a:pt x="130" y="29"/>
                  </a:lnTo>
                  <a:lnTo>
                    <a:pt x="118" y="38"/>
                  </a:lnTo>
                  <a:lnTo>
                    <a:pt x="118" y="38"/>
                  </a:lnTo>
                  <a:lnTo>
                    <a:pt x="97" y="63"/>
                  </a:lnTo>
                  <a:lnTo>
                    <a:pt x="88" y="92"/>
                  </a:lnTo>
                  <a:lnTo>
                    <a:pt x="80" y="126"/>
                  </a:lnTo>
                  <a:lnTo>
                    <a:pt x="80" y="168"/>
                  </a:lnTo>
                  <a:lnTo>
                    <a:pt x="80" y="3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a:latin typeface="Arial" panose="020B0604020202020204" pitchFamily="34" charset="0"/>
                <a:cs typeface="+mn-cs"/>
              </a:endParaRPr>
            </a:p>
          </p:txBody>
        </p:sp>
        <p:sp>
          <p:nvSpPr>
            <p:cNvPr id="19" name="Rectangle 18">
              <a:extLst>
                <a:ext uri="{FF2B5EF4-FFF2-40B4-BE49-F238E27FC236}">
                  <a16:creationId xmlns:a16="http://schemas.microsoft.com/office/drawing/2014/main" id="{E0C313AA-3BC5-45B3-A059-7C3227AAB48B}"/>
                </a:ext>
              </a:extLst>
            </p:cNvPr>
            <p:cNvSpPr>
              <a:spLocks noChangeArrowheads="1"/>
            </p:cNvSpPr>
            <p:nvPr/>
          </p:nvSpPr>
          <p:spPr bwMode="black">
            <a:xfrm>
              <a:off x="5140325" y="4733925"/>
              <a:ext cx="220662" cy="13319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a:latin typeface="Arial" panose="020B0604020202020204" pitchFamily="34" charset="0"/>
                <a:cs typeface="+mn-cs"/>
              </a:endParaRPr>
            </a:p>
          </p:txBody>
        </p:sp>
        <p:sp>
          <p:nvSpPr>
            <p:cNvPr id="20" name="Freeform 15">
              <a:extLst>
                <a:ext uri="{FF2B5EF4-FFF2-40B4-BE49-F238E27FC236}">
                  <a16:creationId xmlns:a16="http://schemas.microsoft.com/office/drawing/2014/main" id="{7CCE300A-7708-4DA4-8D0C-6963D468A3F9}"/>
                </a:ext>
              </a:extLst>
            </p:cNvPr>
            <p:cNvSpPr>
              <a:spLocks noEditPoints="1"/>
            </p:cNvSpPr>
            <p:nvPr/>
          </p:nvSpPr>
          <p:spPr bwMode="black">
            <a:xfrm>
              <a:off x="6167438" y="4721225"/>
              <a:ext cx="685800" cy="1365250"/>
            </a:xfrm>
            <a:custGeom>
              <a:avLst/>
              <a:gdLst>
                <a:gd name="T0" fmla="*/ 432 w 432"/>
                <a:gd name="T1" fmla="*/ 474 h 860"/>
                <a:gd name="T2" fmla="*/ 432 w 432"/>
                <a:gd name="T3" fmla="*/ 218 h 860"/>
                <a:gd name="T4" fmla="*/ 416 w 432"/>
                <a:gd name="T5" fmla="*/ 117 h 860"/>
                <a:gd name="T6" fmla="*/ 374 w 432"/>
                <a:gd name="T7" fmla="*/ 50 h 860"/>
                <a:gd name="T8" fmla="*/ 306 w 432"/>
                <a:gd name="T9" fmla="*/ 8 h 860"/>
                <a:gd name="T10" fmla="*/ 214 w 432"/>
                <a:gd name="T11" fmla="*/ 0 h 860"/>
                <a:gd name="T12" fmla="*/ 164 w 432"/>
                <a:gd name="T13" fmla="*/ 0 h 860"/>
                <a:gd name="T14" fmla="*/ 80 w 432"/>
                <a:gd name="T15" fmla="*/ 25 h 860"/>
                <a:gd name="T16" fmla="*/ 29 w 432"/>
                <a:gd name="T17" fmla="*/ 79 h 860"/>
                <a:gd name="T18" fmla="*/ 0 w 432"/>
                <a:gd name="T19" fmla="*/ 163 h 860"/>
                <a:gd name="T20" fmla="*/ 0 w 432"/>
                <a:gd name="T21" fmla="*/ 642 h 860"/>
                <a:gd name="T22" fmla="*/ 4 w 432"/>
                <a:gd name="T23" fmla="*/ 692 h 860"/>
                <a:gd name="T24" fmla="*/ 34 w 432"/>
                <a:gd name="T25" fmla="*/ 776 h 860"/>
                <a:gd name="T26" fmla="*/ 88 w 432"/>
                <a:gd name="T27" fmla="*/ 831 h 860"/>
                <a:gd name="T28" fmla="*/ 168 w 432"/>
                <a:gd name="T29" fmla="*/ 856 h 860"/>
                <a:gd name="T30" fmla="*/ 214 w 432"/>
                <a:gd name="T31" fmla="*/ 860 h 860"/>
                <a:gd name="T32" fmla="*/ 302 w 432"/>
                <a:gd name="T33" fmla="*/ 847 h 860"/>
                <a:gd name="T34" fmla="*/ 369 w 432"/>
                <a:gd name="T35" fmla="*/ 810 h 860"/>
                <a:gd name="T36" fmla="*/ 416 w 432"/>
                <a:gd name="T37" fmla="*/ 742 h 860"/>
                <a:gd name="T38" fmla="*/ 432 w 432"/>
                <a:gd name="T39" fmla="*/ 642 h 860"/>
                <a:gd name="T40" fmla="*/ 294 w 432"/>
                <a:gd name="T41" fmla="*/ 575 h 860"/>
                <a:gd name="T42" fmla="*/ 298 w 432"/>
                <a:gd name="T43" fmla="*/ 654 h 860"/>
                <a:gd name="T44" fmla="*/ 285 w 432"/>
                <a:gd name="T45" fmla="*/ 713 h 860"/>
                <a:gd name="T46" fmla="*/ 269 w 432"/>
                <a:gd name="T47" fmla="*/ 738 h 860"/>
                <a:gd name="T48" fmla="*/ 239 w 432"/>
                <a:gd name="T49" fmla="*/ 751 h 860"/>
                <a:gd name="T50" fmla="*/ 218 w 432"/>
                <a:gd name="T51" fmla="*/ 751 h 860"/>
                <a:gd name="T52" fmla="*/ 181 w 432"/>
                <a:gd name="T53" fmla="*/ 747 h 860"/>
                <a:gd name="T54" fmla="*/ 155 w 432"/>
                <a:gd name="T55" fmla="*/ 726 h 860"/>
                <a:gd name="T56" fmla="*/ 143 w 432"/>
                <a:gd name="T57" fmla="*/ 696 h 860"/>
                <a:gd name="T58" fmla="*/ 139 w 432"/>
                <a:gd name="T59" fmla="*/ 474 h 860"/>
                <a:gd name="T60" fmla="*/ 139 w 432"/>
                <a:gd name="T61" fmla="*/ 188 h 860"/>
                <a:gd name="T62" fmla="*/ 147 w 432"/>
                <a:gd name="T63" fmla="*/ 138 h 860"/>
                <a:gd name="T64" fmla="*/ 164 w 432"/>
                <a:gd name="T65" fmla="*/ 109 h 860"/>
                <a:gd name="T66" fmla="*/ 193 w 432"/>
                <a:gd name="T67" fmla="*/ 92 h 860"/>
                <a:gd name="T68" fmla="*/ 218 w 432"/>
                <a:gd name="T69" fmla="*/ 92 h 860"/>
                <a:gd name="T70" fmla="*/ 256 w 432"/>
                <a:gd name="T71" fmla="*/ 100 h 860"/>
                <a:gd name="T72" fmla="*/ 281 w 432"/>
                <a:gd name="T73" fmla="*/ 121 h 860"/>
                <a:gd name="T74" fmla="*/ 294 w 432"/>
                <a:gd name="T75" fmla="*/ 155 h 860"/>
                <a:gd name="T76" fmla="*/ 294 w 432"/>
                <a:gd name="T77" fmla="*/ 361 h 860"/>
                <a:gd name="T78" fmla="*/ 139 w 432"/>
                <a:gd name="T79" fmla="*/ 18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2" h="860">
                  <a:moveTo>
                    <a:pt x="139" y="474"/>
                  </a:moveTo>
                  <a:lnTo>
                    <a:pt x="432" y="474"/>
                  </a:lnTo>
                  <a:lnTo>
                    <a:pt x="432" y="218"/>
                  </a:lnTo>
                  <a:lnTo>
                    <a:pt x="432" y="218"/>
                  </a:lnTo>
                  <a:lnTo>
                    <a:pt x="428" y="163"/>
                  </a:lnTo>
                  <a:lnTo>
                    <a:pt x="416" y="117"/>
                  </a:lnTo>
                  <a:lnTo>
                    <a:pt x="399" y="79"/>
                  </a:lnTo>
                  <a:lnTo>
                    <a:pt x="374" y="50"/>
                  </a:lnTo>
                  <a:lnTo>
                    <a:pt x="344" y="25"/>
                  </a:lnTo>
                  <a:lnTo>
                    <a:pt x="306" y="8"/>
                  </a:lnTo>
                  <a:lnTo>
                    <a:pt x="264" y="0"/>
                  </a:lnTo>
                  <a:lnTo>
                    <a:pt x="214" y="0"/>
                  </a:lnTo>
                  <a:lnTo>
                    <a:pt x="214" y="0"/>
                  </a:lnTo>
                  <a:lnTo>
                    <a:pt x="164" y="0"/>
                  </a:lnTo>
                  <a:lnTo>
                    <a:pt x="118" y="8"/>
                  </a:lnTo>
                  <a:lnTo>
                    <a:pt x="80" y="25"/>
                  </a:lnTo>
                  <a:lnTo>
                    <a:pt x="50" y="50"/>
                  </a:lnTo>
                  <a:lnTo>
                    <a:pt x="29" y="79"/>
                  </a:lnTo>
                  <a:lnTo>
                    <a:pt x="13" y="117"/>
                  </a:lnTo>
                  <a:lnTo>
                    <a:pt x="0" y="163"/>
                  </a:lnTo>
                  <a:lnTo>
                    <a:pt x="0" y="218"/>
                  </a:lnTo>
                  <a:lnTo>
                    <a:pt x="0" y="642"/>
                  </a:lnTo>
                  <a:lnTo>
                    <a:pt x="0" y="642"/>
                  </a:lnTo>
                  <a:lnTo>
                    <a:pt x="4" y="692"/>
                  </a:lnTo>
                  <a:lnTo>
                    <a:pt x="13" y="738"/>
                  </a:lnTo>
                  <a:lnTo>
                    <a:pt x="34" y="776"/>
                  </a:lnTo>
                  <a:lnTo>
                    <a:pt x="59" y="805"/>
                  </a:lnTo>
                  <a:lnTo>
                    <a:pt x="88" y="831"/>
                  </a:lnTo>
                  <a:lnTo>
                    <a:pt x="126" y="847"/>
                  </a:lnTo>
                  <a:lnTo>
                    <a:pt x="168" y="856"/>
                  </a:lnTo>
                  <a:lnTo>
                    <a:pt x="214" y="860"/>
                  </a:lnTo>
                  <a:lnTo>
                    <a:pt x="214" y="860"/>
                  </a:lnTo>
                  <a:lnTo>
                    <a:pt x="260" y="856"/>
                  </a:lnTo>
                  <a:lnTo>
                    <a:pt x="302" y="847"/>
                  </a:lnTo>
                  <a:lnTo>
                    <a:pt x="340" y="831"/>
                  </a:lnTo>
                  <a:lnTo>
                    <a:pt x="369" y="810"/>
                  </a:lnTo>
                  <a:lnTo>
                    <a:pt x="395" y="780"/>
                  </a:lnTo>
                  <a:lnTo>
                    <a:pt x="416" y="742"/>
                  </a:lnTo>
                  <a:lnTo>
                    <a:pt x="428" y="696"/>
                  </a:lnTo>
                  <a:lnTo>
                    <a:pt x="432" y="642"/>
                  </a:lnTo>
                  <a:lnTo>
                    <a:pt x="432" y="575"/>
                  </a:lnTo>
                  <a:lnTo>
                    <a:pt x="294" y="575"/>
                  </a:lnTo>
                  <a:lnTo>
                    <a:pt x="298" y="654"/>
                  </a:lnTo>
                  <a:lnTo>
                    <a:pt x="298" y="654"/>
                  </a:lnTo>
                  <a:lnTo>
                    <a:pt x="294" y="696"/>
                  </a:lnTo>
                  <a:lnTo>
                    <a:pt x="285" y="713"/>
                  </a:lnTo>
                  <a:lnTo>
                    <a:pt x="277" y="726"/>
                  </a:lnTo>
                  <a:lnTo>
                    <a:pt x="269" y="738"/>
                  </a:lnTo>
                  <a:lnTo>
                    <a:pt x="252" y="747"/>
                  </a:lnTo>
                  <a:lnTo>
                    <a:pt x="239" y="751"/>
                  </a:lnTo>
                  <a:lnTo>
                    <a:pt x="218" y="751"/>
                  </a:lnTo>
                  <a:lnTo>
                    <a:pt x="218" y="751"/>
                  </a:lnTo>
                  <a:lnTo>
                    <a:pt x="197" y="751"/>
                  </a:lnTo>
                  <a:lnTo>
                    <a:pt x="181" y="747"/>
                  </a:lnTo>
                  <a:lnTo>
                    <a:pt x="168" y="738"/>
                  </a:lnTo>
                  <a:lnTo>
                    <a:pt x="155" y="726"/>
                  </a:lnTo>
                  <a:lnTo>
                    <a:pt x="147" y="713"/>
                  </a:lnTo>
                  <a:lnTo>
                    <a:pt x="143" y="696"/>
                  </a:lnTo>
                  <a:lnTo>
                    <a:pt x="139" y="654"/>
                  </a:lnTo>
                  <a:lnTo>
                    <a:pt x="139" y="474"/>
                  </a:lnTo>
                  <a:close/>
                  <a:moveTo>
                    <a:pt x="139" y="188"/>
                  </a:moveTo>
                  <a:lnTo>
                    <a:pt x="139" y="188"/>
                  </a:lnTo>
                  <a:lnTo>
                    <a:pt x="143" y="155"/>
                  </a:lnTo>
                  <a:lnTo>
                    <a:pt x="147" y="138"/>
                  </a:lnTo>
                  <a:lnTo>
                    <a:pt x="155" y="121"/>
                  </a:lnTo>
                  <a:lnTo>
                    <a:pt x="164" y="109"/>
                  </a:lnTo>
                  <a:lnTo>
                    <a:pt x="176" y="100"/>
                  </a:lnTo>
                  <a:lnTo>
                    <a:pt x="193" y="92"/>
                  </a:lnTo>
                  <a:lnTo>
                    <a:pt x="218" y="92"/>
                  </a:lnTo>
                  <a:lnTo>
                    <a:pt x="218" y="92"/>
                  </a:lnTo>
                  <a:lnTo>
                    <a:pt x="239" y="92"/>
                  </a:lnTo>
                  <a:lnTo>
                    <a:pt x="256" y="100"/>
                  </a:lnTo>
                  <a:lnTo>
                    <a:pt x="269" y="109"/>
                  </a:lnTo>
                  <a:lnTo>
                    <a:pt x="281" y="121"/>
                  </a:lnTo>
                  <a:lnTo>
                    <a:pt x="290" y="138"/>
                  </a:lnTo>
                  <a:lnTo>
                    <a:pt x="294" y="155"/>
                  </a:lnTo>
                  <a:lnTo>
                    <a:pt x="294" y="188"/>
                  </a:lnTo>
                  <a:lnTo>
                    <a:pt x="294" y="361"/>
                  </a:lnTo>
                  <a:lnTo>
                    <a:pt x="139" y="361"/>
                  </a:lnTo>
                  <a:lnTo>
                    <a:pt x="139" y="1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a:latin typeface="Arial" panose="020B0604020202020204" pitchFamily="34" charset="0"/>
                <a:cs typeface="+mn-cs"/>
              </a:endParaRPr>
            </a:p>
          </p:txBody>
        </p:sp>
        <p:sp>
          <p:nvSpPr>
            <p:cNvPr id="21" name="Freeform 16">
              <a:extLst>
                <a:ext uri="{FF2B5EF4-FFF2-40B4-BE49-F238E27FC236}">
                  <a16:creationId xmlns:a16="http://schemas.microsoft.com/office/drawing/2014/main" id="{4FEB83F7-96C9-466C-AF9A-79A3C50104E1}"/>
                </a:ext>
              </a:extLst>
            </p:cNvPr>
            <p:cNvSpPr>
              <a:spLocks/>
            </p:cNvSpPr>
            <p:nvPr/>
          </p:nvSpPr>
          <p:spPr bwMode="black">
            <a:xfrm>
              <a:off x="5446713" y="4721225"/>
              <a:ext cx="647700" cy="1365250"/>
            </a:xfrm>
            <a:custGeom>
              <a:avLst/>
              <a:gdLst>
                <a:gd name="T0" fmla="*/ 261 w 408"/>
                <a:gd name="T1" fmla="*/ 369 h 860"/>
                <a:gd name="T2" fmla="*/ 181 w 408"/>
                <a:gd name="T3" fmla="*/ 293 h 860"/>
                <a:gd name="T4" fmla="*/ 156 w 408"/>
                <a:gd name="T5" fmla="*/ 256 h 860"/>
                <a:gd name="T6" fmla="*/ 147 w 408"/>
                <a:gd name="T7" fmla="*/ 197 h 860"/>
                <a:gd name="T8" fmla="*/ 147 w 408"/>
                <a:gd name="T9" fmla="*/ 155 h 860"/>
                <a:gd name="T10" fmla="*/ 156 w 408"/>
                <a:gd name="T11" fmla="*/ 125 h 860"/>
                <a:gd name="T12" fmla="*/ 173 w 408"/>
                <a:gd name="T13" fmla="*/ 109 h 860"/>
                <a:gd name="T14" fmla="*/ 206 w 408"/>
                <a:gd name="T15" fmla="*/ 100 h 860"/>
                <a:gd name="T16" fmla="*/ 223 w 408"/>
                <a:gd name="T17" fmla="*/ 104 h 860"/>
                <a:gd name="T18" fmla="*/ 248 w 408"/>
                <a:gd name="T19" fmla="*/ 117 h 860"/>
                <a:gd name="T20" fmla="*/ 261 w 408"/>
                <a:gd name="T21" fmla="*/ 142 h 860"/>
                <a:gd name="T22" fmla="*/ 265 w 408"/>
                <a:gd name="T23" fmla="*/ 197 h 860"/>
                <a:gd name="T24" fmla="*/ 399 w 408"/>
                <a:gd name="T25" fmla="*/ 277 h 860"/>
                <a:gd name="T26" fmla="*/ 399 w 408"/>
                <a:gd name="T27" fmla="*/ 146 h 860"/>
                <a:gd name="T28" fmla="*/ 387 w 408"/>
                <a:gd name="T29" fmla="*/ 84 h 860"/>
                <a:gd name="T30" fmla="*/ 345 w 408"/>
                <a:gd name="T31" fmla="*/ 37 h 860"/>
                <a:gd name="T32" fmla="*/ 282 w 408"/>
                <a:gd name="T33" fmla="*/ 8 h 860"/>
                <a:gd name="T34" fmla="*/ 202 w 408"/>
                <a:gd name="T35" fmla="*/ 0 h 860"/>
                <a:gd name="T36" fmla="*/ 160 w 408"/>
                <a:gd name="T37" fmla="*/ 0 h 860"/>
                <a:gd name="T38" fmla="*/ 89 w 408"/>
                <a:gd name="T39" fmla="*/ 21 h 860"/>
                <a:gd name="T40" fmla="*/ 38 w 408"/>
                <a:gd name="T41" fmla="*/ 63 h 860"/>
                <a:gd name="T42" fmla="*/ 9 w 408"/>
                <a:gd name="T43" fmla="*/ 142 h 860"/>
                <a:gd name="T44" fmla="*/ 5 w 408"/>
                <a:gd name="T45" fmla="*/ 197 h 860"/>
                <a:gd name="T46" fmla="*/ 5 w 408"/>
                <a:gd name="T47" fmla="*/ 214 h 860"/>
                <a:gd name="T48" fmla="*/ 13 w 408"/>
                <a:gd name="T49" fmla="*/ 281 h 860"/>
                <a:gd name="T50" fmla="*/ 34 w 408"/>
                <a:gd name="T51" fmla="*/ 340 h 860"/>
                <a:gd name="T52" fmla="*/ 89 w 408"/>
                <a:gd name="T53" fmla="*/ 411 h 860"/>
                <a:gd name="T54" fmla="*/ 164 w 408"/>
                <a:gd name="T55" fmla="*/ 478 h 860"/>
                <a:gd name="T56" fmla="*/ 219 w 408"/>
                <a:gd name="T57" fmla="*/ 524 h 860"/>
                <a:gd name="T58" fmla="*/ 248 w 408"/>
                <a:gd name="T59" fmla="*/ 562 h 860"/>
                <a:gd name="T60" fmla="*/ 265 w 408"/>
                <a:gd name="T61" fmla="*/ 600 h 860"/>
                <a:gd name="T62" fmla="*/ 265 w 408"/>
                <a:gd name="T63" fmla="*/ 654 h 860"/>
                <a:gd name="T64" fmla="*/ 261 w 408"/>
                <a:gd name="T65" fmla="*/ 713 h 860"/>
                <a:gd name="T66" fmla="*/ 248 w 408"/>
                <a:gd name="T67" fmla="*/ 738 h 860"/>
                <a:gd name="T68" fmla="*/ 223 w 408"/>
                <a:gd name="T69" fmla="*/ 755 h 860"/>
                <a:gd name="T70" fmla="*/ 202 w 408"/>
                <a:gd name="T71" fmla="*/ 755 h 860"/>
                <a:gd name="T72" fmla="*/ 168 w 408"/>
                <a:gd name="T73" fmla="*/ 747 h 860"/>
                <a:gd name="T74" fmla="*/ 152 w 408"/>
                <a:gd name="T75" fmla="*/ 730 h 860"/>
                <a:gd name="T76" fmla="*/ 139 w 408"/>
                <a:gd name="T77" fmla="*/ 684 h 860"/>
                <a:gd name="T78" fmla="*/ 0 w 408"/>
                <a:gd name="T79" fmla="*/ 579 h 860"/>
                <a:gd name="T80" fmla="*/ 0 w 408"/>
                <a:gd name="T81" fmla="*/ 688 h 860"/>
                <a:gd name="T82" fmla="*/ 13 w 408"/>
                <a:gd name="T83" fmla="*/ 772 h 860"/>
                <a:gd name="T84" fmla="*/ 59 w 408"/>
                <a:gd name="T85" fmla="*/ 826 h 860"/>
                <a:gd name="T86" fmla="*/ 122 w 408"/>
                <a:gd name="T87" fmla="*/ 852 h 860"/>
                <a:gd name="T88" fmla="*/ 202 w 408"/>
                <a:gd name="T89" fmla="*/ 860 h 860"/>
                <a:gd name="T90" fmla="*/ 244 w 408"/>
                <a:gd name="T91" fmla="*/ 856 h 860"/>
                <a:gd name="T92" fmla="*/ 320 w 408"/>
                <a:gd name="T93" fmla="*/ 839 h 860"/>
                <a:gd name="T94" fmla="*/ 362 w 408"/>
                <a:gd name="T95" fmla="*/ 810 h 860"/>
                <a:gd name="T96" fmla="*/ 383 w 408"/>
                <a:gd name="T97" fmla="*/ 776 h 860"/>
                <a:gd name="T98" fmla="*/ 404 w 408"/>
                <a:gd name="T99" fmla="*/ 709 h 860"/>
                <a:gd name="T100" fmla="*/ 408 w 408"/>
                <a:gd name="T101" fmla="*/ 633 h 860"/>
                <a:gd name="T102" fmla="*/ 408 w 408"/>
                <a:gd name="T103" fmla="*/ 591 h 860"/>
                <a:gd name="T104" fmla="*/ 395 w 408"/>
                <a:gd name="T105" fmla="*/ 524 h 860"/>
                <a:gd name="T106" fmla="*/ 362 w 408"/>
                <a:gd name="T107" fmla="*/ 470 h 860"/>
                <a:gd name="T108" fmla="*/ 261 w 408"/>
                <a:gd name="T109" fmla="*/ 369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 h="860">
                  <a:moveTo>
                    <a:pt x="261" y="369"/>
                  </a:moveTo>
                  <a:lnTo>
                    <a:pt x="261" y="369"/>
                  </a:lnTo>
                  <a:lnTo>
                    <a:pt x="198" y="314"/>
                  </a:lnTo>
                  <a:lnTo>
                    <a:pt x="181" y="293"/>
                  </a:lnTo>
                  <a:lnTo>
                    <a:pt x="164" y="272"/>
                  </a:lnTo>
                  <a:lnTo>
                    <a:pt x="156" y="256"/>
                  </a:lnTo>
                  <a:lnTo>
                    <a:pt x="152" y="239"/>
                  </a:lnTo>
                  <a:lnTo>
                    <a:pt x="147" y="197"/>
                  </a:lnTo>
                  <a:lnTo>
                    <a:pt x="147" y="197"/>
                  </a:lnTo>
                  <a:lnTo>
                    <a:pt x="147" y="155"/>
                  </a:lnTo>
                  <a:lnTo>
                    <a:pt x="152" y="142"/>
                  </a:lnTo>
                  <a:lnTo>
                    <a:pt x="156" y="125"/>
                  </a:lnTo>
                  <a:lnTo>
                    <a:pt x="164" y="117"/>
                  </a:lnTo>
                  <a:lnTo>
                    <a:pt x="173" y="109"/>
                  </a:lnTo>
                  <a:lnTo>
                    <a:pt x="185" y="104"/>
                  </a:lnTo>
                  <a:lnTo>
                    <a:pt x="206" y="100"/>
                  </a:lnTo>
                  <a:lnTo>
                    <a:pt x="206" y="100"/>
                  </a:lnTo>
                  <a:lnTo>
                    <a:pt x="223" y="104"/>
                  </a:lnTo>
                  <a:lnTo>
                    <a:pt x="236" y="109"/>
                  </a:lnTo>
                  <a:lnTo>
                    <a:pt x="248" y="117"/>
                  </a:lnTo>
                  <a:lnTo>
                    <a:pt x="252" y="125"/>
                  </a:lnTo>
                  <a:lnTo>
                    <a:pt x="261" y="142"/>
                  </a:lnTo>
                  <a:lnTo>
                    <a:pt x="261" y="155"/>
                  </a:lnTo>
                  <a:lnTo>
                    <a:pt x="265" y="197"/>
                  </a:lnTo>
                  <a:lnTo>
                    <a:pt x="265" y="277"/>
                  </a:lnTo>
                  <a:lnTo>
                    <a:pt x="399" y="277"/>
                  </a:lnTo>
                  <a:lnTo>
                    <a:pt x="399" y="146"/>
                  </a:lnTo>
                  <a:lnTo>
                    <a:pt x="399" y="146"/>
                  </a:lnTo>
                  <a:lnTo>
                    <a:pt x="395" y="113"/>
                  </a:lnTo>
                  <a:lnTo>
                    <a:pt x="387" y="84"/>
                  </a:lnTo>
                  <a:lnTo>
                    <a:pt x="370" y="58"/>
                  </a:lnTo>
                  <a:lnTo>
                    <a:pt x="345" y="37"/>
                  </a:lnTo>
                  <a:lnTo>
                    <a:pt x="315" y="21"/>
                  </a:lnTo>
                  <a:lnTo>
                    <a:pt x="282" y="8"/>
                  </a:lnTo>
                  <a:lnTo>
                    <a:pt x="244" y="0"/>
                  </a:lnTo>
                  <a:lnTo>
                    <a:pt x="202" y="0"/>
                  </a:lnTo>
                  <a:lnTo>
                    <a:pt x="202" y="0"/>
                  </a:lnTo>
                  <a:lnTo>
                    <a:pt x="160" y="0"/>
                  </a:lnTo>
                  <a:lnTo>
                    <a:pt x="122" y="8"/>
                  </a:lnTo>
                  <a:lnTo>
                    <a:pt x="89" y="21"/>
                  </a:lnTo>
                  <a:lnTo>
                    <a:pt x="59" y="37"/>
                  </a:lnTo>
                  <a:lnTo>
                    <a:pt x="38" y="63"/>
                  </a:lnTo>
                  <a:lnTo>
                    <a:pt x="21" y="96"/>
                  </a:lnTo>
                  <a:lnTo>
                    <a:pt x="9" y="142"/>
                  </a:lnTo>
                  <a:lnTo>
                    <a:pt x="5" y="197"/>
                  </a:lnTo>
                  <a:lnTo>
                    <a:pt x="5" y="197"/>
                  </a:lnTo>
                  <a:lnTo>
                    <a:pt x="5" y="214"/>
                  </a:lnTo>
                  <a:lnTo>
                    <a:pt x="5" y="214"/>
                  </a:lnTo>
                  <a:lnTo>
                    <a:pt x="9" y="256"/>
                  </a:lnTo>
                  <a:lnTo>
                    <a:pt x="13" y="281"/>
                  </a:lnTo>
                  <a:lnTo>
                    <a:pt x="21" y="310"/>
                  </a:lnTo>
                  <a:lnTo>
                    <a:pt x="34" y="340"/>
                  </a:lnTo>
                  <a:lnTo>
                    <a:pt x="59" y="373"/>
                  </a:lnTo>
                  <a:lnTo>
                    <a:pt x="89" y="411"/>
                  </a:lnTo>
                  <a:lnTo>
                    <a:pt x="131" y="449"/>
                  </a:lnTo>
                  <a:lnTo>
                    <a:pt x="164" y="478"/>
                  </a:lnTo>
                  <a:lnTo>
                    <a:pt x="164" y="478"/>
                  </a:lnTo>
                  <a:lnTo>
                    <a:pt x="219" y="524"/>
                  </a:lnTo>
                  <a:lnTo>
                    <a:pt x="236" y="545"/>
                  </a:lnTo>
                  <a:lnTo>
                    <a:pt x="248" y="562"/>
                  </a:lnTo>
                  <a:lnTo>
                    <a:pt x="257" y="579"/>
                  </a:lnTo>
                  <a:lnTo>
                    <a:pt x="265" y="600"/>
                  </a:lnTo>
                  <a:lnTo>
                    <a:pt x="265" y="654"/>
                  </a:lnTo>
                  <a:lnTo>
                    <a:pt x="265" y="654"/>
                  </a:lnTo>
                  <a:lnTo>
                    <a:pt x="265" y="696"/>
                  </a:lnTo>
                  <a:lnTo>
                    <a:pt x="261" y="713"/>
                  </a:lnTo>
                  <a:lnTo>
                    <a:pt x="257" y="726"/>
                  </a:lnTo>
                  <a:lnTo>
                    <a:pt x="248" y="738"/>
                  </a:lnTo>
                  <a:lnTo>
                    <a:pt x="240" y="747"/>
                  </a:lnTo>
                  <a:lnTo>
                    <a:pt x="223" y="755"/>
                  </a:lnTo>
                  <a:lnTo>
                    <a:pt x="202" y="755"/>
                  </a:lnTo>
                  <a:lnTo>
                    <a:pt x="202" y="755"/>
                  </a:lnTo>
                  <a:lnTo>
                    <a:pt x="185" y="755"/>
                  </a:lnTo>
                  <a:lnTo>
                    <a:pt x="168" y="747"/>
                  </a:lnTo>
                  <a:lnTo>
                    <a:pt x="156" y="738"/>
                  </a:lnTo>
                  <a:lnTo>
                    <a:pt x="152" y="730"/>
                  </a:lnTo>
                  <a:lnTo>
                    <a:pt x="143" y="709"/>
                  </a:lnTo>
                  <a:lnTo>
                    <a:pt x="139" y="684"/>
                  </a:lnTo>
                  <a:lnTo>
                    <a:pt x="139" y="579"/>
                  </a:lnTo>
                  <a:lnTo>
                    <a:pt x="0" y="579"/>
                  </a:lnTo>
                  <a:lnTo>
                    <a:pt x="0" y="688"/>
                  </a:lnTo>
                  <a:lnTo>
                    <a:pt x="0" y="688"/>
                  </a:lnTo>
                  <a:lnTo>
                    <a:pt x="5" y="734"/>
                  </a:lnTo>
                  <a:lnTo>
                    <a:pt x="13" y="772"/>
                  </a:lnTo>
                  <a:lnTo>
                    <a:pt x="34" y="801"/>
                  </a:lnTo>
                  <a:lnTo>
                    <a:pt x="59" y="826"/>
                  </a:lnTo>
                  <a:lnTo>
                    <a:pt x="89" y="843"/>
                  </a:lnTo>
                  <a:lnTo>
                    <a:pt x="122" y="852"/>
                  </a:lnTo>
                  <a:lnTo>
                    <a:pt x="160" y="856"/>
                  </a:lnTo>
                  <a:lnTo>
                    <a:pt x="202" y="860"/>
                  </a:lnTo>
                  <a:lnTo>
                    <a:pt x="202" y="860"/>
                  </a:lnTo>
                  <a:lnTo>
                    <a:pt x="244" y="856"/>
                  </a:lnTo>
                  <a:lnTo>
                    <a:pt x="282" y="852"/>
                  </a:lnTo>
                  <a:lnTo>
                    <a:pt x="320" y="839"/>
                  </a:lnTo>
                  <a:lnTo>
                    <a:pt x="349" y="822"/>
                  </a:lnTo>
                  <a:lnTo>
                    <a:pt x="362" y="810"/>
                  </a:lnTo>
                  <a:lnTo>
                    <a:pt x="374" y="793"/>
                  </a:lnTo>
                  <a:lnTo>
                    <a:pt x="383" y="776"/>
                  </a:lnTo>
                  <a:lnTo>
                    <a:pt x="391" y="755"/>
                  </a:lnTo>
                  <a:lnTo>
                    <a:pt x="404" y="709"/>
                  </a:lnTo>
                  <a:lnTo>
                    <a:pt x="408" y="650"/>
                  </a:lnTo>
                  <a:lnTo>
                    <a:pt x="408" y="633"/>
                  </a:lnTo>
                  <a:lnTo>
                    <a:pt x="408" y="633"/>
                  </a:lnTo>
                  <a:lnTo>
                    <a:pt x="408" y="591"/>
                  </a:lnTo>
                  <a:lnTo>
                    <a:pt x="404" y="558"/>
                  </a:lnTo>
                  <a:lnTo>
                    <a:pt x="395" y="524"/>
                  </a:lnTo>
                  <a:lnTo>
                    <a:pt x="383" y="499"/>
                  </a:lnTo>
                  <a:lnTo>
                    <a:pt x="362" y="470"/>
                  </a:lnTo>
                  <a:lnTo>
                    <a:pt x="336" y="440"/>
                  </a:lnTo>
                  <a:lnTo>
                    <a:pt x="261" y="369"/>
                  </a:lnTo>
                  <a:lnTo>
                    <a:pt x="261"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a:latin typeface="Arial" panose="020B0604020202020204" pitchFamily="34" charset="0"/>
                <a:cs typeface="+mn-cs"/>
              </a:endParaRPr>
            </a:p>
          </p:txBody>
        </p:sp>
        <p:sp>
          <p:nvSpPr>
            <p:cNvPr id="22" name="Freeform 17">
              <a:extLst>
                <a:ext uri="{FF2B5EF4-FFF2-40B4-BE49-F238E27FC236}">
                  <a16:creationId xmlns:a16="http://schemas.microsoft.com/office/drawing/2014/main" id="{F7D1892F-58DA-4632-9E8E-CD4285C85FD8}"/>
                </a:ext>
              </a:extLst>
            </p:cNvPr>
            <p:cNvSpPr>
              <a:spLocks/>
            </p:cNvSpPr>
            <p:nvPr/>
          </p:nvSpPr>
          <p:spPr bwMode="black">
            <a:xfrm>
              <a:off x="6946900" y="4721225"/>
              <a:ext cx="427037" cy="1344612"/>
            </a:xfrm>
            <a:custGeom>
              <a:avLst/>
              <a:gdLst>
                <a:gd name="T0" fmla="*/ 126 w 269"/>
                <a:gd name="T1" fmla="*/ 92 h 847"/>
                <a:gd name="T2" fmla="*/ 126 w 269"/>
                <a:gd name="T3" fmla="*/ 8 h 847"/>
                <a:gd name="T4" fmla="*/ 0 w 269"/>
                <a:gd name="T5" fmla="*/ 8 h 847"/>
                <a:gd name="T6" fmla="*/ 0 w 269"/>
                <a:gd name="T7" fmla="*/ 847 h 847"/>
                <a:gd name="T8" fmla="*/ 139 w 269"/>
                <a:gd name="T9" fmla="*/ 847 h 847"/>
                <a:gd name="T10" fmla="*/ 139 w 269"/>
                <a:gd name="T11" fmla="*/ 264 h 847"/>
                <a:gd name="T12" fmla="*/ 139 w 269"/>
                <a:gd name="T13" fmla="*/ 264 h 847"/>
                <a:gd name="T14" fmla="*/ 139 w 269"/>
                <a:gd name="T15" fmla="*/ 230 h 847"/>
                <a:gd name="T16" fmla="*/ 147 w 269"/>
                <a:gd name="T17" fmla="*/ 205 h 847"/>
                <a:gd name="T18" fmla="*/ 160 w 269"/>
                <a:gd name="T19" fmla="*/ 184 h 847"/>
                <a:gd name="T20" fmla="*/ 177 w 269"/>
                <a:gd name="T21" fmla="*/ 167 h 847"/>
                <a:gd name="T22" fmla="*/ 177 w 269"/>
                <a:gd name="T23" fmla="*/ 167 h 847"/>
                <a:gd name="T24" fmla="*/ 198 w 269"/>
                <a:gd name="T25" fmla="*/ 159 h 847"/>
                <a:gd name="T26" fmla="*/ 219 w 269"/>
                <a:gd name="T27" fmla="*/ 151 h 847"/>
                <a:gd name="T28" fmla="*/ 244 w 269"/>
                <a:gd name="T29" fmla="*/ 146 h 847"/>
                <a:gd name="T30" fmla="*/ 269 w 269"/>
                <a:gd name="T31" fmla="*/ 146 h 847"/>
                <a:gd name="T32" fmla="*/ 269 w 269"/>
                <a:gd name="T33" fmla="*/ 0 h 847"/>
                <a:gd name="T34" fmla="*/ 269 w 269"/>
                <a:gd name="T35" fmla="*/ 0 h 847"/>
                <a:gd name="T36" fmla="*/ 223 w 269"/>
                <a:gd name="T37" fmla="*/ 4 h 847"/>
                <a:gd name="T38" fmla="*/ 202 w 269"/>
                <a:gd name="T39" fmla="*/ 8 h 847"/>
                <a:gd name="T40" fmla="*/ 185 w 269"/>
                <a:gd name="T41" fmla="*/ 16 h 847"/>
                <a:gd name="T42" fmla="*/ 172 w 269"/>
                <a:gd name="T43" fmla="*/ 29 h 847"/>
                <a:gd name="T44" fmla="*/ 156 w 269"/>
                <a:gd name="T45" fmla="*/ 46 h 847"/>
                <a:gd name="T46" fmla="*/ 143 w 269"/>
                <a:gd name="T47" fmla="*/ 67 h 847"/>
                <a:gd name="T48" fmla="*/ 130 w 269"/>
                <a:gd name="T49" fmla="*/ 92 h 847"/>
                <a:gd name="T50" fmla="*/ 126 w 269"/>
                <a:gd name="T51" fmla="*/ 92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9" h="847">
                  <a:moveTo>
                    <a:pt x="126" y="92"/>
                  </a:moveTo>
                  <a:lnTo>
                    <a:pt x="126" y="8"/>
                  </a:lnTo>
                  <a:lnTo>
                    <a:pt x="0" y="8"/>
                  </a:lnTo>
                  <a:lnTo>
                    <a:pt x="0" y="847"/>
                  </a:lnTo>
                  <a:lnTo>
                    <a:pt x="139" y="847"/>
                  </a:lnTo>
                  <a:lnTo>
                    <a:pt x="139" y="264"/>
                  </a:lnTo>
                  <a:lnTo>
                    <a:pt x="139" y="264"/>
                  </a:lnTo>
                  <a:lnTo>
                    <a:pt x="139" y="230"/>
                  </a:lnTo>
                  <a:lnTo>
                    <a:pt x="147" y="205"/>
                  </a:lnTo>
                  <a:lnTo>
                    <a:pt x="160" y="184"/>
                  </a:lnTo>
                  <a:lnTo>
                    <a:pt x="177" y="167"/>
                  </a:lnTo>
                  <a:lnTo>
                    <a:pt x="177" y="167"/>
                  </a:lnTo>
                  <a:lnTo>
                    <a:pt x="198" y="159"/>
                  </a:lnTo>
                  <a:lnTo>
                    <a:pt x="219" y="151"/>
                  </a:lnTo>
                  <a:lnTo>
                    <a:pt x="244" y="146"/>
                  </a:lnTo>
                  <a:lnTo>
                    <a:pt x="269" y="146"/>
                  </a:lnTo>
                  <a:lnTo>
                    <a:pt x="269" y="0"/>
                  </a:lnTo>
                  <a:lnTo>
                    <a:pt x="269" y="0"/>
                  </a:lnTo>
                  <a:lnTo>
                    <a:pt x="223" y="4"/>
                  </a:lnTo>
                  <a:lnTo>
                    <a:pt x="202" y="8"/>
                  </a:lnTo>
                  <a:lnTo>
                    <a:pt x="185" y="16"/>
                  </a:lnTo>
                  <a:lnTo>
                    <a:pt x="172" y="29"/>
                  </a:lnTo>
                  <a:lnTo>
                    <a:pt x="156" y="46"/>
                  </a:lnTo>
                  <a:lnTo>
                    <a:pt x="143" y="67"/>
                  </a:lnTo>
                  <a:lnTo>
                    <a:pt x="130" y="92"/>
                  </a:lnTo>
                  <a:lnTo>
                    <a:pt x="126"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a:latin typeface="Arial" panose="020B0604020202020204" pitchFamily="34" charset="0"/>
                <a:cs typeface="+mn-cs"/>
              </a:endParaRPr>
            </a:p>
          </p:txBody>
        </p:sp>
      </p:grpSp>
    </p:spTree>
    <p:extLst>
      <p:ext uri="{BB962C8B-B14F-4D97-AF65-F5344CB8AC3E}">
        <p14:creationId xmlns:p14="http://schemas.microsoft.com/office/powerpoint/2010/main" val="41354942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 Content Horiz Light Gray">
    <p:spTree>
      <p:nvGrpSpPr>
        <p:cNvPr id="1" name=""/>
        <p:cNvGrpSpPr/>
        <p:nvPr/>
      </p:nvGrpSpPr>
      <p:grpSpPr>
        <a:xfrm>
          <a:off x="0" y="0"/>
          <a:ext cx="0" cy="0"/>
          <a:chOff x="0" y="0"/>
          <a:chExt cx="0" cy="0"/>
        </a:xfrm>
      </p:grpSpPr>
      <p:sp>
        <p:nvSpPr>
          <p:cNvPr id="14" name="Rectangle 13"/>
          <p:cNvSpPr/>
          <p:nvPr/>
        </p:nvSpPr>
        <p:spPr>
          <a:xfrm>
            <a:off x="0" y="1130021"/>
            <a:ext cx="12192000" cy="5194579"/>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800" b="0" i="0"/>
          </a:p>
        </p:txBody>
      </p:sp>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hasCustomPrompt="1"/>
          </p:nvPr>
        </p:nvSpPr>
        <p:spPr>
          <a:xfrm>
            <a:off x="609600" y="1524000"/>
            <a:ext cx="10972798" cy="2103120"/>
          </a:xfrm>
        </p:spPr>
        <p:txBody>
          <a:bodyPr/>
          <a:lstStyle>
            <a:lvl1pPr>
              <a:defRPr/>
            </a:lvl1pPr>
          </a:lstStyle>
          <a:p>
            <a:pPr lvl="0"/>
            <a:r>
              <a:t>Click to add text or choose an icon below to insert other content</a:t>
            </a:r>
          </a:p>
          <a:p>
            <a:pPr lvl="1"/>
            <a:r>
              <a:t>Second level</a:t>
            </a:r>
          </a:p>
          <a:p>
            <a:pPr lvl="2"/>
            <a:r>
              <a:t>Third level</a:t>
            </a:r>
          </a:p>
        </p:txBody>
      </p:sp>
      <p:sp>
        <p:nvSpPr>
          <p:cNvPr id="4" name="Content Placeholder 3"/>
          <p:cNvSpPr>
            <a:spLocks noGrp="1"/>
          </p:cNvSpPr>
          <p:nvPr>
            <p:ph sz="half" idx="2" hasCustomPrompt="1"/>
          </p:nvPr>
        </p:nvSpPr>
        <p:spPr>
          <a:xfrm>
            <a:off x="609599" y="4034561"/>
            <a:ext cx="10972798" cy="2103120"/>
          </a:xfrm>
        </p:spPr>
        <p:txBody>
          <a:bodyPr/>
          <a:lstStyle>
            <a:lvl1pPr>
              <a:defRPr/>
            </a:lvl1pPr>
          </a:lstStyle>
          <a:p>
            <a:pPr lvl="0"/>
            <a:r>
              <a:t>Click to add text or choose an icon below to insert other contents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r>
              <a:t>Date</a:t>
            </a: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A4239FC-D220-4325-836E-4E6B32FBCBE1}" type="slidenum">
              <a:rPr/>
              <a:t>‹#›</a:t>
            </a:fld>
            <a:endParaRPr/>
          </a:p>
        </p:txBody>
      </p:sp>
      <p:sp>
        <p:nvSpPr>
          <p:cNvPr id="9" name="Media Placeholder 2"/>
          <p:cNvSpPr>
            <a:spLocks noGrp="1"/>
          </p:cNvSpPr>
          <p:nvPr>
            <p:ph type="media" sz="quarter" idx="31" hasCustomPrompt="1"/>
          </p:nvPr>
        </p:nvSpPr>
        <p:spPr>
          <a:xfrm>
            <a:off x="612648" y="3798959"/>
            <a:ext cx="10972800" cy="9144"/>
          </a:xfrm>
          <a:prstGeom prst="rect">
            <a:avLst/>
          </a:prstGeom>
          <a:solidFill>
            <a:srgbClr val="FF6600"/>
          </a:solidFill>
        </p:spPr>
        <p:txBody>
          <a:bodyPr/>
          <a:lstStyle>
            <a:lvl1pPr marL="0" indent="0">
              <a:buNone/>
              <a:defRPr/>
            </a:lvl1pPr>
          </a:lstStyle>
          <a:p>
            <a:r>
              <a:t> </a:t>
            </a:r>
          </a:p>
        </p:txBody>
      </p:sp>
    </p:spTree>
    <p:extLst>
      <p:ext uri="{BB962C8B-B14F-4D97-AF65-F5344CB8AC3E}">
        <p14:creationId xmlns:p14="http://schemas.microsoft.com/office/powerpoint/2010/main" val="24330719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 Text Horiz Dark Gray">
    <p:spTree>
      <p:nvGrpSpPr>
        <p:cNvPr id="1" name=""/>
        <p:cNvGrpSpPr/>
        <p:nvPr/>
      </p:nvGrpSpPr>
      <p:grpSpPr>
        <a:xfrm>
          <a:off x="0" y="0"/>
          <a:ext cx="0" cy="0"/>
          <a:chOff x="0" y="0"/>
          <a:chExt cx="0" cy="0"/>
        </a:xfrm>
      </p:grpSpPr>
      <p:sp>
        <p:nvSpPr>
          <p:cNvPr id="14" name="Rectangle 13"/>
          <p:cNvSpPr/>
          <p:nvPr/>
        </p:nvSpPr>
        <p:spPr bwMode="ltGray">
          <a:xfrm>
            <a:off x="0" y="1130021"/>
            <a:ext cx="12192000" cy="5194579"/>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b="0" i="0">
              <a:latin typeface="+mn-lt"/>
            </a:endParaRPr>
          </a:p>
        </p:txBody>
      </p:sp>
      <p:sp>
        <p:nvSpPr>
          <p:cNvPr id="2" name="Title 1"/>
          <p:cNvSpPr>
            <a:spLocks noGrp="1"/>
          </p:cNvSpPr>
          <p:nvPr>
            <p:ph type="title"/>
          </p:nvPr>
        </p:nvSpPr>
        <p:spPr/>
        <p:txBody>
          <a:bodyPr/>
          <a:lstStyle/>
          <a:p>
            <a:r>
              <a:t>Click to edit Master title style</a:t>
            </a:r>
          </a:p>
        </p:txBody>
      </p:sp>
      <p:sp>
        <p:nvSpPr>
          <p:cNvPr id="15" name="Text Placeholder 14"/>
          <p:cNvSpPr>
            <a:spLocks noGrp="1"/>
          </p:cNvSpPr>
          <p:nvPr>
            <p:ph type="body" sz="quarter" idx="32"/>
          </p:nvPr>
        </p:nvSpPr>
        <p:spPr>
          <a:xfrm>
            <a:off x="609600" y="1524000"/>
            <a:ext cx="10972798" cy="210312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buClr>
                <a:schemeClr val="bg1"/>
              </a:buClr>
              <a:defRPr>
                <a:solidFill>
                  <a:schemeClr val="bg1"/>
                </a:solidFill>
              </a:defRPr>
            </a:lvl7pPr>
            <a:lvl8pPr>
              <a:buClr>
                <a:schemeClr val="bg1"/>
              </a:buClr>
              <a:defRPr>
                <a:solidFill>
                  <a:schemeClr val="bg1"/>
                </a:solidFill>
              </a:defRPr>
            </a:lvl8pPr>
            <a:lvl9pPr>
              <a:buClr>
                <a:schemeClr val="bg1"/>
              </a:buClr>
              <a:defRPr>
                <a:solidFill>
                  <a:schemeClr val="bg1"/>
                </a:solidFill>
              </a:defRPr>
            </a:lvl9pPr>
          </a:lstStyle>
          <a:p>
            <a:pPr lvl="0"/>
            <a:r>
              <a:t>Edit Master text styles</a:t>
            </a:r>
          </a:p>
          <a:p>
            <a:pPr lvl="1"/>
            <a:r>
              <a:t>Second level</a:t>
            </a:r>
          </a:p>
          <a:p>
            <a:pPr lvl="2"/>
            <a:r>
              <a:t>Third level</a:t>
            </a:r>
          </a:p>
          <a:p>
            <a:pPr lvl="3"/>
            <a:r>
              <a:t>Fourth level</a:t>
            </a:r>
          </a:p>
          <a:p>
            <a:pPr lvl="4"/>
            <a:r>
              <a:t>Fifth level</a:t>
            </a:r>
          </a:p>
        </p:txBody>
      </p:sp>
      <p:sp>
        <p:nvSpPr>
          <p:cNvPr id="16" name="Text Placeholder 14"/>
          <p:cNvSpPr>
            <a:spLocks noGrp="1"/>
          </p:cNvSpPr>
          <p:nvPr>
            <p:ph type="body" sz="quarter" idx="33"/>
          </p:nvPr>
        </p:nvSpPr>
        <p:spPr>
          <a:xfrm>
            <a:off x="609599" y="4034561"/>
            <a:ext cx="10972798" cy="210312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buClr>
                <a:schemeClr val="bg1"/>
              </a:buClr>
              <a:defRPr>
                <a:solidFill>
                  <a:schemeClr val="bg1"/>
                </a:solidFill>
              </a:defRPr>
            </a:lvl7pPr>
            <a:lvl8pPr>
              <a:buClr>
                <a:schemeClr val="bg1"/>
              </a:buClr>
              <a:defRPr>
                <a:solidFill>
                  <a:schemeClr val="bg1"/>
                </a:solidFill>
              </a:defRPr>
            </a:lvl8pPr>
            <a:lvl9pPr>
              <a:buClr>
                <a:schemeClr val="bg1"/>
              </a:buClr>
              <a:defRPr>
                <a:solidFill>
                  <a:schemeClr val="bg1"/>
                </a:solidFill>
              </a:defRPr>
            </a:lvl9pPr>
          </a:lstStyle>
          <a:p>
            <a:pPr lvl="0"/>
            <a:r>
              <a:t>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r>
              <a:t>Date</a:t>
            </a: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A4239FC-D220-4325-836E-4E6B32FBCBE1}" type="slidenum">
              <a:rPr/>
              <a:t>‹#›</a:t>
            </a:fld>
            <a:endParaRPr/>
          </a:p>
        </p:txBody>
      </p:sp>
      <p:sp>
        <p:nvSpPr>
          <p:cNvPr id="9" name="Media Placeholder 2"/>
          <p:cNvSpPr>
            <a:spLocks noGrp="1"/>
          </p:cNvSpPr>
          <p:nvPr>
            <p:ph type="media" sz="quarter" idx="31" hasCustomPrompt="1"/>
          </p:nvPr>
        </p:nvSpPr>
        <p:spPr>
          <a:xfrm>
            <a:off x="612648" y="3798959"/>
            <a:ext cx="10972800" cy="9144"/>
          </a:xfrm>
          <a:prstGeom prst="rect">
            <a:avLst/>
          </a:prstGeom>
          <a:solidFill>
            <a:srgbClr val="FFFFFF"/>
          </a:solidFill>
        </p:spPr>
        <p:txBody>
          <a:bodyPr/>
          <a:lstStyle>
            <a:lvl1pPr marL="0" indent="0">
              <a:buNone/>
              <a:defRPr/>
            </a:lvl1pPr>
          </a:lstStyle>
          <a:p>
            <a:r>
              <a:t> </a:t>
            </a:r>
          </a:p>
        </p:txBody>
      </p:sp>
    </p:spTree>
    <p:extLst>
      <p:ext uri="{BB962C8B-B14F-4D97-AF65-F5344CB8AC3E}">
        <p14:creationId xmlns:p14="http://schemas.microsoft.com/office/powerpoint/2010/main" val="40164965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Text Horiz Blue">
    <p:spTree>
      <p:nvGrpSpPr>
        <p:cNvPr id="1" name=""/>
        <p:cNvGrpSpPr/>
        <p:nvPr/>
      </p:nvGrpSpPr>
      <p:grpSpPr>
        <a:xfrm>
          <a:off x="0" y="0"/>
          <a:ext cx="0" cy="0"/>
          <a:chOff x="0" y="0"/>
          <a:chExt cx="0" cy="0"/>
        </a:xfrm>
      </p:grpSpPr>
      <p:sp>
        <p:nvSpPr>
          <p:cNvPr id="14" name="Rectangle 13"/>
          <p:cNvSpPr/>
          <p:nvPr/>
        </p:nvSpPr>
        <p:spPr bwMode="ltGray">
          <a:xfrm>
            <a:off x="0" y="1130021"/>
            <a:ext cx="12192000" cy="5194579"/>
          </a:xfrm>
          <a:prstGeom prst="rect">
            <a:avLst/>
          </a:prstGeom>
          <a:solidFill>
            <a:srgbClr val="6699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b="0" i="0">
              <a:latin typeface="+mn-lt"/>
            </a:endParaRPr>
          </a:p>
        </p:txBody>
      </p:sp>
      <p:sp>
        <p:nvSpPr>
          <p:cNvPr id="2" name="Title 1"/>
          <p:cNvSpPr>
            <a:spLocks noGrp="1"/>
          </p:cNvSpPr>
          <p:nvPr>
            <p:ph type="title"/>
          </p:nvPr>
        </p:nvSpPr>
        <p:spPr/>
        <p:txBody>
          <a:bodyPr/>
          <a:lstStyle/>
          <a:p>
            <a:r>
              <a:t>Click to edit Master title style</a:t>
            </a:r>
          </a:p>
        </p:txBody>
      </p:sp>
      <p:sp>
        <p:nvSpPr>
          <p:cNvPr id="15" name="Text Placeholder 14"/>
          <p:cNvSpPr>
            <a:spLocks noGrp="1"/>
          </p:cNvSpPr>
          <p:nvPr>
            <p:ph type="body" sz="quarter" idx="32"/>
          </p:nvPr>
        </p:nvSpPr>
        <p:spPr>
          <a:xfrm>
            <a:off x="609600" y="1524000"/>
            <a:ext cx="10972798" cy="210312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buClr>
                <a:schemeClr val="bg1"/>
              </a:buClr>
              <a:defRPr>
                <a:solidFill>
                  <a:schemeClr val="bg1"/>
                </a:solidFill>
              </a:defRPr>
            </a:lvl7pPr>
            <a:lvl8pPr>
              <a:buClr>
                <a:schemeClr val="bg1"/>
              </a:buClr>
              <a:defRPr>
                <a:solidFill>
                  <a:schemeClr val="bg1"/>
                </a:solidFill>
              </a:defRPr>
            </a:lvl8pPr>
            <a:lvl9pPr>
              <a:buClr>
                <a:schemeClr val="bg1"/>
              </a:buClr>
              <a:defRPr>
                <a:solidFill>
                  <a:schemeClr val="bg1"/>
                </a:solidFill>
              </a:defRPr>
            </a:lvl9pPr>
          </a:lstStyle>
          <a:p>
            <a:pPr lvl="0"/>
            <a:r>
              <a:t>Edit Master text styles</a:t>
            </a:r>
          </a:p>
          <a:p>
            <a:pPr lvl="1"/>
            <a:r>
              <a:t>Second level</a:t>
            </a:r>
          </a:p>
          <a:p>
            <a:pPr lvl="2"/>
            <a:r>
              <a:t>Third level</a:t>
            </a:r>
          </a:p>
          <a:p>
            <a:pPr lvl="3"/>
            <a:r>
              <a:t>Fourth level</a:t>
            </a:r>
          </a:p>
          <a:p>
            <a:pPr lvl="4"/>
            <a:r>
              <a:t>Fifth level</a:t>
            </a:r>
          </a:p>
        </p:txBody>
      </p:sp>
      <p:sp>
        <p:nvSpPr>
          <p:cNvPr id="16" name="Text Placeholder 14"/>
          <p:cNvSpPr>
            <a:spLocks noGrp="1"/>
          </p:cNvSpPr>
          <p:nvPr>
            <p:ph type="body" sz="quarter" idx="33"/>
          </p:nvPr>
        </p:nvSpPr>
        <p:spPr>
          <a:xfrm>
            <a:off x="609599" y="4034561"/>
            <a:ext cx="10972798" cy="210312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buClr>
                <a:schemeClr val="bg1"/>
              </a:buClr>
              <a:defRPr>
                <a:solidFill>
                  <a:schemeClr val="bg1"/>
                </a:solidFill>
              </a:defRPr>
            </a:lvl7pPr>
            <a:lvl8pPr>
              <a:buClr>
                <a:schemeClr val="bg1"/>
              </a:buClr>
              <a:defRPr>
                <a:solidFill>
                  <a:schemeClr val="bg1"/>
                </a:solidFill>
              </a:defRPr>
            </a:lvl8pPr>
            <a:lvl9pPr>
              <a:buClr>
                <a:schemeClr val="bg1"/>
              </a:buClr>
              <a:defRPr>
                <a:solidFill>
                  <a:schemeClr val="bg1"/>
                </a:solidFill>
              </a:defRPr>
            </a:lvl9pPr>
          </a:lstStyle>
          <a:p>
            <a:pPr lvl="0"/>
            <a:r>
              <a:t>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r>
              <a:t>Date</a:t>
            </a: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A4239FC-D220-4325-836E-4E6B32FBCBE1}" type="slidenum">
              <a:rPr/>
              <a:t>‹#›</a:t>
            </a:fld>
            <a:endParaRPr/>
          </a:p>
        </p:txBody>
      </p:sp>
      <p:sp>
        <p:nvSpPr>
          <p:cNvPr id="9" name="Media Placeholder 2"/>
          <p:cNvSpPr>
            <a:spLocks noGrp="1"/>
          </p:cNvSpPr>
          <p:nvPr>
            <p:ph type="media" sz="quarter" idx="31" hasCustomPrompt="1"/>
          </p:nvPr>
        </p:nvSpPr>
        <p:spPr>
          <a:xfrm>
            <a:off x="612648" y="3798959"/>
            <a:ext cx="10972800" cy="9144"/>
          </a:xfrm>
          <a:prstGeom prst="rect">
            <a:avLst/>
          </a:prstGeom>
          <a:solidFill>
            <a:srgbClr val="FFFFFF"/>
          </a:solidFill>
        </p:spPr>
        <p:txBody>
          <a:bodyPr/>
          <a:lstStyle>
            <a:lvl1pPr marL="0" indent="0">
              <a:buNone/>
              <a:defRPr/>
            </a:lvl1pPr>
          </a:lstStyle>
          <a:p>
            <a:r>
              <a:t> </a:t>
            </a:r>
          </a:p>
        </p:txBody>
      </p:sp>
    </p:spTree>
    <p:extLst>
      <p:ext uri="{BB962C8B-B14F-4D97-AF65-F5344CB8AC3E}">
        <p14:creationId xmlns:p14="http://schemas.microsoft.com/office/powerpoint/2010/main" val="3083890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Text Horiz Orange">
    <p:spTree>
      <p:nvGrpSpPr>
        <p:cNvPr id="1" name=""/>
        <p:cNvGrpSpPr/>
        <p:nvPr/>
      </p:nvGrpSpPr>
      <p:grpSpPr>
        <a:xfrm>
          <a:off x="0" y="0"/>
          <a:ext cx="0" cy="0"/>
          <a:chOff x="0" y="0"/>
          <a:chExt cx="0" cy="0"/>
        </a:xfrm>
      </p:grpSpPr>
      <p:sp>
        <p:nvSpPr>
          <p:cNvPr id="14" name="Rectangle 13"/>
          <p:cNvSpPr/>
          <p:nvPr/>
        </p:nvSpPr>
        <p:spPr bwMode="ltGray">
          <a:xfrm>
            <a:off x="0" y="1130021"/>
            <a:ext cx="12192000" cy="5194579"/>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b="0" i="0">
              <a:latin typeface="+mn-lt"/>
            </a:endParaRPr>
          </a:p>
        </p:txBody>
      </p:sp>
      <p:sp>
        <p:nvSpPr>
          <p:cNvPr id="2" name="Title 1"/>
          <p:cNvSpPr>
            <a:spLocks noGrp="1"/>
          </p:cNvSpPr>
          <p:nvPr>
            <p:ph type="title"/>
          </p:nvPr>
        </p:nvSpPr>
        <p:spPr/>
        <p:txBody>
          <a:bodyPr/>
          <a:lstStyle/>
          <a:p>
            <a:r>
              <a:t>Click to edit Master title style</a:t>
            </a:r>
          </a:p>
        </p:txBody>
      </p:sp>
      <p:sp>
        <p:nvSpPr>
          <p:cNvPr id="15" name="Text Placeholder 14"/>
          <p:cNvSpPr>
            <a:spLocks noGrp="1"/>
          </p:cNvSpPr>
          <p:nvPr>
            <p:ph type="body" sz="quarter" idx="32"/>
          </p:nvPr>
        </p:nvSpPr>
        <p:spPr>
          <a:xfrm>
            <a:off x="609600" y="1524000"/>
            <a:ext cx="10972798" cy="210312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buClr>
                <a:schemeClr val="bg1"/>
              </a:buClr>
              <a:defRPr>
                <a:solidFill>
                  <a:schemeClr val="bg1"/>
                </a:solidFill>
              </a:defRPr>
            </a:lvl7pPr>
            <a:lvl8pPr>
              <a:buClr>
                <a:schemeClr val="bg1"/>
              </a:buClr>
              <a:defRPr>
                <a:solidFill>
                  <a:schemeClr val="bg1"/>
                </a:solidFill>
              </a:defRPr>
            </a:lvl8pPr>
            <a:lvl9pPr>
              <a:buClr>
                <a:schemeClr val="bg1"/>
              </a:buClr>
              <a:defRPr>
                <a:solidFill>
                  <a:schemeClr val="bg1"/>
                </a:solidFill>
              </a:defRPr>
            </a:lvl9pPr>
          </a:lstStyle>
          <a:p>
            <a:pPr lvl="0"/>
            <a:r>
              <a:t>Edit Master text styles</a:t>
            </a:r>
          </a:p>
          <a:p>
            <a:pPr lvl="1"/>
            <a:r>
              <a:t>Second level</a:t>
            </a:r>
          </a:p>
          <a:p>
            <a:pPr lvl="2"/>
            <a:r>
              <a:t>Third level</a:t>
            </a:r>
          </a:p>
          <a:p>
            <a:pPr lvl="3"/>
            <a:r>
              <a:t>Fourth level</a:t>
            </a:r>
          </a:p>
          <a:p>
            <a:pPr lvl="4"/>
            <a:r>
              <a:t>Fifth level</a:t>
            </a:r>
          </a:p>
        </p:txBody>
      </p:sp>
      <p:sp>
        <p:nvSpPr>
          <p:cNvPr id="16" name="Text Placeholder 14"/>
          <p:cNvSpPr>
            <a:spLocks noGrp="1"/>
          </p:cNvSpPr>
          <p:nvPr>
            <p:ph type="body" sz="quarter" idx="33"/>
          </p:nvPr>
        </p:nvSpPr>
        <p:spPr>
          <a:xfrm>
            <a:off x="609599" y="4034561"/>
            <a:ext cx="10972798" cy="210312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buClr>
                <a:schemeClr val="bg1"/>
              </a:buClr>
              <a:defRPr>
                <a:solidFill>
                  <a:schemeClr val="bg1"/>
                </a:solidFill>
              </a:defRPr>
            </a:lvl7pPr>
            <a:lvl8pPr>
              <a:buClr>
                <a:schemeClr val="bg1"/>
              </a:buClr>
              <a:defRPr>
                <a:solidFill>
                  <a:schemeClr val="bg1"/>
                </a:solidFill>
              </a:defRPr>
            </a:lvl8pPr>
            <a:lvl9pPr>
              <a:buClr>
                <a:schemeClr val="bg1"/>
              </a:buClr>
              <a:defRPr>
                <a:solidFill>
                  <a:schemeClr val="bg1"/>
                </a:solidFill>
              </a:defRPr>
            </a:lvl9pPr>
          </a:lstStyle>
          <a:p>
            <a:pPr lvl="0"/>
            <a:r>
              <a:t>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r>
              <a:t>Date</a:t>
            </a: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A4239FC-D220-4325-836E-4E6B32FBCBE1}" type="slidenum">
              <a:rPr/>
              <a:t>‹#›</a:t>
            </a:fld>
            <a:endParaRPr/>
          </a:p>
        </p:txBody>
      </p:sp>
      <p:sp>
        <p:nvSpPr>
          <p:cNvPr id="9" name="Media Placeholder 2"/>
          <p:cNvSpPr>
            <a:spLocks noGrp="1"/>
          </p:cNvSpPr>
          <p:nvPr>
            <p:ph type="media" sz="quarter" idx="31" hasCustomPrompt="1"/>
          </p:nvPr>
        </p:nvSpPr>
        <p:spPr>
          <a:xfrm>
            <a:off x="612648" y="3798959"/>
            <a:ext cx="10972800" cy="9144"/>
          </a:xfrm>
          <a:prstGeom prst="rect">
            <a:avLst/>
          </a:prstGeom>
          <a:solidFill>
            <a:srgbClr val="FFFFFF"/>
          </a:solidFill>
        </p:spPr>
        <p:txBody>
          <a:bodyPr/>
          <a:lstStyle>
            <a:lvl1pPr marL="0" indent="0">
              <a:buNone/>
              <a:defRPr/>
            </a:lvl1pPr>
          </a:lstStyle>
          <a:p>
            <a:r>
              <a:t> </a:t>
            </a:r>
          </a:p>
        </p:txBody>
      </p:sp>
    </p:spTree>
    <p:extLst>
      <p:ext uri="{BB962C8B-B14F-4D97-AF65-F5344CB8AC3E}">
        <p14:creationId xmlns:p14="http://schemas.microsoft.com/office/powerpoint/2010/main" val="41666552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w @">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alphaModFix amt="60000"/>
            <a:extLst>
              <a:ext uri="{28A0092B-C50C-407E-A947-70E740481C1C}">
                <a14:useLocalDpi xmlns:a14="http://schemas.microsoft.com/office/drawing/2010/main" val="0"/>
              </a:ext>
            </a:extLst>
          </a:blip>
          <a:srcRect r="11461"/>
          <a:stretch/>
        </p:blipFill>
        <p:spPr>
          <a:xfrm>
            <a:off x="8077200" y="1597235"/>
            <a:ext cx="4114800" cy="4647448"/>
          </a:xfrm>
          <a:prstGeom prst="rect">
            <a:avLst/>
          </a:prstGeom>
        </p:spPr>
      </p:pic>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hasCustomPrompt="1"/>
          </p:nvPr>
        </p:nvSpPr>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r>
              <a:t>Date</a:t>
            </a: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A4239FC-D220-4325-836E-4E6B32FBCBE1}" type="slidenum">
              <a:rPr/>
              <a:t>‹#›</a:t>
            </a:fld>
            <a:endParaRPr/>
          </a:p>
        </p:txBody>
      </p:sp>
    </p:spTree>
    <p:extLst>
      <p:ext uri="{BB962C8B-B14F-4D97-AF65-F5344CB8AC3E}">
        <p14:creationId xmlns:p14="http://schemas.microsoft.com/office/powerpoint/2010/main" val="7559172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w @ on Lt Gray">
    <p:spTree>
      <p:nvGrpSpPr>
        <p:cNvPr id="1" name=""/>
        <p:cNvGrpSpPr/>
        <p:nvPr/>
      </p:nvGrpSpPr>
      <p:grpSpPr>
        <a:xfrm>
          <a:off x="0" y="0"/>
          <a:ext cx="0" cy="0"/>
          <a:chOff x="0" y="0"/>
          <a:chExt cx="0" cy="0"/>
        </a:xfrm>
      </p:grpSpPr>
      <p:sp>
        <p:nvSpPr>
          <p:cNvPr id="8" name="Rectangle 7"/>
          <p:cNvSpPr/>
          <p:nvPr/>
        </p:nvSpPr>
        <p:spPr>
          <a:xfrm>
            <a:off x="0" y="1130021"/>
            <a:ext cx="12192000" cy="5194579"/>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800" b="0" i="0"/>
          </a:p>
        </p:txBody>
      </p:sp>
      <p:pic>
        <p:nvPicPr>
          <p:cNvPr id="10" name="Picture 9"/>
          <p:cNvPicPr>
            <a:picLocks noChangeAspect="1"/>
          </p:cNvPicPr>
          <p:nvPr userDrawn="1"/>
        </p:nvPicPr>
        <p:blipFill rotWithShape="1">
          <a:blip r:embed="rId2" cstate="print">
            <a:alphaModFix amt="50000"/>
            <a:extLst>
              <a:ext uri="{28A0092B-C50C-407E-A947-70E740481C1C}">
                <a14:useLocalDpi xmlns:a14="http://schemas.microsoft.com/office/drawing/2010/main" val="0"/>
              </a:ext>
            </a:extLst>
          </a:blip>
          <a:srcRect l="16342" t="6000"/>
          <a:stretch/>
        </p:blipFill>
        <p:spPr>
          <a:xfrm>
            <a:off x="0" y="1130020"/>
            <a:ext cx="3824867" cy="4297659"/>
          </a:xfrm>
          <a:prstGeom prst="rect">
            <a:avLst/>
          </a:prstGeom>
        </p:spPr>
      </p:pic>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hasCustomPrompt="1"/>
          </p:nvPr>
        </p:nvSpPr>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r>
              <a:t>Date</a:t>
            </a: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A4239FC-D220-4325-836E-4E6B32FBCBE1}" type="slidenum">
              <a:rPr/>
              <a:t>‹#›</a:t>
            </a:fld>
            <a:endParaRPr/>
          </a:p>
        </p:txBody>
      </p:sp>
    </p:spTree>
    <p:extLst>
      <p:ext uri="{BB962C8B-B14F-4D97-AF65-F5344CB8AC3E}">
        <p14:creationId xmlns:p14="http://schemas.microsoft.com/office/powerpoint/2010/main" val="1267816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w Illustration">
    <p:spTree>
      <p:nvGrpSpPr>
        <p:cNvPr id="1" name=""/>
        <p:cNvGrpSpPr/>
        <p:nvPr/>
      </p:nvGrpSpPr>
      <p:grpSpPr>
        <a:xfrm>
          <a:off x="0" y="0"/>
          <a:ext cx="0" cy="0"/>
          <a:chOff x="0" y="0"/>
          <a:chExt cx="0" cy="0"/>
        </a:xfrm>
      </p:grpSpPr>
      <p:sp>
        <p:nvSpPr>
          <p:cNvPr id="8" name="Rectangle 7"/>
          <p:cNvSpPr/>
          <p:nvPr/>
        </p:nvSpPr>
        <p:spPr>
          <a:xfrm>
            <a:off x="0" y="1130021"/>
            <a:ext cx="12192000" cy="5194579"/>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800" b="0" i="0"/>
          </a:p>
        </p:txBody>
      </p:sp>
      <p:pic>
        <p:nvPicPr>
          <p:cNvPr id="9" name="Picture 8"/>
          <p:cNvPicPr>
            <a:picLocks noChangeAspect="1"/>
          </p:cNvPicPr>
          <p:nvPr/>
        </p:nvPicPr>
        <p:blipFill>
          <a:blip r:embed="rId2" cstate="email">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a:ext>
            </a:extLst>
          </a:blip>
          <a:stretch>
            <a:fillRect/>
          </a:stretch>
        </p:blipFill>
        <p:spPr>
          <a:xfrm>
            <a:off x="0" y="1725837"/>
            <a:ext cx="6253708" cy="4598762"/>
          </a:xfrm>
          <a:prstGeom prst="rect">
            <a:avLst/>
          </a:prstGeom>
        </p:spPr>
      </p:pic>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hasCustomPrompt="1"/>
          </p:nvPr>
        </p:nvSpPr>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r>
              <a:t>Date</a:t>
            </a: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A4239FC-D220-4325-836E-4E6B32FBCBE1}" type="slidenum">
              <a:rPr/>
              <a:t>‹#›</a:t>
            </a:fld>
            <a:endParaRPr/>
          </a:p>
        </p:txBody>
      </p:sp>
    </p:spTree>
    <p:extLst>
      <p:ext uri="{BB962C8B-B14F-4D97-AF65-F5344CB8AC3E}">
        <p14:creationId xmlns:p14="http://schemas.microsoft.com/office/powerpoint/2010/main" val="23151988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Content w Bkg Illustration">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AD63DF37-22D4-45C9-8D58-6F44EEF89554}"/>
              </a:ext>
            </a:extLst>
          </p:cNvPr>
          <p:cNvSpPr/>
          <p:nvPr userDrawn="1">
            <p:custDataLst>
              <p:tags r:id="rId1"/>
            </p:custDataLst>
          </p:nvPr>
        </p:nvSpPr>
        <p:spPr>
          <a:xfrm>
            <a:off x="0" y="0"/>
            <a:ext cx="12700" cy="12700"/>
          </a:xfrm>
          <a:prstGeom prst="octagon">
            <a:avLst/>
          </a:prstGeom>
          <a:noFill/>
          <a:ln>
            <a:noFill/>
          </a:ln>
          <a:effectLst/>
          <a:extLst>
            <a:ext uri="{909E8E84-426E-40DD-AFC4-6F175D3DCCD1}">
              <a14:hiddenFill xmlns:a14="http://schemas.microsoft.com/office/drawing/2010/main">
                <a:solidFill>
                  <a:schemeClr val="accent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p>
        </p:txBody>
      </p:sp>
      <p:pic>
        <p:nvPicPr>
          <p:cNvPr id="10" name="Picture 9"/>
          <p:cNvPicPr>
            <a:picLocks noChangeAspect="1"/>
          </p:cNvPicPr>
          <p:nvPr/>
        </p:nvPicPr>
        <p:blipFill rotWithShape="1">
          <a:blip r:embed="rId3" cstate="screen">
            <a:alphaModFix amt="40000"/>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a:ext>
            </a:extLst>
          </a:blip>
          <a:srcRect l="-2516" r="28"/>
          <a:stretch/>
        </p:blipFill>
        <p:spPr>
          <a:xfrm>
            <a:off x="7443729" y="1284882"/>
            <a:ext cx="4748271" cy="4993945"/>
          </a:xfrm>
          <a:prstGeom prst="rect">
            <a:avLst/>
          </a:prstGeom>
        </p:spPr>
      </p:pic>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a:xfrm>
            <a:off x="609600" y="1524000"/>
            <a:ext cx="10972800" cy="46101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r>
              <a:t>Date</a:t>
            </a:r>
          </a:p>
        </p:txBody>
      </p:sp>
      <p:sp>
        <p:nvSpPr>
          <p:cNvPr id="9" name="Footer Placeholder 8"/>
          <p:cNvSpPr>
            <a:spLocks noGrp="1"/>
          </p:cNvSpPr>
          <p:nvPr>
            <p:ph type="ftr" sz="quarter" idx="11"/>
          </p:nvPr>
        </p:nvSpPr>
        <p:spPr/>
        <p:txBody>
          <a:bodyPr/>
          <a:lstStyle/>
          <a:p>
            <a:endParaRPr/>
          </a:p>
        </p:txBody>
      </p:sp>
      <p:sp>
        <p:nvSpPr>
          <p:cNvPr id="11" name="Slide Number Placeholder 10"/>
          <p:cNvSpPr>
            <a:spLocks noGrp="1"/>
          </p:cNvSpPr>
          <p:nvPr>
            <p:ph type="sldNum" sz="quarter" idx="12"/>
          </p:nvPr>
        </p:nvSpPr>
        <p:spPr/>
        <p:txBody>
          <a:bodyPr/>
          <a:lstStyle/>
          <a:p>
            <a:fld id="{BA4239FC-D220-4325-836E-4E6B32FBCBE1}" type="slidenum">
              <a:rPr/>
              <a:pPr/>
              <a:t>‹#›</a:t>
            </a:fld>
            <a:endParaRPr/>
          </a:p>
        </p:txBody>
      </p:sp>
    </p:spTree>
    <p:extLst>
      <p:ext uri="{BB962C8B-B14F-4D97-AF65-F5344CB8AC3E}">
        <p14:creationId xmlns:p14="http://schemas.microsoft.com/office/powerpoint/2010/main" val="453755094"/>
      </p:ext>
    </p:extLst>
  </p:cSld>
  <p:clrMapOvr>
    <a:masterClrMapping/>
  </p:clrMapOvr>
  <p:extLst>
    <p:ext uri="{DCECCB84-F9BA-43D5-87BE-67443E8EF086}">
      <p15:sldGuideLst xmlns:p15="http://schemas.microsoft.com/office/powerpoint/2012/main">
        <p15:guide id="1" orient="horz" pos="1152">
          <p15:clr>
            <a:srgbClr val="A4A3A4"/>
          </p15:clr>
        </p15:guide>
        <p15:guide id="2" orient="horz" pos="3432">
          <p15:clr>
            <a:srgbClr val="A4A3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Outlined Content w Bkg Illustration">
    <p:spTree>
      <p:nvGrpSpPr>
        <p:cNvPr id="1" name=""/>
        <p:cNvGrpSpPr/>
        <p:nvPr/>
      </p:nvGrpSpPr>
      <p:grpSpPr>
        <a:xfrm>
          <a:off x="0" y="0"/>
          <a:ext cx="0" cy="0"/>
          <a:chOff x="0" y="0"/>
          <a:chExt cx="0" cy="0"/>
        </a:xfrm>
      </p:grpSpPr>
      <p:sp>
        <p:nvSpPr>
          <p:cNvPr id="11" name="Rectangle 10"/>
          <p:cNvSpPr/>
          <p:nvPr/>
        </p:nvSpPr>
        <p:spPr>
          <a:xfrm>
            <a:off x="0" y="1130021"/>
            <a:ext cx="12192000" cy="5194579"/>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800" b="0" i="0"/>
          </a:p>
        </p:txBody>
      </p:sp>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a:xfrm>
            <a:off x="355601" y="1524000"/>
            <a:ext cx="8297080" cy="4406618"/>
          </a:xfrm>
          <a:solidFill>
            <a:srgbClr val="FFFFFF">
              <a:alpha val="65000"/>
            </a:srgbClr>
          </a:solidFill>
          <a:ln w="12700">
            <a:solidFill>
              <a:srgbClr val="FF6600"/>
            </a:solidFill>
          </a:ln>
        </p:spPr>
        <p:txBody>
          <a:bodyPr rIns="228600" anchor="ctr"/>
          <a:lstStyle>
            <a:lvl1pPr marL="365760">
              <a:defRPr sz="2400"/>
            </a:lvl1pPr>
            <a:lvl2pPr marL="685800">
              <a:defRPr sz="2000"/>
            </a:lvl2pPr>
            <a:lvl3pPr marL="1005840">
              <a:defRPr sz="1800"/>
            </a:lvl3pPr>
            <a:lvl4pPr marL="1325880">
              <a:defRPr sz="1600"/>
            </a:lvl4pPr>
            <a:lvl5pPr marL="1645920">
              <a:defRPr sz="1600"/>
            </a:lvl5pPr>
            <a:lvl6pPr marL="1645920">
              <a:defRPr sz="1600"/>
            </a:lvl6pPr>
            <a:lvl7pPr marL="1645920">
              <a:defRPr sz="1600"/>
            </a:lvl7pPr>
            <a:lvl8pPr marL="1645920">
              <a:defRPr sz="1600"/>
            </a:lvl8pPr>
            <a:lvl9pPr marL="1645920">
              <a:defRPr sz="1600"/>
            </a:lvl9pPr>
          </a:lstStyle>
          <a:p>
            <a:pPr lvl="0"/>
            <a:r>
              <a:t>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r>
              <a:t>Date</a:t>
            </a:r>
          </a:p>
        </p:txBody>
      </p:sp>
      <p:sp>
        <p:nvSpPr>
          <p:cNvPr id="8" name="Footer Placeholder 7"/>
          <p:cNvSpPr>
            <a:spLocks noGrp="1"/>
          </p:cNvSpPr>
          <p:nvPr>
            <p:ph type="ftr" sz="quarter" idx="11"/>
          </p:nvPr>
        </p:nvSpPr>
        <p:spPr/>
        <p:txBody>
          <a:bodyPr/>
          <a:lstStyle/>
          <a:p>
            <a:endParaRPr/>
          </a:p>
        </p:txBody>
      </p:sp>
      <p:sp>
        <p:nvSpPr>
          <p:cNvPr id="12" name="Slide Number Placeholder 11"/>
          <p:cNvSpPr>
            <a:spLocks noGrp="1"/>
          </p:cNvSpPr>
          <p:nvPr>
            <p:ph type="sldNum" sz="quarter" idx="12"/>
          </p:nvPr>
        </p:nvSpPr>
        <p:spPr/>
        <p:txBody>
          <a:bodyPr/>
          <a:lstStyle/>
          <a:p>
            <a:fld id="{BA4239FC-D220-4325-836E-4E6B32FBCBE1}" type="slidenum">
              <a:rPr/>
              <a:pPr/>
              <a:t>‹#›</a:t>
            </a:fld>
            <a:endParaRPr/>
          </a:p>
        </p:txBody>
      </p:sp>
      <p:pic>
        <p:nvPicPr>
          <p:cNvPr id="9" name="Picture 8"/>
          <p:cNvPicPr>
            <a:picLocks noChangeAspect="1"/>
          </p:cNvPicPr>
          <p:nvPr/>
        </p:nvPicPr>
        <p:blipFill rotWithShape="1">
          <a:blip r:embed="rId2" cstate="screen">
            <a:alphaModFix amt="40000"/>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a:ext>
            </a:extLst>
          </a:blip>
          <a:srcRect l="-2516" r="28"/>
          <a:stretch/>
        </p:blipFill>
        <p:spPr>
          <a:xfrm>
            <a:off x="8224644" y="1631140"/>
            <a:ext cx="3967356" cy="4172626"/>
          </a:xfrm>
          <a:prstGeom prst="rect">
            <a:avLst/>
          </a:prstGeom>
        </p:spPr>
      </p:pic>
    </p:spTree>
    <p:extLst>
      <p:ext uri="{BB962C8B-B14F-4D97-AF65-F5344CB8AC3E}">
        <p14:creationId xmlns:p14="http://schemas.microsoft.com/office/powerpoint/2010/main" val="2848816481"/>
      </p:ext>
    </p:extLst>
  </p:cSld>
  <p:clrMapOvr>
    <a:masterClrMapping/>
  </p:clrMapOvr>
  <p:extLst>
    <p:ext uri="{DCECCB84-F9BA-43D5-87BE-67443E8EF086}">
      <p15:sldGuideLst xmlns:p15="http://schemas.microsoft.com/office/powerpoint/2012/main">
        <p15:guide id="1" orient="horz" pos="1152">
          <p15:clr>
            <a:srgbClr val="A4A3A4"/>
          </p15:clr>
        </p15:guide>
        <p15:guide id="2" orient="horz" pos="3432">
          <p15:clr>
            <a:srgbClr val="A4A3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w Gray Bkg">
    <p:spTree>
      <p:nvGrpSpPr>
        <p:cNvPr id="1" name=""/>
        <p:cNvGrpSpPr/>
        <p:nvPr/>
      </p:nvGrpSpPr>
      <p:grpSpPr>
        <a:xfrm>
          <a:off x="0" y="0"/>
          <a:ext cx="0" cy="0"/>
          <a:chOff x="0" y="0"/>
          <a:chExt cx="0" cy="0"/>
        </a:xfrm>
      </p:grpSpPr>
      <p:sp>
        <p:nvSpPr>
          <p:cNvPr id="6" name="Rectangle 5"/>
          <p:cNvSpPr/>
          <p:nvPr/>
        </p:nvSpPr>
        <p:spPr>
          <a:xfrm>
            <a:off x="0" y="1116559"/>
            <a:ext cx="12192000" cy="5194579"/>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800" b="0" i="0"/>
          </a:p>
        </p:txBody>
      </p:sp>
      <p:sp>
        <p:nvSpPr>
          <p:cNvPr id="2" name="Title 1"/>
          <p:cNvSpPr>
            <a:spLocks noGrp="1"/>
          </p:cNvSpPr>
          <p:nvPr>
            <p:ph type="title"/>
          </p:nvPr>
        </p:nvSpPr>
        <p:spPr/>
        <p:txBody>
          <a:bodyPr/>
          <a:lstStyle/>
          <a:p>
            <a:r>
              <a:t>Click to edit Master title style</a:t>
            </a:r>
          </a:p>
        </p:txBody>
      </p:sp>
      <p:sp>
        <p:nvSpPr>
          <p:cNvPr id="8" name="Text Placeholder 7"/>
          <p:cNvSpPr>
            <a:spLocks noGrp="1"/>
          </p:cNvSpPr>
          <p:nvPr>
            <p:ph type="body" sz="quarter" idx="13" hasCustomPrompt="1"/>
          </p:nvPr>
        </p:nvSpPr>
        <p:spPr>
          <a:xfrm>
            <a:off x="550069" y="6333336"/>
            <a:ext cx="9634061" cy="239650"/>
          </a:xfrm>
        </p:spPr>
        <p:txBody>
          <a:bodyPr lIns="91440" rIns="91440" anchor="b">
            <a:normAutofit/>
          </a:bodyPr>
          <a:lstStyle>
            <a:lvl1pPr marL="0" indent="0">
              <a:lnSpc>
                <a:spcPct val="90000"/>
              </a:lnSpc>
              <a:spcBef>
                <a:spcPts val="0"/>
              </a:spcBef>
              <a:buNone/>
              <a:defRPr sz="600" baseline="0">
                <a:solidFill>
                  <a:srgbClr val="797979"/>
                </a:solidFill>
                <a:latin typeface="Univers LT 45 Light" panose="02000403030000020003"/>
              </a:defRPr>
            </a:lvl1pPr>
            <a:lvl2pPr marL="0" indent="0">
              <a:spcBef>
                <a:spcPts val="0"/>
              </a:spcBef>
              <a:buNone/>
              <a:defRPr sz="600">
                <a:solidFill>
                  <a:srgbClr val="797979"/>
                </a:solidFill>
                <a:latin typeface="Univers LT 45 Light" panose="02000403030000020003"/>
              </a:defRPr>
            </a:lvl2pPr>
            <a:lvl3pPr marL="0" indent="0">
              <a:spcBef>
                <a:spcPts val="0"/>
              </a:spcBef>
              <a:buNone/>
              <a:defRPr sz="600">
                <a:solidFill>
                  <a:srgbClr val="797979"/>
                </a:solidFill>
                <a:latin typeface="Univers LT 45 Light" panose="02000403030000020003"/>
              </a:defRPr>
            </a:lvl3pPr>
            <a:lvl4pPr marL="0" indent="0">
              <a:spcBef>
                <a:spcPts val="0"/>
              </a:spcBef>
              <a:buNone/>
              <a:defRPr sz="600">
                <a:solidFill>
                  <a:srgbClr val="797979"/>
                </a:solidFill>
                <a:latin typeface="Univers LT 45 Light" panose="02000403030000020003"/>
              </a:defRPr>
            </a:lvl4pPr>
            <a:lvl5pPr marL="0" indent="0">
              <a:spcBef>
                <a:spcPts val="0"/>
              </a:spcBef>
              <a:buNone/>
              <a:defRPr sz="600">
                <a:solidFill>
                  <a:srgbClr val="797979"/>
                </a:solidFill>
                <a:latin typeface="Univers LT 45 Light" panose="02000403030000020003"/>
              </a:defRPr>
            </a:lvl5pPr>
            <a:lvl6pPr marL="0" indent="0">
              <a:spcBef>
                <a:spcPts val="0"/>
              </a:spcBef>
              <a:buNone/>
              <a:defRPr sz="600">
                <a:solidFill>
                  <a:srgbClr val="797979"/>
                </a:solidFill>
                <a:latin typeface="Univers LT 45 Light" panose="02000403030000020003"/>
              </a:defRPr>
            </a:lvl6pPr>
            <a:lvl7pPr marL="0" indent="0">
              <a:spcBef>
                <a:spcPts val="0"/>
              </a:spcBef>
              <a:buNone/>
              <a:defRPr sz="600">
                <a:solidFill>
                  <a:srgbClr val="797979"/>
                </a:solidFill>
                <a:latin typeface="Univers LT 45 Light" panose="02000403030000020003"/>
              </a:defRPr>
            </a:lvl7pPr>
            <a:lvl8pPr marL="0" indent="0">
              <a:spcBef>
                <a:spcPts val="0"/>
              </a:spcBef>
              <a:buNone/>
              <a:defRPr sz="600">
                <a:solidFill>
                  <a:srgbClr val="797979"/>
                </a:solidFill>
                <a:latin typeface="Univers LT 45 Light" panose="02000403030000020003"/>
              </a:defRPr>
            </a:lvl8pPr>
            <a:lvl9pPr marL="0" indent="0">
              <a:spcBef>
                <a:spcPts val="0"/>
              </a:spcBef>
              <a:buNone/>
              <a:defRPr sz="600">
                <a:solidFill>
                  <a:srgbClr val="797979"/>
                </a:solidFill>
                <a:latin typeface="Univers LT 45 Light" panose="02000403030000020003"/>
              </a:defRPr>
            </a:lvl9pPr>
          </a:lstStyle>
          <a:p>
            <a:pPr lvl="0"/>
            <a:r>
              <a:t>*Footnote/source info goes here. </a:t>
            </a: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t>‹#›</a:t>
            </a:fld>
            <a:endParaRPr/>
          </a:p>
        </p:txBody>
      </p:sp>
    </p:spTree>
    <p:extLst>
      <p:ext uri="{BB962C8B-B14F-4D97-AF65-F5344CB8AC3E}">
        <p14:creationId xmlns:p14="http://schemas.microsoft.com/office/powerpoint/2010/main" val="1012498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Orange">
    <p:bg>
      <p:bgPr>
        <a:solidFill>
          <a:srgbClr val="FF6600"/>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4180266" y="1133856"/>
            <a:ext cx="6742176" cy="2246970"/>
          </a:xfrm>
        </p:spPr>
        <p:txBody>
          <a:bodyPr tIns="0" bIns="0" anchor="b">
            <a:noAutofit/>
          </a:bodyPr>
          <a:lstStyle>
            <a:lvl1pPr algn="l">
              <a:lnSpc>
                <a:spcPct val="100000"/>
              </a:lnSpc>
              <a:defRPr sz="2800"/>
            </a:lvl1pPr>
          </a:lstStyle>
          <a:p>
            <a:r>
              <a:t>Presentation title (28 pt)</a:t>
            </a:r>
          </a:p>
        </p:txBody>
      </p:sp>
      <p:sp>
        <p:nvSpPr>
          <p:cNvPr id="3" name="Subtitle 2"/>
          <p:cNvSpPr>
            <a:spLocks noGrp="1"/>
          </p:cNvSpPr>
          <p:nvPr>
            <p:ph type="subTitle" idx="1" hasCustomPrompt="1"/>
          </p:nvPr>
        </p:nvSpPr>
        <p:spPr>
          <a:xfrm>
            <a:off x="4180266" y="3844339"/>
            <a:ext cx="6742176" cy="891088"/>
          </a:xfrm>
        </p:spPr>
        <p:txBody>
          <a:bodyPr>
            <a:noAutofit/>
          </a:bodyPr>
          <a:lstStyle>
            <a:lvl1pPr marL="0" indent="0" algn="l">
              <a:lnSpc>
                <a:spcPct val="100000"/>
              </a:lnSpc>
              <a:spcBef>
                <a:spcPts val="0"/>
              </a:spcBef>
              <a:buNone/>
              <a:defRPr sz="2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Firstname Lastname (20 pt)</a:t>
            </a:r>
          </a:p>
        </p:txBody>
      </p:sp>
      <p:sp>
        <p:nvSpPr>
          <p:cNvPr id="4" name="Date Placeholder 3"/>
          <p:cNvSpPr>
            <a:spLocks noGrp="1"/>
          </p:cNvSpPr>
          <p:nvPr>
            <p:ph type="dt" sz="half" idx="10"/>
          </p:nvPr>
        </p:nvSpPr>
        <p:spPr>
          <a:xfrm>
            <a:off x="4180265" y="4910370"/>
            <a:ext cx="6742176" cy="576262"/>
          </a:xfrm>
        </p:spPr>
        <p:txBody>
          <a:bodyPr anchor="t">
            <a:noAutofit/>
          </a:bodyPr>
          <a:lstStyle>
            <a:lvl1pPr>
              <a:defRPr sz="2000">
                <a:solidFill>
                  <a:schemeClr val="tx1"/>
                </a:solidFill>
              </a:defRPr>
            </a:lvl1pPr>
          </a:lstStyle>
          <a:p>
            <a:r>
              <a:t>Date</a:t>
            </a:r>
          </a:p>
        </p:txBody>
      </p:sp>
      <p:sp>
        <p:nvSpPr>
          <p:cNvPr id="5" name="Footer Placeholder 4"/>
          <p:cNvSpPr>
            <a:spLocks noGrp="1"/>
          </p:cNvSpPr>
          <p:nvPr>
            <p:ph type="ftr" sz="quarter" idx="11"/>
          </p:nvPr>
        </p:nvSpPr>
        <p:spPr/>
        <p:txBody>
          <a:bodyPr/>
          <a:lstStyle>
            <a:lvl1pPr algn="l">
              <a:defRPr/>
            </a:lvl1pPr>
          </a:lstStyle>
          <a:p>
            <a:endParaRPr/>
          </a:p>
        </p:txBody>
      </p:sp>
      <p:sp>
        <p:nvSpPr>
          <p:cNvPr id="6" name="Slide Number Placeholder 5"/>
          <p:cNvSpPr>
            <a:spLocks noGrp="1"/>
          </p:cNvSpPr>
          <p:nvPr>
            <p:ph type="sldNum" sz="quarter" idx="12"/>
          </p:nvPr>
        </p:nvSpPr>
        <p:spPr>
          <a:xfrm>
            <a:off x="12198096" y="4557"/>
            <a:ext cx="9144" cy="30"/>
          </a:xfrm>
        </p:spPr>
        <p:txBody>
          <a:bodyPr/>
          <a:lstStyle>
            <a:lvl1pPr algn="l">
              <a:defRPr sz="100">
                <a:solidFill>
                  <a:srgbClr val="666666">
                    <a:alpha val="0"/>
                  </a:srgbClr>
                </a:solidFill>
              </a:defRPr>
            </a:lvl1pPr>
          </a:lstStyle>
          <a:p>
            <a:fld id="{BA4239FC-D220-4325-836E-4E6B32FBCBE1}" type="slidenum">
              <a:rPr/>
              <a:pPr/>
              <a:t>‹#›</a:t>
            </a:fld>
            <a:endParaRPr/>
          </a:p>
        </p:txBody>
      </p:sp>
      <p:cxnSp>
        <p:nvCxnSpPr>
          <p:cNvPr id="18" name="Straight Connector 17"/>
          <p:cNvCxnSpPr/>
          <p:nvPr/>
        </p:nvCxnSpPr>
        <p:spPr>
          <a:xfrm>
            <a:off x="4292381" y="3429000"/>
            <a:ext cx="663006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logo"/>
          <p:cNvGrpSpPr>
            <a:grpSpLocks noChangeAspect="1"/>
          </p:cNvGrpSpPr>
          <p:nvPr/>
        </p:nvGrpSpPr>
        <p:grpSpPr bwMode="black">
          <a:xfrm>
            <a:off x="10442448" y="246888"/>
            <a:ext cx="1304318" cy="654045"/>
            <a:chOff x="4567238" y="4160838"/>
            <a:chExt cx="3840162" cy="1925637"/>
          </a:xfrm>
          <a:solidFill>
            <a:srgbClr val="FFFFFF"/>
          </a:solidFill>
        </p:grpSpPr>
        <p:sp>
          <p:nvSpPr>
            <p:cNvPr id="20" name="Rectangle 19"/>
            <p:cNvSpPr>
              <a:spLocks noChangeArrowheads="1"/>
            </p:cNvSpPr>
            <p:nvPr/>
          </p:nvSpPr>
          <p:spPr bwMode="black">
            <a:xfrm>
              <a:off x="8161338" y="5826125"/>
              <a:ext cx="246062" cy="2397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a:latin typeface="Univers LT 55" pitchFamily="2" charset="0"/>
                <a:cs typeface="+mn-cs"/>
              </a:endParaRPr>
            </a:p>
          </p:txBody>
        </p:sp>
        <p:sp>
          <p:nvSpPr>
            <p:cNvPr id="21" name="Freeform 12"/>
            <p:cNvSpPr>
              <a:spLocks/>
            </p:cNvSpPr>
            <p:nvPr/>
          </p:nvSpPr>
          <p:spPr bwMode="black">
            <a:xfrm>
              <a:off x="7434263" y="4733925"/>
              <a:ext cx="746125" cy="1331912"/>
            </a:xfrm>
            <a:custGeom>
              <a:avLst/>
              <a:gdLst>
                <a:gd name="T0" fmla="*/ 147 w 470"/>
                <a:gd name="T1" fmla="*/ 0 h 839"/>
                <a:gd name="T2" fmla="*/ 239 w 470"/>
                <a:gd name="T3" fmla="*/ 688 h 839"/>
                <a:gd name="T4" fmla="*/ 327 w 470"/>
                <a:gd name="T5" fmla="*/ 0 h 839"/>
                <a:gd name="T6" fmla="*/ 470 w 470"/>
                <a:gd name="T7" fmla="*/ 0 h 839"/>
                <a:gd name="T8" fmla="*/ 340 w 470"/>
                <a:gd name="T9" fmla="*/ 839 h 839"/>
                <a:gd name="T10" fmla="*/ 134 w 470"/>
                <a:gd name="T11" fmla="*/ 839 h 839"/>
                <a:gd name="T12" fmla="*/ 0 w 470"/>
                <a:gd name="T13" fmla="*/ 0 h 839"/>
                <a:gd name="T14" fmla="*/ 147 w 470"/>
                <a:gd name="T15" fmla="*/ 0 h 8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0" h="839">
                  <a:moveTo>
                    <a:pt x="147" y="0"/>
                  </a:moveTo>
                  <a:lnTo>
                    <a:pt x="239" y="688"/>
                  </a:lnTo>
                  <a:lnTo>
                    <a:pt x="327" y="0"/>
                  </a:lnTo>
                  <a:lnTo>
                    <a:pt x="470" y="0"/>
                  </a:lnTo>
                  <a:lnTo>
                    <a:pt x="340" y="839"/>
                  </a:lnTo>
                  <a:lnTo>
                    <a:pt x="134" y="839"/>
                  </a:lnTo>
                  <a:lnTo>
                    <a:pt x="0" y="0"/>
                  </a:lnTo>
                  <a:lnTo>
                    <a:pt x="14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a:latin typeface="Univers LT 55" pitchFamily="2" charset="0"/>
                <a:cs typeface="+mn-cs"/>
              </a:endParaRPr>
            </a:p>
          </p:txBody>
        </p:sp>
        <p:sp>
          <p:nvSpPr>
            <p:cNvPr id="30" name="Freeform 13"/>
            <p:cNvSpPr>
              <a:spLocks/>
            </p:cNvSpPr>
            <p:nvPr/>
          </p:nvSpPr>
          <p:spPr bwMode="black">
            <a:xfrm>
              <a:off x="4567238" y="4160838"/>
              <a:ext cx="506412" cy="1905000"/>
            </a:xfrm>
            <a:custGeom>
              <a:avLst/>
              <a:gdLst>
                <a:gd name="T0" fmla="*/ 80 w 319"/>
                <a:gd name="T1" fmla="*/ 361 h 1200"/>
                <a:gd name="T2" fmla="*/ 0 w 319"/>
                <a:gd name="T3" fmla="*/ 361 h 1200"/>
                <a:gd name="T4" fmla="*/ 0 w 319"/>
                <a:gd name="T5" fmla="*/ 470 h 1200"/>
                <a:gd name="T6" fmla="*/ 80 w 319"/>
                <a:gd name="T7" fmla="*/ 470 h 1200"/>
                <a:gd name="T8" fmla="*/ 80 w 319"/>
                <a:gd name="T9" fmla="*/ 1200 h 1200"/>
                <a:gd name="T10" fmla="*/ 218 w 319"/>
                <a:gd name="T11" fmla="*/ 1200 h 1200"/>
                <a:gd name="T12" fmla="*/ 218 w 319"/>
                <a:gd name="T13" fmla="*/ 470 h 1200"/>
                <a:gd name="T14" fmla="*/ 319 w 319"/>
                <a:gd name="T15" fmla="*/ 470 h 1200"/>
                <a:gd name="T16" fmla="*/ 319 w 319"/>
                <a:gd name="T17" fmla="*/ 361 h 1200"/>
                <a:gd name="T18" fmla="*/ 218 w 319"/>
                <a:gd name="T19" fmla="*/ 361 h 1200"/>
                <a:gd name="T20" fmla="*/ 218 w 319"/>
                <a:gd name="T21" fmla="*/ 189 h 1200"/>
                <a:gd name="T22" fmla="*/ 218 w 319"/>
                <a:gd name="T23" fmla="*/ 189 h 1200"/>
                <a:gd name="T24" fmla="*/ 223 w 319"/>
                <a:gd name="T25" fmla="*/ 155 h 1200"/>
                <a:gd name="T26" fmla="*/ 227 w 319"/>
                <a:gd name="T27" fmla="*/ 143 h 1200"/>
                <a:gd name="T28" fmla="*/ 235 w 319"/>
                <a:gd name="T29" fmla="*/ 130 h 1200"/>
                <a:gd name="T30" fmla="*/ 235 w 319"/>
                <a:gd name="T31" fmla="*/ 130 h 1200"/>
                <a:gd name="T32" fmla="*/ 248 w 319"/>
                <a:gd name="T33" fmla="*/ 122 h 1200"/>
                <a:gd name="T34" fmla="*/ 260 w 319"/>
                <a:gd name="T35" fmla="*/ 118 h 1200"/>
                <a:gd name="T36" fmla="*/ 273 w 319"/>
                <a:gd name="T37" fmla="*/ 113 h 1200"/>
                <a:gd name="T38" fmla="*/ 294 w 319"/>
                <a:gd name="T39" fmla="*/ 113 h 1200"/>
                <a:gd name="T40" fmla="*/ 319 w 319"/>
                <a:gd name="T41" fmla="*/ 113 h 1200"/>
                <a:gd name="T42" fmla="*/ 319 w 319"/>
                <a:gd name="T43" fmla="*/ 0 h 1200"/>
                <a:gd name="T44" fmla="*/ 265 w 319"/>
                <a:gd name="T45" fmla="*/ 0 h 1200"/>
                <a:gd name="T46" fmla="*/ 265 w 319"/>
                <a:gd name="T47" fmla="*/ 0 h 1200"/>
                <a:gd name="T48" fmla="*/ 223 w 319"/>
                <a:gd name="T49" fmla="*/ 0 h 1200"/>
                <a:gd name="T50" fmla="*/ 181 w 319"/>
                <a:gd name="T51" fmla="*/ 8 h 1200"/>
                <a:gd name="T52" fmla="*/ 143 w 319"/>
                <a:gd name="T53" fmla="*/ 21 h 1200"/>
                <a:gd name="T54" fmla="*/ 130 w 319"/>
                <a:gd name="T55" fmla="*/ 29 h 1200"/>
                <a:gd name="T56" fmla="*/ 118 w 319"/>
                <a:gd name="T57" fmla="*/ 38 h 1200"/>
                <a:gd name="T58" fmla="*/ 118 w 319"/>
                <a:gd name="T59" fmla="*/ 38 h 1200"/>
                <a:gd name="T60" fmla="*/ 97 w 319"/>
                <a:gd name="T61" fmla="*/ 63 h 1200"/>
                <a:gd name="T62" fmla="*/ 88 w 319"/>
                <a:gd name="T63" fmla="*/ 92 h 1200"/>
                <a:gd name="T64" fmla="*/ 80 w 319"/>
                <a:gd name="T65" fmla="*/ 126 h 1200"/>
                <a:gd name="T66" fmla="*/ 80 w 319"/>
                <a:gd name="T67" fmla="*/ 168 h 1200"/>
                <a:gd name="T68" fmla="*/ 80 w 319"/>
                <a:gd name="T69" fmla="*/ 361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9" h="1200">
                  <a:moveTo>
                    <a:pt x="80" y="361"/>
                  </a:moveTo>
                  <a:lnTo>
                    <a:pt x="0" y="361"/>
                  </a:lnTo>
                  <a:lnTo>
                    <a:pt x="0" y="470"/>
                  </a:lnTo>
                  <a:lnTo>
                    <a:pt x="80" y="470"/>
                  </a:lnTo>
                  <a:lnTo>
                    <a:pt x="80" y="1200"/>
                  </a:lnTo>
                  <a:lnTo>
                    <a:pt x="218" y="1200"/>
                  </a:lnTo>
                  <a:lnTo>
                    <a:pt x="218" y="470"/>
                  </a:lnTo>
                  <a:lnTo>
                    <a:pt x="319" y="470"/>
                  </a:lnTo>
                  <a:lnTo>
                    <a:pt x="319" y="361"/>
                  </a:lnTo>
                  <a:lnTo>
                    <a:pt x="218" y="361"/>
                  </a:lnTo>
                  <a:lnTo>
                    <a:pt x="218" y="189"/>
                  </a:lnTo>
                  <a:lnTo>
                    <a:pt x="218" y="189"/>
                  </a:lnTo>
                  <a:lnTo>
                    <a:pt x="223" y="155"/>
                  </a:lnTo>
                  <a:lnTo>
                    <a:pt x="227" y="143"/>
                  </a:lnTo>
                  <a:lnTo>
                    <a:pt x="235" y="130"/>
                  </a:lnTo>
                  <a:lnTo>
                    <a:pt x="235" y="130"/>
                  </a:lnTo>
                  <a:lnTo>
                    <a:pt x="248" y="122"/>
                  </a:lnTo>
                  <a:lnTo>
                    <a:pt x="260" y="118"/>
                  </a:lnTo>
                  <a:lnTo>
                    <a:pt x="273" y="113"/>
                  </a:lnTo>
                  <a:lnTo>
                    <a:pt x="294" y="113"/>
                  </a:lnTo>
                  <a:lnTo>
                    <a:pt x="319" y="113"/>
                  </a:lnTo>
                  <a:lnTo>
                    <a:pt x="319" y="0"/>
                  </a:lnTo>
                  <a:lnTo>
                    <a:pt x="265" y="0"/>
                  </a:lnTo>
                  <a:lnTo>
                    <a:pt x="265" y="0"/>
                  </a:lnTo>
                  <a:lnTo>
                    <a:pt x="223" y="0"/>
                  </a:lnTo>
                  <a:lnTo>
                    <a:pt x="181" y="8"/>
                  </a:lnTo>
                  <a:lnTo>
                    <a:pt x="143" y="21"/>
                  </a:lnTo>
                  <a:lnTo>
                    <a:pt x="130" y="29"/>
                  </a:lnTo>
                  <a:lnTo>
                    <a:pt x="118" y="38"/>
                  </a:lnTo>
                  <a:lnTo>
                    <a:pt x="118" y="38"/>
                  </a:lnTo>
                  <a:lnTo>
                    <a:pt x="97" y="63"/>
                  </a:lnTo>
                  <a:lnTo>
                    <a:pt x="88" y="92"/>
                  </a:lnTo>
                  <a:lnTo>
                    <a:pt x="80" y="126"/>
                  </a:lnTo>
                  <a:lnTo>
                    <a:pt x="80" y="168"/>
                  </a:lnTo>
                  <a:lnTo>
                    <a:pt x="80" y="3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a:latin typeface="Univers LT 55" pitchFamily="2" charset="0"/>
                <a:cs typeface="+mn-cs"/>
              </a:endParaRPr>
            </a:p>
          </p:txBody>
        </p:sp>
        <p:sp>
          <p:nvSpPr>
            <p:cNvPr id="32" name="Rectangle 31"/>
            <p:cNvSpPr>
              <a:spLocks noChangeArrowheads="1"/>
            </p:cNvSpPr>
            <p:nvPr/>
          </p:nvSpPr>
          <p:spPr bwMode="black">
            <a:xfrm>
              <a:off x="5140325" y="4733925"/>
              <a:ext cx="220662" cy="13319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a:latin typeface="Univers LT 55" pitchFamily="2" charset="0"/>
                <a:cs typeface="+mn-cs"/>
              </a:endParaRPr>
            </a:p>
          </p:txBody>
        </p:sp>
        <p:sp>
          <p:nvSpPr>
            <p:cNvPr id="34" name="Freeform 15"/>
            <p:cNvSpPr>
              <a:spLocks noEditPoints="1"/>
            </p:cNvSpPr>
            <p:nvPr/>
          </p:nvSpPr>
          <p:spPr bwMode="black">
            <a:xfrm>
              <a:off x="6167438" y="4721225"/>
              <a:ext cx="685800" cy="1365250"/>
            </a:xfrm>
            <a:custGeom>
              <a:avLst/>
              <a:gdLst>
                <a:gd name="T0" fmla="*/ 432 w 432"/>
                <a:gd name="T1" fmla="*/ 474 h 860"/>
                <a:gd name="T2" fmla="*/ 432 w 432"/>
                <a:gd name="T3" fmla="*/ 218 h 860"/>
                <a:gd name="T4" fmla="*/ 416 w 432"/>
                <a:gd name="T5" fmla="*/ 117 h 860"/>
                <a:gd name="T6" fmla="*/ 374 w 432"/>
                <a:gd name="T7" fmla="*/ 50 h 860"/>
                <a:gd name="T8" fmla="*/ 306 w 432"/>
                <a:gd name="T9" fmla="*/ 8 h 860"/>
                <a:gd name="T10" fmla="*/ 214 w 432"/>
                <a:gd name="T11" fmla="*/ 0 h 860"/>
                <a:gd name="T12" fmla="*/ 164 w 432"/>
                <a:gd name="T13" fmla="*/ 0 h 860"/>
                <a:gd name="T14" fmla="*/ 80 w 432"/>
                <a:gd name="T15" fmla="*/ 25 h 860"/>
                <a:gd name="T16" fmla="*/ 29 w 432"/>
                <a:gd name="T17" fmla="*/ 79 h 860"/>
                <a:gd name="T18" fmla="*/ 0 w 432"/>
                <a:gd name="T19" fmla="*/ 163 h 860"/>
                <a:gd name="T20" fmla="*/ 0 w 432"/>
                <a:gd name="T21" fmla="*/ 642 h 860"/>
                <a:gd name="T22" fmla="*/ 4 w 432"/>
                <a:gd name="T23" fmla="*/ 692 h 860"/>
                <a:gd name="T24" fmla="*/ 34 w 432"/>
                <a:gd name="T25" fmla="*/ 776 h 860"/>
                <a:gd name="T26" fmla="*/ 88 w 432"/>
                <a:gd name="T27" fmla="*/ 831 h 860"/>
                <a:gd name="T28" fmla="*/ 168 w 432"/>
                <a:gd name="T29" fmla="*/ 856 h 860"/>
                <a:gd name="T30" fmla="*/ 214 w 432"/>
                <a:gd name="T31" fmla="*/ 860 h 860"/>
                <a:gd name="T32" fmla="*/ 302 w 432"/>
                <a:gd name="T33" fmla="*/ 847 h 860"/>
                <a:gd name="T34" fmla="*/ 369 w 432"/>
                <a:gd name="T35" fmla="*/ 810 h 860"/>
                <a:gd name="T36" fmla="*/ 416 w 432"/>
                <a:gd name="T37" fmla="*/ 742 h 860"/>
                <a:gd name="T38" fmla="*/ 432 w 432"/>
                <a:gd name="T39" fmla="*/ 642 h 860"/>
                <a:gd name="T40" fmla="*/ 294 w 432"/>
                <a:gd name="T41" fmla="*/ 575 h 860"/>
                <a:gd name="T42" fmla="*/ 298 w 432"/>
                <a:gd name="T43" fmla="*/ 654 h 860"/>
                <a:gd name="T44" fmla="*/ 285 w 432"/>
                <a:gd name="T45" fmla="*/ 713 h 860"/>
                <a:gd name="T46" fmla="*/ 269 w 432"/>
                <a:gd name="T47" fmla="*/ 738 h 860"/>
                <a:gd name="T48" fmla="*/ 239 w 432"/>
                <a:gd name="T49" fmla="*/ 751 h 860"/>
                <a:gd name="T50" fmla="*/ 218 w 432"/>
                <a:gd name="T51" fmla="*/ 751 h 860"/>
                <a:gd name="T52" fmla="*/ 181 w 432"/>
                <a:gd name="T53" fmla="*/ 747 h 860"/>
                <a:gd name="T54" fmla="*/ 155 w 432"/>
                <a:gd name="T55" fmla="*/ 726 h 860"/>
                <a:gd name="T56" fmla="*/ 143 w 432"/>
                <a:gd name="T57" fmla="*/ 696 h 860"/>
                <a:gd name="T58" fmla="*/ 139 w 432"/>
                <a:gd name="T59" fmla="*/ 474 h 860"/>
                <a:gd name="T60" fmla="*/ 139 w 432"/>
                <a:gd name="T61" fmla="*/ 188 h 860"/>
                <a:gd name="T62" fmla="*/ 147 w 432"/>
                <a:gd name="T63" fmla="*/ 138 h 860"/>
                <a:gd name="T64" fmla="*/ 164 w 432"/>
                <a:gd name="T65" fmla="*/ 109 h 860"/>
                <a:gd name="T66" fmla="*/ 193 w 432"/>
                <a:gd name="T67" fmla="*/ 92 h 860"/>
                <a:gd name="T68" fmla="*/ 218 w 432"/>
                <a:gd name="T69" fmla="*/ 92 h 860"/>
                <a:gd name="T70" fmla="*/ 256 w 432"/>
                <a:gd name="T71" fmla="*/ 100 h 860"/>
                <a:gd name="T72" fmla="*/ 281 w 432"/>
                <a:gd name="T73" fmla="*/ 121 h 860"/>
                <a:gd name="T74" fmla="*/ 294 w 432"/>
                <a:gd name="T75" fmla="*/ 155 h 860"/>
                <a:gd name="T76" fmla="*/ 294 w 432"/>
                <a:gd name="T77" fmla="*/ 361 h 860"/>
                <a:gd name="T78" fmla="*/ 139 w 432"/>
                <a:gd name="T79" fmla="*/ 18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2" h="860">
                  <a:moveTo>
                    <a:pt x="139" y="474"/>
                  </a:moveTo>
                  <a:lnTo>
                    <a:pt x="432" y="474"/>
                  </a:lnTo>
                  <a:lnTo>
                    <a:pt x="432" y="218"/>
                  </a:lnTo>
                  <a:lnTo>
                    <a:pt x="432" y="218"/>
                  </a:lnTo>
                  <a:lnTo>
                    <a:pt x="428" y="163"/>
                  </a:lnTo>
                  <a:lnTo>
                    <a:pt x="416" y="117"/>
                  </a:lnTo>
                  <a:lnTo>
                    <a:pt x="399" y="79"/>
                  </a:lnTo>
                  <a:lnTo>
                    <a:pt x="374" y="50"/>
                  </a:lnTo>
                  <a:lnTo>
                    <a:pt x="344" y="25"/>
                  </a:lnTo>
                  <a:lnTo>
                    <a:pt x="306" y="8"/>
                  </a:lnTo>
                  <a:lnTo>
                    <a:pt x="264" y="0"/>
                  </a:lnTo>
                  <a:lnTo>
                    <a:pt x="214" y="0"/>
                  </a:lnTo>
                  <a:lnTo>
                    <a:pt x="214" y="0"/>
                  </a:lnTo>
                  <a:lnTo>
                    <a:pt x="164" y="0"/>
                  </a:lnTo>
                  <a:lnTo>
                    <a:pt x="118" y="8"/>
                  </a:lnTo>
                  <a:lnTo>
                    <a:pt x="80" y="25"/>
                  </a:lnTo>
                  <a:lnTo>
                    <a:pt x="50" y="50"/>
                  </a:lnTo>
                  <a:lnTo>
                    <a:pt x="29" y="79"/>
                  </a:lnTo>
                  <a:lnTo>
                    <a:pt x="13" y="117"/>
                  </a:lnTo>
                  <a:lnTo>
                    <a:pt x="0" y="163"/>
                  </a:lnTo>
                  <a:lnTo>
                    <a:pt x="0" y="218"/>
                  </a:lnTo>
                  <a:lnTo>
                    <a:pt x="0" y="642"/>
                  </a:lnTo>
                  <a:lnTo>
                    <a:pt x="0" y="642"/>
                  </a:lnTo>
                  <a:lnTo>
                    <a:pt x="4" y="692"/>
                  </a:lnTo>
                  <a:lnTo>
                    <a:pt x="13" y="738"/>
                  </a:lnTo>
                  <a:lnTo>
                    <a:pt x="34" y="776"/>
                  </a:lnTo>
                  <a:lnTo>
                    <a:pt x="59" y="805"/>
                  </a:lnTo>
                  <a:lnTo>
                    <a:pt x="88" y="831"/>
                  </a:lnTo>
                  <a:lnTo>
                    <a:pt x="126" y="847"/>
                  </a:lnTo>
                  <a:lnTo>
                    <a:pt x="168" y="856"/>
                  </a:lnTo>
                  <a:lnTo>
                    <a:pt x="214" y="860"/>
                  </a:lnTo>
                  <a:lnTo>
                    <a:pt x="214" y="860"/>
                  </a:lnTo>
                  <a:lnTo>
                    <a:pt x="260" y="856"/>
                  </a:lnTo>
                  <a:lnTo>
                    <a:pt x="302" y="847"/>
                  </a:lnTo>
                  <a:lnTo>
                    <a:pt x="340" y="831"/>
                  </a:lnTo>
                  <a:lnTo>
                    <a:pt x="369" y="810"/>
                  </a:lnTo>
                  <a:lnTo>
                    <a:pt x="395" y="780"/>
                  </a:lnTo>
                  <a:lnTo>
                    <a:pt x="416" y="742"/>
                  </a:lnTo>
                  <a:lnTo>
                    <a:pt x="428" y="696"/>
                  </a:lnTo>
                  <a:lnTo>
                    <a:pt x="432" y="642"/>
                  </a:lnTo>
                  <a:lnTo>
                    <a:pt x="432" y="575"/>
                  </a:lnTo>
                  <a:lnTo>
                    <a:pt x="294" y="575"/>
                  </a:lnTo>
                  <a:lnTo>
                    <a:pt x="298" y="654"/>
                  </a:lnTo>
                  <a:lnTo>
                    <a:pt x="298" y="654"/>
                  </a:lnTo>
                  <a:lnTo>
                    <a:pt x="294" y="696"/>
                  </a:lnTo>
                  <a:lnTo>
                    <a:pt x="285" y="713"/>
                  </a:lnTo>
                  <a:lnTo>
                    <a:pt x="277" y="726"/>
                  </a:lnTo>
                  <a:lnTo>
                    <a:pt x="269" y="738"/>
                  </a:lnTo>
                  <a:lnTo>
                    <a:pt x="252" y="747"/>
                  </a:lnTo>
                  <a:lnTo>
                    <a:pt x="239" y="751"/>
                  </a:lnTo>
                  <a:lnTo>
                    <a:pt x="218" y="751"/>
                  </a:lnTo>
                  <a:lnTo>
                    <a:pt x="218" y="751"/>
                  </a:lnTo>
                  <a:lnTo>
                    <a:pt x="197" y="751"/>
                  </a:lnTo>
                  <a:lnTo>
                    <a:pt x="181" y="747"/>
                  </a:lnTo>
                  <a:lnTo>
                    <a:pt x="168" y="738"/>
                  </a:lnTo>
                  <a:lnTo>
                    <a:pt x="155" y="726"/>
                  </a:lnTo>
                  <a:lnTo>
                    <a:pt x="147" y="713"/>
                  </a:lnTo>
                  <a:lnTo>
                    <a:pt x="143" y="696"/>
                  </a:lnTo>
                  <a:lnTo>
                    <a:pt x="139" y="654"/>
                  </a:lnTo>
                  <a:lnTo>
                    <a:pt x="139" y="474"/>
                  </a:lnTo>
                  <a:close/>
                  <a:moveTo>
                    <a:pt x="139" y="188"/>
                  </a:moveTo>
                  <a:lnTo>
                    <a:pt x="139" y="188"/>
                  </a:lnTo>
                  <a:lnTo>
                    <a:pt x="143" y="155"/>
                  </a:lnTo>
                  <a:lnTo>
                    <a:pt x="147" y="138"/>
                  </a:lnTo>
                  <a:lnTo>
                    <a:pt x="155" y="121"/>
                  </a:lnTo>
                  <a:lnTo>
                    <a:pt x="164" y="109"/>
                  </a:lnTo>
                  <a:lnTo>
                    <a:pt x="176" y="100"/>
                  </a:lnTo>
                  <a:lnTo>
                    <a:pt x="193" y="92"/>
                  </a:lnTo>
                  <a:lnTo>
                    <a:pt x="218" y="92"/>
                  </a:lnTo>
                  <a:lnTo>
                    <a:pt x="218" y="92"/>
                  </a:lnTo>
                  <a:lnTo>
                    <a:pt x="239" y="92"/>
                  </a:lnTo>
                  <a:lnTo>
                    <a:pt x="256" y="100"/>
                  </a:lnTo>
                  <a:lnTo>
                    <a:pt x="269" y="109"/>
                  </a:lnTo>
                  <a:lnTo>
                    <a:pt x="281" y="121"/>
                  </a:lnTo>
                  <a:lnTo>
                    <a:pt x="290" y="138"/>
                  </a:lnTo>
                  <a:lnTo>
                    <a:pt x="294" y="155"/>
                  </a:lnTo>
                  <a:lnTo>
                    <a:pt x="294" y="188"/>
                  </a:lnTo>
                  <a:lnTo>
                    <a:pt x="294" y="361"/>
                  </a:lnTo>
                  <a:lnTo>
                    <a:pt x="139" y="361"/>
                  </a:lnTo>
                  <a:lnTo>
                    <a:pt x="139" y="1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a:latin typeface="Univers LT 55" pitchFamily="2" charset="0"/>
                <a:cs typeface="+mn-cs"/>
              </a:endParaRPr>
            </a:p>
          </p:txBody>
        </p:sp>
        <p:sp>
          <p:nvSpPr>
            <p:cNvPr id="35" name="Freeform 16"/>
            <p:cNvSpPr>
              <a:spLocks/>
            </p:cNvSpPr>
            <p:nvPr/>
          </p:nvSpPr>
          <p:spPr bwMode="black">
            <a:xfrm>
              <a:off x="5446713" y="4721225"/>
              <a:ext cx="647700" cy="1365250"/>
            </a:xfrm>
            <a:custGeom>
              <a:avLst/>
              <a:gdLst>
                <a:gd name="T0" fmla="*/ 261 w 408"/>
                <a:gd name="T1" fmla="*/ 369 h 860"/>
                <a:gd name="T2" fmla="*/ 181 w 408"/>
                <a:gd name="T3" fmla="*/ 293 h 860"/>
                <a:gd name="T4" fmla="*/ 156 w 408"/>
                <a:gd name="T5" fmla="*/ 256 h 860"/>
                <a:gd name="T6" fmla="*/ 147 w 408"/>
                <a:gd name="T7" fmla="*/ 197 h 860"/>
                <a:gd name="T8" fmla="*/ 147 w 408"/>
                <a:gd name="T9" fmla="*/ 155 h 860"/>
                <a:gd name="T10" fmla="*/ 156 w 408"/>
                <a:gd name="T11" fmla="*/ 125 h 860"/>
                <a:gd name="T12" fmla="*/ 173 w 408"/>
                <a:gd name="T13" fmla="*/ 109 h 860"/>
                <a:gd name="T14" fmla="*/ 206 w 408"/>
                <a:gd name="T15" fmla="*/ 100 h 860"/>
                <a:gd name="T16" fmla="*/ 223 w 408"/>
                <a:gd name="T17" fmla="*/ 104 h 860"/>
                <a:gd name="T18" fmla="*/ 248 w 408"/>
                <a:gd name="T19" fmla="*/ 117 h 860"/>
                <a:gd name="T20" fmla="*/ 261 w 408"/>
                <a:gd name="T21" fmla="*/ 142 h 860"/>
                <a:gd name="T22" fmla="*/ 265 w 408"/>
                <a:gd name="T23" fmla="*/ 197 h 860"/>
                <a:gd name="T24" fmla="*/ 399 w 408"/>
                <a:gd name="T25" fmla="*/ 277 h 860"/>
                <a:gd name="T26" fmla="*/ 399 w 408"/>
                <a:gd name="T27" fmla="*/ 146 h 860"/>
                <a:gd name="T28" fmla="*/ 387 w 408"/>
                <a:gd name="T29" fmla="*/ 84 h 860"/>
                <a:gd name="T30" fmla="*/ 345 w 408"/>
                <a:gd name="T31" fmla="*/ 37 h 860"/>
                <a:gd name="T32" fmla="*/ 282 w 408"/>
                <a:gd name="T33" fmla="*/ 8 h 860"/>
                <a:gd name="T34" fmla="*/ 202 w 408"/>
                <a:gd name="T35" fmla="*/ 0 h 860"/>
                <a:gd name="T36" fmla="*/ 160 w 408"/>
                <a:gd name="T37" fmla="*/ 0 h 860"/>
                <a:gd name="T38" fmla="*/ 89 w 408"/>
                <a:gd name="T39" fmla="*/ 21 h 860"/>
                <a:gd name="T40" fmla="*/ 38 w 408"/>
                <a:gd name="T41" fmla="*/ 63 h 860"/>
                <a:gd name="T42" fmla="*/ 9 w 408"/>
                <a:gd name="T43" fmla="*/ 142 h 860"/>
                <a:gd name="T44" fmla="*/ 5 w 408"/>
                <a:gd name="T45" fmla="*/ 197 h 860"/>
                <a:gd name="T46" fmla="*/ 5 w 408"/>
                <a:gd name="T47" fmla="*/ 214 h 860"/>
                <a:gd name="T48" fmla="*/ 13 w 408"/>
                <a:gd name="T49" fmla="*/ 281 h 860"/>
                <a:gd name="T50" fmla="*/ 34 w 408"/>
                <a:gd name="T51" fmla="*/ 340 h 860"/>
                <a:gd name="T52" fmla="*/ 89 w 408"/>
                <a:gd name="T53" fmla="*/ 411 h 860"/>
                <a:gd name="T54" fmla="*/ 164 w 408"/>
                <a:gd name="T55" fmla="*/ 478 h 860"/>
                <a:gd name="T56" fmla="*/ 219 w 408"/>
                <a:gd name="T57" fmla="*/ 524 h 860"/>
                <a:gd name="T58" fmla="*/ 248 w 408"/>
                <a:gd name="T59" fmla="*/ 562 h 860"/>
                <a:gd name="T60" fmla="*/ 265 w 408"/>
                <a:gd name="T61" fmla="*/ 600 h 860"/>
                <a:gd name="T62" fmla="*/ 265 w 408"/>
                <a:gd name="T63" fmla="*/ 654 h 860"/>
                <a:gd name="T64" fmla="*/ 261 w 408"/>
                <a:gd name="T65" fmla="*/ 713 h 860"/>
                <a:gd name="T66" fmla="*/ 248 w 408"/>
                <a:gd name="T67" fmla="*/ 738 h 860"/>
                <a:gd name="T68" fmla="*/ 223 w 408"/>
                <a:gd name="T69" fmla="*/ 755 h 860"/>
                <a:gd name="T70" fmla="*/ 202 w 408"/>
                <a:gd name="T71" fmla="*/ 755 h 860"/>
                <a:gd name="T72" fmla="*/ 168 w 408"/>
                <a:gd name="T73" fmla="*/ 747 h 860"/>
                <a:gd name="T74" fmla="*/ 152 w 408"/>
                <a:gd name="T75" fmla="*/ 730 h 860"/>
                <a:gd name="T76" fmla="*/ 139 w 408"/>
                <a:gd name="T77" fmla="*/ 684 h 860"/>
                <a:gd name="T78" fmla="*/ 0 w 408"/>
                <a:gd name="T79" fmla="*/ 579 h 860"/>
                <a:gd name="T80" fmla="*/ 0 w 408"/>
                <a:gd name="T81" fmla="*/ 688 h 860"/>
                <a:gd name="T82" fmla="*/ 13 w 408"/>
                <a:gd name="T83" fmla="*/ 772 h 860"/>
                <a:gd name="T84" fmla="*/ 59 w 408"/>
                <a:gd name="T85" fmla="*/ 826 h 860"/>
                <a:gd name="T86" fmla="*/ 122 w 408"/>
                <a:gd name="T87" fmla="*/ 852 h 860"/>
                <a:gd name="T88" fmla="*/ 202 w 408"/>
                <a:gd name="T89" fmla="*/ 860 h 860"/>
                <a:gd name="T90" fmla="*/ 244 w 408"/>
                <a:gd name="T91" fmla="*/ 856 h 860"/>
                <a:gd name="T92" fmla="*/ 320 w 408"/>
                <a:gd name="T93" fmla="*/ 839 h 860"/>
                <a:gd name="T94" fmla="*/ 362 w 408"/>
                <a:gd name="T95" fmla="*/ 810 h 860"/>
                <a:gd name="T96" fmla="*/ 383 w 408"/>
                <a:gd name="T97" fmla="*/ 776 h 860"/>
                <a:gd name="T98" fmla="*/ 404 w 408"/>
                <a:gd name="T99" fmla="*/ 709 h 860"/>
                <a:gd name="T100" fmla="*/ 408 w 408"/>
                <a:gd name="T101" fmla="*/ 633 h 860"/>
                <a:gd name="T102" fmla="*/ 408 w 408"/>
                <a:gd name="T103" fmla="*/ 591 h 860"/>
                <a:gd name="T104" fmla="*/ 395 w 408"/>
                <a:gd name="T105" fmla="*/ 524 h 860"/>
                <a:gd name="T106" fmla="*/ 362 w 408"/>
                <a:gd name="T107" fmla="*/ 470 h 860"/>
                <a:gd name="T108" fmla="*/ 261 w 408"/>
                <a:gd name="T109" fmla="*/ 369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 h="860">
                  <a:moveTo>
                    <a:pt x="261" y="369"/>
                  </a:moveTo>
                  <a:lnTo>
                    <a:pt x="261" y="369"/>
                  </a:lnTo>
                  <a:lnTo>
                    <a:pt x="198" y="314"/>
                  </a:lnTo>
                  <a:lnTo>
                    <a:pt x="181" y="293"/>
                  </a:lnTo>
                  <a:lnTo>
                    <a:pt x="164" y="272"/>
                  </a:lnTo>
                  <a:lnTo>
                    <a:pt x="156" y="256"/>
                  </a:lnTo>
                  <a:lnTo>
                    <a:pt x="152" y="239"/>
                  </a:lnTo>
                  <a:lnTo>
                    <a:pt x="147" y="197"/>
                  </a:lnTo>
                  <a:lnTo>
                    <a:pt x="147" y="197"/>
                  </a:lnTo>
                  <a:lnTo>
                    <a:pt x="147" y="155"/>
                  </a:lnTo>
                  <a:lnTo>
                    <a:pt x="152" y="142"/>
                  </a:lnTo>
                  <a:lnTo>
                    <a:pt x="156" y="125"/>
                  </a:lnTo>
                  <a:lnTo>
                    <a:pt x="164" y="117"/>
                  </a:lnTo>
                  <a:lnTo>
                    <a:pt x="173" y="109"/>
                  </a:lnTo>
                  <a:lnTo>
                    <a:pt x="185" y="104"/>
                  </a:lnTo>
                  <a:lnTo>
                    <a:pt x="206" y="100"/>
                  </a:lnTo>
                  <a:lnTo>
                    <a:pt x="206" y="100"/>
                  </a:lnTo>
                  <a:lnTo>
                    <a:pt x="223" y="104"/>
                  </a:lnTo>
                  <a:lnTo>
                    <a:pt x="236" y="109"/>
                  </a:lnTo>
                  <a:lnTo>
                    <a:pt x="248" y="117"/>
                  </a:lnTo>
                  <a:lnTo>
                    <a:pt x="252" y="125"/>
                  </a:lnTo>
                  <a:lnTo>
                    <a:pt x="261" y="142"/>
                  </a:lnTo>
                  <a:lnTo>
                    <a:pt x="261" y="155"/>
                  </a:lnTo>
                  <a:lnTo>
                    <a:pt x="265" y="197"/>
                  </a:lnTo>
                  <a:lnTo>
                    <a:pt x="265" y="277"/>
                  </a:lnTo>
                  <a:lnTo>
                    <a:pt x="399" y="277"/>
                  </a:lnTo>
                  <a:lnTo>
                    <a:pt x="399" y="146"/>
                  </a:lnTo>
                  <a:lnTo>
                    <a:pt x="399" y="146"/>
                  </a:lnTo>
                  <a:lnTo>
                    <a:pt x="395" y="113"/>
                  </a:lnTo>
                  <a:lnTo>
                    <a:pt x="387" y="84"/>
                  </a:lnTo>
                  <a:lnTo>
                    <a:pt x="370" y="58"/>
                  </a:lnTo>
                  <a:lnTo>
                    <a:pt x="345" y="37"/>
                  </a:lnTo>
                  <a:lnTo>
                    <a:pt x="315" y="21"/>
                  </a:lnTo>
                  <a:lnTo>
                    <a:pt x="282" y="8"/>
                  </a:lnTo>
                  <a:lnTo>
                    <a:pt x="244" y="0"/>
                  </a:lnTo>
                  <a:lnTo>
                    <a:pt x="202" y="0"/>
                  </a:lnTo>
                  <a:lnTo>
                    <a:pt x="202" y="0"/>
                  </a:lnTo>
                  <a:lnTo>
                    <a:pt x="160" y="0"/>
                  </a:lnTo>
                  <a:lnTo>
                    <a:pt x="122" y="8"/>
                  </a:lnTo>
                  <a:lnTo>
                    <a:pt x="89" y="21"/>
                  </a:lnTo>
                  <a:lnTo>
                    <a:pt x="59" y="37"/>
                  </a:lnTo>
                  <a:lnTo>
                    <a:pt x="38" y="63"/>
                  </a:lnTo>
                  <a:lnTo>
                    <a:pt x="21" y="96"/>
                  </a:lnTo>
                  <a:lnTo>
                    <a:pt x="9" y="142"/>
                  </a:lnTo>
                  <a:lnTo>
                    <a:pt x="5" y="197"/>
                  </a:lnTo>
                  <a:lnTo>
                    <a:pt x="5" y="197"/>
                  </a:lnTo>
                  <a:lnTo>
                    <a:pt x="5" y="214"/>
                  </a:lnTo>
                  <a:lnTo>
                    <a:pt x="5" y="214"/>
                  </a:lnTo>
                  <a:lnTo>
                    <a:pt x="9" y="256"/>
                  </a:lnTo>
                  <a:lnTo>
                    <a:pt x="13" y="281"/>
                  </a:lnTo>
                  <a:lnTo>
                    <a:pt x="21" y="310"/>
                  </a:lnTo>
                  <a:lnTo>
                    <a:pt x="34" y="340"/>
                  </a:lnTo>
                  <a:lnTo>
                    <a:pt x="59" y="373"/>
                  </a:lnTo>
                  <a:lnTo>
                    <a:pt x="89" y="411"/>
                  </a:lnTo>
                  <a:lnTo>
                    <a:pt x="131" y="449"/>
                  </a:lnTo>
                  <a:lnTo>
                    <a:pt x="164" y="478"/>
                  </a:lnTo>
                  <a:lnTo>
                    <a:pt x="164" y="478"/>
                  </a:lnTo>
                  <a:lnTo>
                    <a:pt x="219" y="524"/>
                  </a:lnTo>
                  <a:lnTo>
                    <a:pt x="236" y="545"/>
                  </a:lnTo>
                  <a:lnTo>
                    <a:pt x="248" y="562"/>
                  </a:lnTo>
                  <a:lnTo>
                    <a:pt x="257" y="579"/>
                  </a:lnTo>
                  <a:lnTo>
                    <a:pt x="265" y="600"/>
                  </a:lnTo>
                  <a:lnTo>
                    <a:pt x="265" y="654"/>
                  </a:lnTo>
                  <a:lnTo>
                    <a:pt x="265" y="654"/>
                  </a:lnTo>
                  <a:lnTo>
                    <a:pt x="265" y="696"/>
                  </a:lnTo>
                  <a:lnTo>
                    <a:pt x="261" y="713"/>
                  </a:lnTo>
                  <a:lnTo>
                    <a:pt x="257" y="726"/>
                  </a:lnTo>
                  <a:lnTo>
                    <a:pt x="248" y="738"/>
                  </a:lnTo>
                  <a:lnTo>
                    <a:pt x="240" y="747"/>
                  </a:lnTo>
                  <a:lnTo>
                    <a:pt x="223" y="755"/>
                  </a:lnTo>
                  <a:lnTo>
                    <a:pt x="202" y="755"/>
                  </a:lnTo>
                  <a:lnTo>
                    <a:pt x="202" y="755"/>
                  </a:lnTo>
                  <a:lnTo>
                    <a:pt x="185" y="755"/>
                  </a:lnTo>
                  <a:lnTo>
                    <a:pt x="168" y="747"/>
                  </a:lnTo>
                  <a:lnTo>
                    <a:pt x="156" y="738"/>
                  </a:lnTo>
                  <a:lnTo>
                    <a:pt x="152" y="730"/>
                  </a:lnTo>
                  <a:lnTo>
                    <a:pt x="143" y="709"/>
                  </a:lnTo>
                  <a:lnTo>
                    <a:pt x="139" y="684"/>
                  </a:lnTo>
                  <a:lnTo>
                    <a:pt x="139" y="579"/>
                  </a:lnTo>
                  <a:lnTo>
                    <a:pt x="0" y="579"/>
                  </a:lnTo>
                  <a:lnTo>
                    <a:pt x="0" y="688"/>
                  </a:lnTo>
                  <a:lnTo>
                    <a:pt x="0" y="688"/>
                  </a:lnTo>
                  <a:lnTo>
                    <a:pt x="5" y="734"/>
                  </a:lnTo>
                  <a:lnTo>
                    <a:pt x="13" y="772"/>
                  </a:lnTo>
                  <a:lnTo>
                    <a:pt x="34" y="801"/>
                  </a:lnTo>
                  <a:lnTo>
                    <a:pt x="59" y="826"/>
                  </a:lnTo>
                  <a:lnTo>
                    <a:pt x="89" y="843"/>
                  </a:lnTo>
                  <a:lnTo>
                    <a:pt x="122" y="852"/>
                  </a:lnTo>
                  <a:lnTo>
                    <a:pt x="160" y="856"/>
                  </a:lnTo>
                  <a:lnTo>
                    <a:pt x="202" y="860"/>
                  </a:lnTo>
                  <a:lnTo>
                    <a:pt x="202" y="860"/>
                  </a:lnTo>
                  <a:lnTo>
                    <a:pt x="244" y="856"/>
                  </a:lnTo>
                  <a:lnTo>
                    <a:pt x="282" y="852"/>
                  </a:lnTo>
                  <a:lnTo>
                    <a:pt x="320" y="839"/>
                  </a:lnTo>
                  <a:lnTo>
                    <a:pt x="349" y="822"/>
                  </a:lnTo>
                  <a:lnTo>
                    <a:pt x="362" y="810"/>
                  </a:lnTo>
                  <a:lnTo>
                    <a:pt x="374" y="793"/>
                  </a:lnTo>
                  <a:lnTo>
                    <a:pt x="383" y="776"/>
                  </a:lnTo>
                  <a:lnTo>
                    <a:pt x="391" y="755"/>
                  </a:lnTo>
                  <a:lnTo>
                    <a:pt x="404" y="709"/>
                  </a:lnTo>
                  <a:lnTo>
                    <a:pt x="408" y="650"/>
                  </a:lnTo>
                  <a:lnTo>
                    <a:pt x="408" y="633"/>
                  </a:lnTo>
                  <a:lnTo>
                    <a:pt x="408" y="633"/>
                  </a:lnTo>
                  <a:lnTo>
                    <a:pt x="408" y="591"/>
                  </a:lnTo>
                  <a:lnTo>
                    <a:pt x="404" y="558"/>
                  </a:lnTo>
                  <a:lnTo>
                    <a:pt x="395" y="524"/>
                  </a:lnTo>
                  <a:lnTo>
                    <a:pt x="383" y="499"/>
                  </a:lnTo>
                  <a:lnTo>
                    <a:pt x="362" y="470"/>
                  </a:lnTo>
                  <a:lnTo>
                    <a:pt x="336" y="440"/>
                  </a:lnTo>
                  <a:lnTo>
                    <a:pt x="261" y="369"/>
                  </a:lnTo>
                  <a:lnTo>
                    <a:pt x="261"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a:latin typeface="Univers LT 55" pitchFamily="2" charset="0"/>
                <a:cs typeface="+mn-cs"/>
              </a:endParaRPr>
            </a:p>
          </p:txBody>
        </p:sp>
        <p:sp>
          <p:nvSpPr>
            <p:cNvPr id="36" name="Freeform 17"/>
            <p:cNvSpPr>
              <a:spLocks/>
            </p:cNvSpPr>
            <p:nvPr/>
          </p:nvSpPr>
          <p:spPr bwMode="black">
            <a:xfrm>
              <a:off x="6946900" y="4721225"/>
              <a:ext cx="427037" cy="1344612"/>
            </a:xfrm>
            <a:custGeom>
              <a:avLst/>
              <a:gdLst>
                <a:gd name="T0" fmla="*/ 126 w 269"/>
                <a:gd name="T1" fmla="*/ 92 h 847"/>
                <a:gd name="T2" fmla="*/ 126 w 269"/>
                <a:gd name="T3" fmla="*/ 8 h 847"/>
                <a:gd name="T4" fmla="*/ 0 w 269"/>
                <a:gd name="T5" fmla="*/ 8 h 847"/>
                <a:gd name="T6" fmla="*/ 0 w 269"/>
                <a:gd name="T7" fmla="*/ 847 h 847"/>
                <a:gd name="T8" fmla="*/ 139 w 269"/>
                <a:gd name="T9" fmla="*/ 847 h 847"/>
                <a:gd name="T10" fmla="*/ 139 w 269"/>
                <a:gd name="T11" fmla="*/ 264 h 847"/>
                <a:gd name="T12" fmla="*/ 139 w 269"/>
                <a:gd name="T13" fmla="*/ 264 h 847"/>
                <a:gd name="T14" fmla="*/ 139 w 269"/>
                <a:gd name="T15" fmla="*/ 230 h 847"/>
                <a:gd name="T16" fmla="*/ 147 w 269"/>
                <a:gd name="T17" fmla="*/ 205 h 847"/>
                <a:gd name="T18" fmla="*/ 160 w 269"/>
                <a:gd name="T19" fmla="*/ 184 h 847"/>
                <a:gd name="T20" fmla="*/ 177 w 269"/>
                <a:gd name="T21" fmla="*/ 167 h 847"/>
                <a:gd name="T22" fmla="*/ 177 w 269"/>
                <a:gd name="T23" fmla="*/ 167 h 847"/>
                <a:gd name="T24" fmla="*/ 198 w 269"/>
                <a:gd name="T25" fmla="*/ 159 h 847"/>
                <a:gd name="T26" fmla="*/ 219 w 269"/>
                <a:gd name="T27" fmla="*/ 151 h 847"/>
                <a:gd name="T28" fmla="*/ 244 w 269"/>
                <a:gd name="T29" fmla="*/ 146 h 847"/>
                <a:gd name="T30" fmla="*/ 269 w 269"/>
                <a:gd name="T31" fmla="*/ 146 h 847"/>
                <a:gd name="T32" fmla="*/ 269 w 269"/>
                <a:gd name="T33" fmla="*/ 0 h 847"/>
                <a:gd name="T34" fmla="*/ 269 w 269"/>
                <a:gd name="T35" fmla="*/ 0 h 847"/>
                <a:gd name="T36" fmla="*/ 223 w 269"/>
                <a:gd name="T37" fmla="*/ 4 h 847"/>
                <a:gd name="T38" fmla="*/ 202 w 269"/>
                <a:gd name="T39" fmla="*/ 8 h 847"/>
                <a:gd name="T40" fmla="*/ 185 w 269"/>
                <a:gd name="T41" fmla="*/ 16 h 847"/>
                <a:gd name="T42" fmla="*/ 172 w 269"/>
                <a:gd name="T43" fmla="*/ 29 h 847"/>
                <a:gd name="T44" fmla="*/ 156 w 269"/>
                <a:gd name="T45" fmla="*/ 46 h 847"/>
                <a:gd name="T46" fmla="*/ 143 w 269"/>
                <a:gd name="T47" fmla="*/ 67 h 847"/>
                <a:gd name="T48" fmla="*/ 130 w 269"/>
                <a:gd name="T49" fmla="*/ 92 h 847"/>
                <a:gd name="T50" fmla="*/ 126 w 269"/>
                <a:gd name="T51" fmla="*/ 92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9" h="847">
                  <a:moveTo>
                    <a:pt x="126" y="92"/>
                  </a:moveTo>
                  <a:lnTo>
                    <a:pt x="126" y="8"/>
                  </a:lnTo>
                  <a:lnTo>
                    <a:pt x="0" y="8"/>
                  </a:lnTo>
                  <a:lnTo>
                    <a:pt x="0" y="847"/>
                  </a:lnTo>
                  <a:lnTo>
                    <a:pt x="139" y="847"/>
                  </a:lnTo>
                  <a:lnTo>
                    <a:pt x="139" y="264"/>
                  </a:lnTo>
                  <a:lnTo>
                    <a:pt x="139" y="264"/>
                  </a:lnTo>
                  <a:lnTo>
                    <a:pt x="139" y="230"/>
                  </a:lnTo>
                  <a:lnTo>
                    <a:pt x="147" y="205"/>
                  </a:lnTo>
                  <a:lnTo>
                    <a:pt x="160" y="184"/>
                  </a:lnTo>
                  <a:lnTo>
                    <a:pt x="177" y="167"/>
                  </a:lnTo>
                  <a:lnTo>
                    <a:pt x="177" y="167"/>
                  </a:lnTo>
                  <a:lnTo>
                    <a:pt x="198" y="159"/>
                  </a:lnTo>
                  <a:lnTo>
                    <a:pt x="219" y="151"/>
                  </a:lnTo>
                  <a:lnTo>
                    <a:pt x="244" y="146"/>
                  </a:lnTo>
                  <a:lnTo>
                    <a:pt x="269" y="146"/>
                  </a:lnTo>
                  <a:lnTo>
                    <a:pt x="269" y="0"/>
                  </a:lnTo>
                  <a:lnTo>
                    <a:pt x="269" y="0"/>
                  </a:lnTo>
                  <a:lnTo>
                    <a:pt x="223" y="4"/>
                  </a:lnTo>
                  <a:lnTo>
                    <a:pt x="202" y="8"/>
                  </a:lnTo>
                  <a:lnTo>
                    <a:pt x="185" y="16"/>
                  </a:lnTo>
                  <a:lnTo>
                    <a:pt x="172" y="29"/>
                  </a:lnTo>
                  <a:lnTo>
                    <a:pt x="156" y="46"/>
                  </a:lnTo>
                  <a:lnTo>
                    <a:pt x="143" y="67"/>
                  </a:lnTo>
                  <a:lnTo>
                    <a:pt x="130" y="92"/>
                  </a:lnTo>
                  <a:lnTo>
                    <a:pt x="126"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a:latin typeface="Univers LT 55" pitchFamily="2" charset="0"/>
                <a:cs typeface="+mn-cs"/>
              </a:endParaRPr>
            </a:p>
          </p:txBody>
        </p:sp>
      </p:grpSp>
      <p:pic>
        <p:nvPicPr>
          <p:cNvPr id="22" name="taglin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44964" y="6335842"/>
            <a:ext cx="1927628" cy="245124"/>
          </a:xfrm>
          <a:prstGeom prst="rect">
            <a:avLst/>
          </a:prstGeom>
          <a:noFill/>
          <a:ln>
            <a:noFill/>
          </a:ln>
        </p:spPr>
      </p:pic>
    </p:spTree>
    <p:extLst>
      <p:ext uri="{BB962C8B-B14F-4D97-AF65-F5344CB8AC3E}">
        <p14:creationId xmlns:p14="http://schemas.microsoft.com/office/powerpoint/2010/main" val="3480397445"/>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with tabl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t>Click to edit Master title style</a:t>
            </a:r>
          </a:p>
        </p:txBody>
      </p:sp>
      <p:sp>
        <p:nvSpPr>
          <p:cNvPr id="7" name="Table Placeholder 6"/>
          <p:cNvSpPr>
            <a:spLocks noGrp="1"/>
          </p:cNvSpPr>
          <p:nvPr>
            <p:ph type="tbl" sz="quarter" idx="12"/>
          </p:nvPr>
        </p:nvSpPr>
        <p:spPr>
          <a:xfrm>
            <a:off x="609600" y="1524000"/>
            <a:ext cx="10972800" cy="4610099"/>
          </a:xfrm>
        </p:spPr>
        <p:txBody>
          <a:bodyPr rtlCol="0">
            <a:normAutofit/>
          </a:bodyPr>
          <a:lstStyle>
            <a:lvl1pPr>
              <a:buNone/>
            </a:lvl1pPr>
          </a:lstStyle>
          <a:p>
            <a:pPr lvl="0"/>
            <a:r>
              <a:t>Click icon to add table</a:t>
            </a:r>
          </a:p>
        </p:txBody>
      </p:sp>
      <p:sp>
        <p:nvSpPr>
          <p:cNvPr id="11" name="Text Placeholder 7"/>
          <p:cNvSpPr>
            <a:spLocks noGrp="1"/>
          </p:cNvSpPr>
          <p:nvPr>
            <p:ph type="body" sz="quarter" idx="16" hasCustomPrompt="1"/>
          </p:nvPr>
        </p:nvSpPr>
        <p:spPr>
          <a:xfrm>
            <a:off x="550069" y="6333336"/>
            <a:ext cx="9634062" cy="239650"/>
          </a:xfrm>
        </p:spPr>
        <p:txBody>
          <a:bodyPr lIns="91440" rIns="91440" anchor="b">
            <a:normAutofit/>
          </a:bodyPr>
          <a:lstStyle>
            <a:lvl1pPr marL="0" indent="0">
              <a:lnSpc>
                <a:spcPct val="90000"/>
              </a:lnSpc>
              <a:spcBef>
                <a:spcPts val="0"/>
              </a:spcBef>
              <a:buNone/>
              <a:defRPr sz="600">
                <a:solidFill>
                  <a:srgbClr val="797979"/>
                </a:solidFill>
                <a:latin typeface="+mn-lt"/>
              </a:defRPr>
            </a:lvl1pPr>
            <a:lvl2pPr marL="0" indent="0">
              <a:spcBef>
                <a:spcPts val="0"/>
              </a:spcBef>
              <a:buNone/>
              <a:defRPr sz="600">
                <a:solidFill>
                  <a:srgbClr val="797979"/>
                </a:solidFill>
                <a:latin typeface="Arial" panose="020B0604020202020204"/>
              </a:defRPr>
            </a:lvl2pPr>
            <a:lvl3pPr marL="0" indent="0">
              <a:spcBef>
                <a:spcPts val="0"/>
              </a:spcBef>
              <a:buNone/>
              <a:defRPr sz="600">
                <a:solidFill>
                  <a:srgbClr val="797979"/>
                </a:solidFill>
                <a:latin typeface="Arial" panose="020B0604020202020204"/>
              </a:defRPr>
            </a:lvl3pPr>
            <a:lvl4pPr marL="0" indent="0">
              <a:spcBef>
                <a:spcPts val="0"/>
              </a:spcBef>
              <a:buNone/>
              <a:defRPr sz="600">
                <a:solidFill>
                  <a:srgbClr val="797979"/>
                </a:solidFill>
                <a:latin typeface="Arial" panose="020B0604020202020204"/>
              </a:defRPr>
            </a:lvl4pPr>
            <a:lvl5pPr marL="0" indent="0">
              <a:spcBef>
                <a:spcPts val="0"/>
              </a:spcBef>
              <a:buNone/>
              <a:defRPr sz="600">
                <a:solidFill>
                  <a:srgbClr val="797979"/>
                </a:solidFill>
                <a:latin typeface="Arial" panose="020B0604020202020204"/>
              </a:defRPr>
            </a:lvl5pPr>
            <a:lvl6pPr marL="0" indent="0">
              <a:spcBef>
                <a:spcPts val="0"/>
              </a:spcBef>
              <a:buNone/>
              <a:defRPr sz="600">
                <a:solidFill>
                  <a:srgbClr val="797979"/>
                </a:solidFill>
                <a:latin typeface="Arial" panose="020B0604020202020204"/>
              </a:defRPr>
            </a:lvl6pPr>
            <a:lvl7pPr marL="0" indent="0">
              <a:spcBef>
                <a:spcPts val="0"/>
              </a:spcBef>
              <a:buNone/>
              <a:defRPr sz="600">
                <a:solidFill>
                  <a:srgbClr val="797979"/>
                </a:solidFill>
                <a:latin typeface="Arial" panose="020B0604020202020204"/>
              </a:defRPr>
            </a:lvl7pPr>
            <a:lvl8pPr marL="0" indent="0">
              <a:spcBef>
                <a:spcPts val="0"/>
              </a:spcBef>
              <a:buNone/>
              <a:defRPr sz="600">
                <a:solidFill>
                  <a:srgbClr val="797979"/>
                </a:solidFill>
                <a:latin typeface="Arial" panose="020B0604020202020204"/>
              </a:defRPr>
            </a:lvl8pPr>
            <a:lvl9pPr marL="0" indent="0">
              <a:spcBef>
                <a:spcPts val="0"/>
              </a:spcBef>
              <a:buNone/>
              <a:defRPr sz="600">
                <a:solidFill>
                  <a:srgbClr val="797979"/>
                </a:solidFill>
                <a:latin typeface="Arial" panose="020B0604020202020204"/>
              </a:defRPr>
            </a:lvl9pPr>
          </a:lstStyle>
          <a:p>
            <a:pPr lvl="0"/>
            <a:r>
              <a:t>*Footnote/source info goes here. </a:t>
            </a:r>
          </a:p>
        </p:txBody>
      </p:sp>
      <p:sp>
        <p:nvSpPr>
          <p:cNvPr id="8" name="Date Placeholder 7"/>
          <p:cNvSpPr>
            <a:spLocks noGrp="1"/>
          </p:cNvSpPr>
          <p:nvPr>
            <p:ph type="dt" sz="half" idx="13"/>
          </p:nvPr>
        </p:nvSpPr>
        <p:spPr/>
        <p:txBody>
          <a:bodyPr/>
          <a:lstStyle/>
          <a:p>
            <a:r>
              <a:t>Date</a:t>
            </a:r>
          </a:p>
        </p:txBody>
      </p:sp>
      <p:sp>
        <p:nvSpPr>
          <p:cNvPr id="9" name="Footer Placeholder 8"/>
          <p:cNvSpPr>
            <a:spLocks noGrp="1"/>
          </p:cNvSpPr>
          <p:nvPr>
            <p:ph type="ftr" sz="quarter" idx="14"/>
          </p:nvPr>
        </p:nvSpPr>
        <p:spPr/>
        <p:txBody>
          <a:bodyPr/>
          <a:lstStyle/>
          <a:p>
            <a:endParaRPr/>
          </a:p>
        </p:txBody>
      </p:sp>
      <p:sp>
        <p:nvSpPr>
          <p:cNvPr id="10" name="Slide Number Placeholder 9"/>
          <p:cNvSpPr>
            <a:spLocks noGrp="1"/>
          </p:cNvSpPr>
          <p:nvPr>
            <p:ph type="sldNum" sz="quarter" idx="15"/>
          </p:nvPr>
        </p:nvSpPr>
        <p:spPr/>
        <p:txBody>
          <a:bodyPr/>
          <a:lstStyle/>
          <a:p>
            <a:fld id="{BA4239FC-D220-4325-836E-4E6B32FBCBE1}" type="slidenum">
              <a:rPr/>
              <a:pPr/>
              <a:t>‹#›</a:t>
            </a:fld>
            <a:endParaRPr/>
          </a:p>
        </p:txBody>
      </p:sp>
    </p:spTree>
    <p:extLst>
      <p:ext uri="{BB962C8B-B14F-4D97-AF65-F5344CB8AC3E}">
        <p14:creationId xmlns:p14="http://schemas.microsoft.com/office/powerpoint/2010/main" val="33897822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hart w Header">
    <p:spTree>
      <p:nvGrpSpPr>
        <p:cNvPr id="1" name=""/>
        <p:cNvGrpSpPr/>
        <p:nvPr/>
      </p:nvGrpSpPr>
      <p:grpSpPr>
        <a:xfrm>
          <a:off x="0" y="0"/>
          <a:ext cx="0" cy="0"/>
          <a:chOff x="0" y="0"/>
          <a:chExt cx="0" cy="0"/>
        </a:xfrm>
      </p:grpSpPr>
      <p:sp>
        <p:nvSpPr>
          <p:cNvPr id="24" name="Rectangle 23"/>
          <p:cNvSpPr/>
          <p:nvPr/>
        </p:nvSpPr>
        <p:spPr>
          <a:xfrm>
            <a:off x="0" y="1130021"/>
            <a:ext cx="12192000" cy="5194579"/>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800" b="0" i="0"/>
          </a:p>
        </p:txBody>
      </p:sp>
      <p:sp>
        <p:nvSpPr>
          <p:cNvPr id="3" name="Title 2"/>
          <p:cNvSpPr>
            <a:spLocks noGrp="1"/>
          </p:cNvSpPr>
          <p:nvPr>
            <p:ph type="title"/>
          </p:nvPr>
        </p:nvSpPr>
        <p:spPr/>
        <p:txBody>
          <a:bodyPr/>
          <a:lstStyle/>
          <a:p>
            <a:r>
              <a:t>Click to edit Master title style</a:t>
            </a:r>
          </a:p>
        </p:txBody>
      </p:sp>
      <p:sp>
        <p:nvSpPr>
          <p:cNvPr id="19" name="Text Placeholder 13"/>
          <p:cNvSpPr>
            <a:spLocks noGrp="1"/>
          </p:cNvSpPr>
          <p:nvPr>
            <p:ph type="body" sz="quarter" idx="14" hasCustomPrompt="1"/>
          </p:nvPr>
        </p:nvSpPr>
        <p:spPr>
          <a:xfrm>
            <a:off x="609600" y="1396790"/>
            <a:ext cx="10972800" cy="406400"/>
          </a:xfrm>
        </p:spPr>
        <p:txBody>
          <a:bodyPr anchor="ctr">
            <a:noAutofit/>
          </a:bodyPr>
          <a:lstStyle>
            <a:lvl1pPr marL="0" indent="0" algn="ctr">
              <a:lnSpc>
                <a:spcPct val="100000"/>
              </a:lnSpc>
              <a:spcBef>
                <a:spcPts val="0"/>
              </a:spcBef>
              <a:buNone/>
              <a:defRPr sz="1600"/>
            </a:lvl1pPr>
            <a:lvl2pPr marL="0" indent="0" algn="ctr">
              <a:lnSpc>
                <a:spcPct val="100000"/>
              </a:lnSpc>
              <a:spcBef>
                <a:spcPts val="0"/>
              </a:spcBef>
              <a:buNone/>
              <a:defRPr sz="1600"/>
            </a:lvl2pPr>
            <a:lvl3pPr marL="0" indent="0" algn="ctr">
              <a:lnSpc>
                <a:spcPct val="100000"/>
              </a:lnSpc>
              <a:spcBef>
                <a:spcPts val="0"/>
              </a:spcBef>
              <a:buNone/>
              <a:defRPr sz="1600"/>
            </a:lvl3pPr>
            <a:lvl4pPr marL="0" indent="0" algn="ctr">
              <a:lnSpc>
                <a:spcPct val="100000"/>
              </a:lnSpc>
              <a:spcBef>
                <a:spcPts val="0"/>
              </a:spcBef>
              <a:buNone/>
              <a:defRPr sz="1600"/>
            </a:lvl4pPr>
            <a:lvl5pPr marL="0" indent="0" algn="ctr">
              <a:lnSpc>
                <a:spcPct val="100000"/>
              </a:lnSpc>
              <a:spcBef>
                <a:spcPts val="0"/>
              </a:spcBef>
              <a:buNone/>
              <a:defRPr sz="1600"/>
            </a:lvl5pPr>
            <a:lvl6pPr marL="0" indent="0" algn="ctr">
              <a:lnSpc>
                <a:spcPct val="100000"/>
              </a:lnSpc>
              <a:spcBef>
                <a:spcPts val="0"/>
              </a:spcBef>
              <a:buNone/>
              <a:defRPr sz="1600"/>
            </a:lvl6pPr>
            <a:lvl7pPr marL="0" indent="0" algn="ctr">
              <a:lnSpc>
                <a:spcPct val="100000"/>
              </a:lnSpc>
              <a:spcBef>
                <a:spcPts val="0"/>
              </a:spcBef>
              <a:buNone/>
              <a:defRPr sz="1600"/>
            </a:lvl7pPr>
            <a:lvl8pPr marL="0" indent="0" algn="ctr">
              <a:lnSpc>
                <a:spcPct val="100000"/>
              </a:lnSpc>
              <a:spcBef>
                <a:spcPts val="0"/>
              </a:spcBef>
              <a:buNone/>
              <a:defRPr sz="1600"/>
            </a:lvl8pPr>
            <a:lvl9pPr marL="0" indent="0" algn="ctr">
              <a:lnSpc>
                <a:spcPct val="100000"/>
              </a:lnSpc>
              <a:spcBef>
                <a:spcPts val="0"/>
              </a:spcBef>
              <a:buNone/>
              <a:defRPr sz="1600"/>
            </a:lvl9pPr>
          </a:lstStyle>
          <a:p>
            <a:pPr lvl="0"/>
            <a:r>
              <a:t>Chart Header (16 pt)</a:t>
            </a:r>
          </a:p>
        </p:txBody>
      </p:sp>
      <p:sp>
        <p:nvSpPr>
          <p:cNvPr id="25" name="Media Placeholder 2"/>
          <p:cNvSpPr>
            <a:spLocks noGrp="1"/>
          </p:cNvSpPr>
          <p:nvPr>
            <p:ph type="media" sz="quarter" idx="31" hasCustomPrompt="1"/>
          </p:nvPr>
        </p:nvSpPr>
        <p:spPr>
          <a:xfrm>
            <a:off x="612648" y="1800809"/>
            <a:ext cx="10972800" cy="9144"/>
          </a:xfrm>
          <a:prstGeom prst="rect">
            <a:avLst/>
          </a:prstGeom>
          <a:solidFill>
            <a:schemeClr val="tx2"/>
          </a:solidFill>
        </p:spPr>
        <p:txBody>
          <a:bodyPr/>
          <a:lstStyle>
            <a:lvl1pPr marL="0" indent="0">
              <a:buNone/>
              <a:defRPr/>
            </a:lvl1pPr>
          </a:lstStyle>
          <a:p>
            <a:r>
              <a:t> </a:t>
            </a:r>
          </a:p>
        </p:txBody>
      </p:sp>
      <p:sp>
        <p:nvSpPr>
          <p:cNvPr id="4" name="Content Placeholder 3"/>
          <p:cNvSpPr>
            <a:spLocks noGrp="1"/>
          </p:cNvSpPr>
          <p:nvPr>
            <p:ph sz="quarter" idx="32" hasCustomPrompt="1"/>
          </p:nvPr>
        </p:nvSpPr>
        <p:spPr>
          <a:xfrm>
            <a:off x="609600" y="1948924"/>
            <a:ext cx="10972800" cy="4185176"/>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10" name="Text Placeholder 7"/>
          <p:cNvSpPr>
            <a:spLocks noGrp="1"/>
          </p:cNvSpPr>
          <p:nvPr>
            <p:ph type="body" sz="quarter" idx="13" hasCustomPrompt="1"/>
          </p:nvPr>
        </p:nvSpPr>
        <p:spPr>
          <a:xfrm>
            <a:off x="550069" y="6333336"/>
            <a:ext cx="9634062" cy="239650"/>
          </a:xfrm>
        </p:spPr>
        <p:txBody>
          <a:bodyPr lIns="91440" rIns="91440" anchor="b">
            <a:normAutofit/>
          </a:bodyPr>
          <a:lstStyle>
            <a:lvl1pPr marL="0" indent="0">
              <a:lnSpc>
                <a:spcPct val="90000"/>
              </a:lnSpc>
              <a:spcBef>
                <a:spcPts val="0"/>
              </a:spcBef>
              <a:buNone/>
              <a:defRPr sz="600">
                <a:solidFill>
                  <a:srgbClr val="797979"/>
                </a:solidFill>
                <a:latin typeface="+mn-lt"/>
              </a:defRPr>
            </a:lvl1pPr>
            <a:lvl2pPr marL="0" indent="0">
              <a:spcBef>
                <a:spcPts val="0"/>
              </a:spcBef>
              <a:buNone/>
              <a:defRPr sz="600">
                <a:solidFill>
                  <a:srgbClr val="797979"/>
                </a:solidFill>
                <a:latin typeface="Arial" panose="020B0604020202020204"/>
              </a:defRPr>
            </a:lvl2pPr>
            <a:lvl3pPr marL="0" indent="0">
              <a:spcBef>
                <a:spcPts val="0"/>
              </a:spcBef>
              <a:buNone/>
              <a:defRPr sz="600">
                <a:solidFill>
                  <a:srgbClr val="797979"/>
                </a:solidFill>
                <a:latin typeface="Arial" panose="020B0604020202020204"/>
              </a:defRPr>
            </a:lvl3pPr>
            <a:lvl4pPr marL="0" indent="0">
              <a:spcBef>
                <a:spcPts val="0"/>
              </a:spcBef>
              <a:buNone/>
              <a:defRPr sz="600">
                <a:solidFill>
                  <a:srgbClr val="797979"/>
                </a:solidFill>
                <a:latin typeface="Arial" panose="020B0604020202020204"/>
              </a:defRPr>
            </a:lvl4pPr>
            <a:lvl5pPr marL="0" indent="0">
              <a:spcBef>
                <a:spcPts val="0"/>
              </a:spcBef>
              <a:buNone/>
              <a:defRPr sz="600">
                <a:solidFill>
                  <a:srgbClr val="797979"/>
                </a:solidFill>
                <a:latin typeface="Arial" panose="020B0604020202020204"/>
              </a:defRPr>
            </a:lvl5pPr>
            <a:lvl6pPr marL="0" indent="0">
              <a:spcBef>
                <a:spcPts val="0"/>
              </a:spcBef>
              <a:buNone/>
              <a:defRPr sz="600">
                <a:solidFill>
                  <a:srgbClr val="797979"/>
                </a:solidFill>
                <a:latin typeface="Arial" panose="020B0604020202020204"/>
              </a:defRPr>
            </a:lvl6pPr>
            <a:lvl7pPr marL="0" indent="0">
              <a:spcBef>
                <a:spcPts val="0"/>
              </a:spcBef>
              <a:buNone/>
              <a:defRPr sz="600">
                <a:solidFill>
                  <a:srgbClr val="797979"/>
                </a:solidFill>
                <a:latin typeface="Arial" panose="020B0604020202020204"/>
              </a:defRPr>
            </a:lvl7pPr>
            <a:lvl8pPr marL="0" indent="0">
              <a:spcBef>
                <a:spcPts val="0"/>
              </a:spcBef>
              <a:buNone/>
              <a:defRPr sz="600">
                <a:solidFill>
                  <a:srgbClr val="797979"/>
                </a:solidFill>
                <a:latin typeface="Arial" panose="020B0604020202020204"/>
              </a:defRPr>
            </a:lvl8pPr>
            <a:lvl9pPr marL="0" indent="0">
              <a:spcBef>
                <a:spcPts val="0"/>
              </a:spcBef>
              <a:buNone/>
              <a:defRPr sz="600">
                <a:solidFill>
                  <a:srgbClr val="797979"/>
                </a:solidFill>
                <a:latin typeface="Arial" panose="020B0604020202020204"/>
              </a:defRPr>
            </a:lvl9pPr>
          </a:lstStyle>
          <a:p>
            <a:pPr lvl="0"/>
            <a:r>
              <a:t>*Footnote/source info goes here. </a:t>
            </a:r>
          </a:p>
        </p:txBody>
      </p:sp>
      <p:sp>
        <p:nvSpPr>
          <p:cNvPr id="8" name="Slide Number Placeholder 2"/>
          <p:cNvSpPr>
            <a:spLocks noGrp="1"/>
          </p:cNvSpPr>
          <p:nvPr>
            <p:ph type="sldNum" sz="quarter" idx="16"/>
          </p:nvPr>
        </p:nvSpPr>
        <p:spPr/>
        <p:txBody>
          <a:bodyPr/>
          <a:lstStyle>
            <a:lvl1pPr>
              <a:defRPr/>
            </a:lvl1pPr>
          </a:lstStyle>
          <a:p>
            <a:fld id="{82269668-DF5E-4554-BEE1-FE6484930FB7}" type="slidenum">
              <a:rPr/>
              <a:pPr/>
              <a:t>‹#›</a:t>
            </a:fld>
            <a:endParaRPr/>
          </a:p>
        </p:txBody>
      </p:sp>
      <p:sp>
        <p:nvSpPr>
          <p:cNvPr id="2" name="Date Placeholder 1"/>
          <p:cNvSpPr>
            <a:spLocks noGrp="1"/>
          </p:cNvSpPr>
          <p:nvPr>
            <p:ph type="dt" sz="half" idx="33"/>
          </p:nvPr>
        </p:nvSpPr>
        <p:spPr/>
        <p:txBody>
          <a:bodyPr/>
          <a:lstStyle/>
          <a:p>
            <a:r>
              <a:t>Date</a:t>
            </a:r>
          </a:p>
        </p:txBody>
      </p:sp>
      <p:sp>
        <p:nvSpPr>
          <p:cNvPr id="5" name="Footer Placeholder 4"/>
          <p:cNvSpPr>
            <a:spLocks noGrp="1"/>
          </p:cNvSpPr>
          <p:nvPr>
            <p:ph type="ftr" sz="quarter" idx="34"/>
          </p:nvPr>
        </p:nvSpPr>
        <p:spPr/>
        <p:txBody>
          <a:bodyPr/>
          <a:lstStyle/>
          <a:p>
            <a:endParaRPr/>
          </a:p>
        </p:txBody>
      </p:sp>
    </p:spTree>
    <p:extLst>
      <p:ext uri="{BB962C8B-B14F-4D97-AF65-F5344CB8AC3E}">
        <p14:creationId xmlns:p14="http://schemas.microsoft.com/office/powerpoint/2010/main" val="31044524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hart or Table w Text">
    <p:spTree>
      <p:nvGrpSpPr>
        <p:cNvPr id="1" name=""/>
        <p:cNvGrpSpPr/>
        <p:nvPr/>
      </p:nvGrpSpPr>
      <p:grpSpPr>
        <a:xfrm>
          <a:off x="0" y="0"/>
          <a:ext cx="0" cy="0"/>
          <a:chOff x="0" y="0"/>
          <a:chExt cx="0" cy="0"/>
        </a:xfrm>
      </p:grpSpPr>
      <p:sp>
        <p:nvSpPr>
          <p:cNvPr id="13" name="Rectangle 12"/>
          <p:cNvSpPr/>
          <p:nvPr/>
        </p:nvSpPr>
        <p:spPr>
          <a:xfrm>
            <a:off x="1" y="1130021"/>
            <a:ext cx="7632192" cy="5194579"/>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800" b="0" i="0"/>
          </a:p>
        </p:txBody>
      </p:sp>
      <p:sp>
        <p:nvSpPr>
          <p:cNvPr id="3" name="Title 2"/>
          <p:cNvSpPr>
            <a:spLocks noGrp="1"/>
          </p:cNvSpPr>
          <p:nvPr>
            <p:ph type="title"/>
          </p:nvPr>
        </p:nvSpPr>
        <p:spPr/>
        <p:txBody>
          <a:bodyPr/>
          <a:lstStyle/>
          <a:p>
            <a:r>
              <a:t>Click to edit Master title style</a:t>
            </a:r>
          </a:p>
        </p:txBody>
      </p:sp>
      <p:sp>
        <p:nvSpPr>
          <p:cNvPr id="19" name="Text Placeholder 13"/>
          <p:cNvSpPr>
            <a:spLocks noGrp="1"/>
          </p:cNvSpPr>
          <p:nvPr>
            <p:ph type="body" sz="quarter" idx="14" hasCustomPrompt="1"/>
          </p:nvPr>
        </p:nvSpPr>
        <p:spPr>
          <a:xfrm>
            <a:off x="503852" y="1393326"/>
            <a:ext cx="6827520" cy="406400"/>
          </a:xfrm>
        </p:spPr>
        <p:txBody>
          <a:bodyPr anchor="ctr">
            <a:noAutofit/>
          </a:bodyPr>
          <a:lstStyle>
            <a:lvl1pPr marL="0" indent="0" algn="ctr">
              <a:lnSpc>
                <a:spcPct val="100000"/>
              </a:lnSpc>
              <a:spcBef>
                <a:spcPts val="0"/>
              </a:spcBef>
              <a:buNone/>
              <a:defRPr sz="1600"/>
            </a:lvl1pPr>
            <a:lvl2pPr marL="0" indent="0" algn="ctr">
              <a:lnSpc>
                <a:spcPct val="100000"/>
              </a:lnSpc>
              <a:spcBef>
                <a:spcPts val="0"/>
              </a:spcBef>
              <a:buNone/>
              <a:defRPr sz="1600"/>
            </a:lvl2pPr>
            <a:lvl3pPr marL="0" indent="0" algn="ctr">
              <a:lnSpc>
                <a:spcPct val="100000"/>
              </a:lnSpc>
              <a:spcBef>
                <a:spcPts val="0"/>
              </a:spcBef>
              <a:buNone/>
              <a:defRPr sz="1600"/>
            </a:lvl3pPr>
            <a:lvl4pPr marL="0" indent="0" algn="ctr">
              <a:lnSpc>
                <a:spcPct val="100000"/>
              </a:lnSpc>
              <a:spcBef>
                <a:spcPts val="0"/>
              </a:spcBef>
              <a:buNone/>
              <a:defRPr sz="1600"/>
            </a:lvl4pPr>
            <a:lvl5pPr marL="0" indent="0" algn="ctr">
              <a:lnSpc>
                <a:spcPct val="100000"/>
              </a:lnSpc>
              <a:spcBef>
                <a:spcPts val="0"/>
              </a:spcBef>
              <a:buNone/>
              <a:defRPr sz="1600"/>
            </a:lvl5pPr>
            <a:lvl6pPr marL="0" indent="0" algn="ctr">
              <a:lnSpc>
                <a:spcPct val="100000"/>
              </a:lnSpc>
              <a:spcBef>
                <a:spcPts val="0"/>
              </a:spcBef>
              <a:buNone/>
              <a:defRPr sz="1600"/>
            </a:lvl6pPr>
            <a:lvl7pPr marL="0" indent="0" algn="ctr">
              <a:lnSpc>
                <a:spcPct val="100000"/>
              </a:lnSpc>
              <a:spcBef>
                <a:spcPts val="0"/>
              </a:spcBef>
              <a:buNone/>
              <a:defRPr sz="1600"/>
            </a:lvl7pPr>
            <a:lvl8pPr marL="0" indent="0" algn="ctr">
              <a:lnSpc>
                <a:spcPct val="100000"/>
              </a:lnSpc>
              <a:spcBef>
                <a:spcPts val="0"/>
              </a:spcBef>
              <a:buNone/>
              <a:defRPr sz="1600"/>
            </a:lvl8pPr>
            <a:lvl9pPr marL="0" indent="0" algn="ctr">
              <a:lnSpc>
                <a:spcPct val="100000"/>
              </a:lnSpc>
              <a:spcBef>
                <a:spcPts val="0"/>
              </a:spcBef>
              <a:buNone/>
              <a:defRPr sz="1600"/>
            </a:lvl9pPr>
          </a:lstStyle>
          <a:p>
            <a:pPr lvl="0"/>
            <a:r>
              <a:t>Chart Header (16 pt)</a:t>
            </a:r>
          </a:p>
        </p:txBody>
      </p:sp>
      <p:sp>
        <p:nvSpPr>
          <p:cNvPr id="25" name="Media Placeholder 2"/>
          <p:cNvSpPr>
            <a:spLocks noGrp="1"/>
          </p:cNvSpPr>
          <p:nvPr>
            <p:ph type="media" sz="quarter" idx="31" hasCustomPrompt="1"/>
          </p:nvPr>
        </p:nvSpPr>
        <p:spPr>
          <a:xfrm>
            <a:off x="503852" y="1799726"/>
            <a:ext cx="6827520" cy="9144"/>
          </a:xfrm>
          <a:prstGeom prst="rect">
            <a:avLst/>
          </a:prstGeom>
          <a:solidFill>
            <a:schemeClr val="tx2"/>
          </a:solidFill>
        </p:spPr>
        <p:txBody>
          <a:bodyPr/>
          <a:lstStyle>
            <a:lvl1pPr marL="0" indent="0">
              <a:buNone/>
              <a:defRPr/>
            </a:lvl1pPr>
          </a:lstStyle>
          <a:p>
            <a:r>
              <a:t> </a:t>
            </a:r>
          </a:p>
        </p:txBody>
      </p:sp>
      <p:sp>
        <p:nvSpPr>
          <p:cNvPr id="5" name="Content Placeholder 4"/>
          <p:cNvSpPr>
            <a:spLocks noGrp="1"/>
          </p:cNvSpPr>
          <p:nvPr>
            <p:ph sz="quarter" idx="32" hasCustomPrompt="1"/>
          </p:nvPr>
        </p:nvSpPr>
        <p:spPr>
          <a:xfrm>
            <a:off x="503852" y="1856232"/>
            <a:ext cx="6827520" cy="4299926"/>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17" name="Text Placeholder 4"/>
          <p:cNvSpPr>
            <a:spLocks noGrp="1"/>
          </p:cNvSpPr>
          <p:nvPr>
            <p:ph type="body" sz="quarter" idx="33"/>
          </p:nvPr>
        </p:nvSpPr>
        <p:spPr>
          <a:xfrm>
            <a:off x="8145128" y="1856232"/>
            <a:ext cx="3538873" cy="4299926"/>
          </a:xfrm>
        </p:spPr>
        <p:txBody>
          <a:bodyPr/>
          <a:lstStyle>
            <a:lvl1pPr marL="0" indent="0">
              <a:buFont typeface="Calibri" panose="020F0502020204030204" pitchFamily="34" charset="0"/>
              <a:buChar char="​"/>
              <a:defRPr/>
            </a:lvl1pPr>
            <a:lvl2pPr marL="228600">
              <a:defRPr/>
            </a:lvl2pPr>
            <a:lvl3pPr marL="548640" indent="-228600">
              <a:defRPr/>
            </a:lvl3pPr>
            <a:lvl4pPr marL="868680">
              <a:defRPr/>
            </a:lvl4pPr>
            <a:lvl5pPr marL="1188720">
              <a:defRPr/>
            </a:lvl5pPr>
          </a:lstStyle>
          <a:p>
            <a:pPr lvl="0"/>
            <a:r>
              <a:t>Edit Master text styles</a:t>
            </a:r>
          </a:p>
          <a:p>
            <a:pPr lvl="1"/>
            <a:r>
              <a:t>Second level</a:t>
            </a:r>
          </a:p>
          <a:p>
            <a:pPr lvl="2"/>
            <a:r>
              <a:t>Third level</a:t>
            </a:r>
          </a:p>
          <a:p>
            <a:pPr lvl="3"/>
            <a:r>
              <a:t>Fourth level</a:t>
            </a:r>
          </a:p>
          <a:p>
            <a:pPr lvl="4"/>
            <a:r>
              <a:t>Fifth level</a:t>
            </a:r>
          </a:p>
        </p:txBody>
      </p:sp>
      <p:sp>
        <p:nvSpPr>
          <p:cNvPr id="11" name="Text Placeholder 7"/>
          <p:cNvSpPr>
            <a:spLocks noGrp="1"/>
          </p:cNvSpPr>
          <p:nvPr>
            <p:ph type="body" sz="quarter" idx="13" hasCustomPrompt="1"/>
          </p:nvPr>
        </p:nvSpPr>
        <p:spPr>
          <a:xfrm>
            <a:off x="550069" y="6333336"/>
            <a:ext cx="9634062" cy="239650"/>
          </a:xfrm>
        </p:spPr>
        <p:txBody>
          <a:bodyPr lIns="91440" rIns="91440" anchor="b">
            <a:normAutofit/>
          </a:bodyPr>
          <a:lstStyle>
            <a:lvl1pPr marL="0" indent="0">
              <a:lnSpc>
                <a:spcPct val="90000"/>
              </a:lnSpc>
              <a:spcBef>
                <a:spcPts val="0"/>
              </a:spcBef>
              <a:buNone/>
              <a:defRPr sz="600">
                <a:solidFill>
                  <a:srgbClr val="797979"/>
                </a:solidFill>
                <a:latin typeface="+mn-lt"/>
              </a:defRPr>
            </a:lvl1pPr>
            <a:lvl2pPr marL="0" indent="0">
              <a:spcBef>
                <a:spcPts val="0"/>
              </a:spcBef>
              <a:buNone/>
              <a:defRPr sz="600">
                <a:solidFill>
                  <a:srgbClr val="797979"/>
                </a:solidFill>
                <a:latin typeface="Arial" panose="020B0604020202020204"/>
              </a:defRPr>
            </a:lvl2pPr>
            <a:lvl3pPr marL="0" indent="0">
              <a:spcBef>
                <a:spcPts val="0"/>
              </a:spcBef>
              <a:buNone/>
              <a:defRPr sz="600">
                <a:solidFill>
                  <a:srgbClr val="797979"/>
                </a:solidFill>
                <a:latin typeface="Arial" panose="020B0604020202020204"/>
              </a:defRPr>
            </a:lvl3pPr>
            <a:lvl4pPr marL="0" indent="0">
              <a:spcBef>
                <a:spcPts val="0"/>
              </a:spcBef>
              <a:buNone/>
              <a:defRPr sz="600">
                <a:solidFill>
                  <a:srgbClr val="797979"/>
                </a:solidFill>
                <a:latin typeface="Arial" panose="020B0604020202020204"/>
              </a:defRPr>
            </a:lvl4pPr>
            <a:lvl5pPr marL="0" indent="0">
              <a:spcBef>
                <a:spcPts val="0"/>
              </a:spcBef>
              <a:buNone/>
              <a:defRPr sz="600">
                <a:solidFill>
                  <a:srgbClr val="797979"/>
                </a:solidFill>
                <a:latin typeface="Arial" panose="020B0604020202020204"/>
              </a:defRPr>
            </a:lvl5pPr>
            <a:lvl6pPr marL="0" indent="0">
              <a:spcBef>
                <a:spcPts val="0"/>
              </a:spcBef>
              <a:buNone/>
              <a:defRPr sz="600">
                <a:solidFill>
                  <a:srgbClr val="797979"/>
                </a:solidFill>
                <a:latin typeface="Arial" panose="020B0604020202020204"/>
              </a:defRPr>
            </a:lvl6pPr>
            <a:lvl7pPr marL="0" indent="0">
              <a:spcBef>
                <a:spcPts val="0"/>
              </a:spcBef>
              <a:buNone/>
              <a:defRPr sz="600">
                <a:solidFill>
                  <a:srgbClr val="797979"/>
                </a:solidFill>
                <a:latin typeface="Arial" panose="020B0604020202020204"/>
              </a:defRPr>
            </a:lvl7pPr>
            <a:lvl8pPr marL="0" indent="0">
              <a:spcBef>
                <a:spcPts val="0"/>
              </a:spcBef>
              <a:buNone/>
              <a:defRPr sz="600">
                <a:solidFill>
                  <a:srgbClr val="797979"/>
                </a:solidFill>
                <a:latin typeface="Arial" panose="020B0604020202020204"/>
              </a:defRPr>
            </a:lvl8pPr>
            <a:lvl9pPr marL="0" indent="0">
              <a:spcBef>
                <a:spcPts val="0"/>
              </a:spcBef>
              <a:buNone/>
              <a:defRPr sz="600">
                <a:solidFill>
                  <a:srgbClr val="797979"/>
                </a:solidFill>
                <a:latin typeface="Arial" panose="020B0604020202020204"/>
              </a:defRPr>
            </a:lvl9pPr>
          </a:lstStyle>
          <a:p>
            <a:pPr lvl="0"/>
            <a:r>
              <a:t>*Footnote/source info goes here. </a:t>
            </a:r>
          </a:p>
        </p:txBody>
      </p:sp>
      <p:sp>
        <p:nvSpPr>
          <p:cNvPr id="8" name="Slide Number Placeholder 2"/>
          <p:cNvSpPr>
            <a:spLocks noGrp="1"/>
          </p:cNvSpPr>
          <p:nvPr>
            <p:ph type="sldNum" sz="quarter" idx="16"/>
          </p:nvPr>
        </p:nvSpPr>
        <p:spPr/>
        <p:txBody>
          <a:bodyPr/>
          <a:lstStyle>
            <a:lvl1pPr>
              <a:defRPr/>
            </a:lvl1pPr>
          </a:lstStyle>
          <a:p>
            <a:fld id="{82269668-DF5E-4554-BEE1-FE6484930FB7}" type="slidenum">
              <a:rPr/>
              <a:pPr/>
              <a:t>‹#›</a:t>
            </a:fld>
            <a:endParaRPr/>
          </a:p>
        </p:txBody>
      </p:sp>
      <p:sp>
        <p:nvSpPr>
          <p:cNvPr id="2" name="Date Placeholder 1"/>
          <p:cNvSpPr>
            <a:spLocks noGrp="1"/>
          </p:cNvSpPr>
          <p:nvPr>
            <p:ph type="dt" sz="half" idx="34"/>
          </p:nvPr>
        </p:nvSpPr>
        <p:spPr/>
        <p:txBody>
          <a:bodyPr/>
          <a:lstStyle/>
          <a:p>
            <a:r>
              <a:t>Date</a:t>
            </a:r>
          </a:p>
        </p:txBody>
      </p:sp>
      <p:sp>
        <p:nvSpPr>
          <p:cNvPr id="4" name="Footer Placeholder 3"/>
          <p:cNvSpPr>
            <a:spLocks noGrp="1"/>
          </p:cNvSpPr>
          <p:nvPr>
            <p:ph type="ftr" sz="quarter" idx="35"/>
          </p:nvPr>
        </p:nvSpPr>
        <p:spPr/>
        <p:txBody>
          <a:bodyPr/>
          <a:lstStyle/>
          <a:p>
            <a:endParaRPr/>
          </a:p>
        </p:txBody>
      </p:sp>
    </p:spTree>
    <p:extLst>
      <p:ext uri="{BB962C8B-B14F-4D97-AF65-F5344CB8AC3E}">
        <p14:creationId xmlns:p14="http://schemas.microsoft.com/office/powerpoint/2010/main" val="34295944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ide by Side Chart and Text">
    <p:spTree>
      <p:nvGrpSpPr>
        <p:cNvPr id="1" name=""/>
        <p:cNvGrpSpPr/>
        <p:nvPr/>
      </p:nvGrpSpPr>
      <p:grpSpPr>
        <a:xfrm>
          <a:off x="0" y="0"/>
          <a:ext cx="0" cy="0"/>
          <a:chOff x="0" y="0"/>
          <a:chExt cx="0" cy="0"/>
        </a:xfrm>
      </p:grpSpPr>
      <p:sp>
        <p:nvSpPr>
          <p:cNvPr id="24" name="Rectangle 23"/>
          <p:cNvSpPr/>
          <p:nvPr/>
        </p:nvSpPr>
        <p:spPr>
          <a:xfrm>
            <a:off x="1" y="1130021"/>
            <a:ext cx="6110855" cy="5194579"/>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800" b="0" i="0"/>
          </a:p>
        </p:txBody>
      </p:sp>
      <p:sp>
        <p:nvSpPr>
          <p:cNvPr id="3" name="Title 2"/>
          <p:cNvSpPr>
            <a:spLocks noGrp="1"/>
          </p:cNvSpPr>
          <p:nvPr>
            <p:ph type="title"/>
          </p:nvPr>
        </p:nvSpPr>
        <p:spPr/>
        <p:txBody>
          <a:bodyPr/>
          <a:lstStyle/>
          <a:p>
            <a:r>
              <a:t>Click to edit Master title style</a:t>
            </a:r>
          </a:p>
        </p:txBody>
      </p:sp>
      <p:sp>
        <p:nvSpPr>
          <p:cNvPr id="19" name="Text Placeholder 13"/>
          <p:cNvSpPr>
            <a:spLocks noGrp="1"/>
          </p:cNvSpPr>
          <p:nvPr>
            <p:ph type="body" sz="quarter" idx="14" hasCustomPrompt="1"/>
          </p:nvPr>
        </p:nvSpPr>
        <p:spPr>
          <a:xfrm>
            <a:off x="500980" y="1385515"/>
            <a:ext cx="5096256" cy="402336"/>
          </a:xfrm>
        </p:spPr>
        <p:txBody>
          <a:bodyPr anchor="ctr">
            <a:noAutofit/>
          </a:bodyPr>
          <a:lstStyle>
            <a:lvl1pPr marL="0" indent="0" algn="ctr">
              <a:lnSpc>
                <a:spcPct val="100000"/>
              </a:lnSpc>
              <a:spcBef>
                <a:spcPts val="0"/>
              </a:spcBef>
              <a:buNone/>
              <a:defRPr sz="1600"/>
            </a:lvl1pPr>
            <a:lvl2pPr marL="0" indent="0" algn="ctr">
              <a:lnSpc>
                <a:spcPct val="100000"/>
              </a:lnSpc>
              <a:spcBef>
                <a:spcPts val="0"/>
              </a:spcBef>
              <a:buNone/>
              <a:defRPr sz="1600"/>
            </a:lvl2pPr>
            <a:lvl3pPr marL="0" indent="0" algn="ctr">
              <a:lnSpc>
                <a:spcPct val="100000"/>
              </a:lnSpc>
              <a:spcBef>
                <a:spcPts val="0"/>
              </a:spcBef>
              <a:buNone/>
              <a:defRPr sz="1600"/>
            </a:lvl3pPr>
            <a:lvl4pPr marL="0" indent="0" algn="ctr">
              <a:lnSpc>
                <a:spcPct val="100000"/>
              </a:lnSpc>
              <a:spcBef>
                <a:spcPts val="0"/>
              </a:spcBef>
              <a:buNone/>
              <a:defRPr sz="1600"/>
            </a:lvl4pPr>
            <a:lvl5pPr marL="0" indent="0" algn="ctr">
              <a:lnSpc>
                <a:spcPct val="100000"/>
              </a:lnSpc>
              <a:spcBef>
                <a:spcPts val="0"/>
              </a:spcBef>
              <a:buNone/>
              <a:defRPr sz="1600"/>
            </a:lvl5pPr>
            <a:lvl6pPr marL="0" indent="0" algn="ctr">
              <a:lnSpc>
                <a:spcPct val="100000"/>
              </a:lnSpc>
              <a:spcBef>
                <a:spcPts val="0"/>
              </a:spcBef>
              <a:buNone/>
              <a:defRPr sz="1600"/>
            </a:lvl6pPr>
            <a:lvl7pPr marL="0" indent="0" algn="ctr">
              <a:lnSpc>
                <a:spcPct val="100000"/>
              </a:lnSpc>
              <a:spcBef>
                <a:spcPts val="0"/>
              </a:spcBef>
              <a:buNone/>
              <a:defRPr sz="1600"/>
            </a:lvl7pPr>
            <a:lvl8pPr marL="0" indent="0" algn="ctr">
              <a:lnSpc>
                <a:spcPct val="100000"/>
              </a:lnSpc>
              <a:spcBef>
                <a:spcPts val="0"/>
              </a:spcBef>
              <a:buNone/>
              <a:defRPr sz="1600"/>
            </a:lvl8pPr>
            <a:lvl9pPr marL="0" indent="0" algn="ctr">
              <a:lnSpc>
                <a:spcPct val="100000"/>
              </a:lnSpc>
              <a:spcBef>
                <a:spcPts val="0"/>
              </a:spcBef>
              <a:buNone/>
              <a:defRPr sz="1600"/>
            </a:lvl9pPr>
          </a:lstStyle>
          <a:p>
            <a:pPr lvl="0"/>
            <a:r>
              <a:t>Chart Header (16 pt)</a:t>
            </a:r>
          </a:p>
        </p:txBody>
      </p:sp>
      <p:sp>
        <p:nvSpPr>
          <p:cNvPr id="25" name="Media Placeholder 2"/>
          <p:cNvSpPr>
            <a:spLocks noGrp="1"/>
          </p:cNvSpPr>
          <p:nvPr>
            <p:ph type="media" sz="quarter" idx="31" hasCustomPrompt="1"/>
          </p:nvPr>
        </p:nvSpPr>
        <p:spPr>
          <a:xfrm>
            <a:off x="500980" y="1801368"/>
            <a:ext cx="5096256" cy="9144"/>
          </a:xfrm>
          <a:prstGeom prst="rect">
            <a:avLst/>
          </a:prstGeom>
          <a:solidFill>
            <a:schemeClr val="tx2"/>
          </a:solidFill>
        </p:spPr>
        <p:txBody>
          <a:bodyPr/>
          <a:lstStyle>
            <a:lvl1pPr marL="0" indent="0">
              <a:buNone/>
              <a:defRPr/>
            </a:lvl1pPr>
          </a:lstStyle>
          <a:p>
            <a:r>
              <a:t> </a:t>
            </a:r>
          </a:p>
        </p:txBody>
      </p:sp>
      <p:sp>
        <p:nvSpPr>
          <p:cNvPr id="4" name="Content Placeholder 3"/>
          <p:cNvSpPr>
            <a:spLocks noGrp="1"/>
          </p:cNvSpPr>
          <p:nvPr>
            <p:ph sz="quarter" idx="32" hasCustomPrompt="1"/>
          </p:nvPr>
        </p:nvSpPr>
        <p:spPr>
          <a:xfrm>
            <a:off x="498765" y="1854288"/>
            <a:ext cx="5098473" cy="4279812"/>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3"/>
          </p:nvPr>
        </p:nvSpPr>
        <p:spPr>
          <a:xfrm>
            <a:off x="6587744" y="1854288"/>
            <a:ext cx="5096256" cy="4279810"/>
          </a:xfrm>
        </p:spPr>
        <p:txBody>
          <a:bodyPr/>
          <a:lstStyle/>
          <a:p>
            <a:pPr lvl="0"/>
            <a:r>
              <a:t>Edit Master text styles</a:t>
            </a:r>
          </a:p>
          <a:p>
            <a:pPr lvl="1"/>
            <a:r>
              <a:t>Second level</a:t>
            </a:r>
          </a:p>
          <a:p>
            <a:pPr lvl="2"/>
            <a:r>
              <a:t>Third level</a:t>
            </a:r>
          </a:p>
          <a:p>
            <a:pPr lvl="3"/>
            <a:r>
              <a:t>Fourth level</a:t>
            </a:r>
          </a:p>
          <a:p>
            <a:pPr lvl="4"/>
            <a:r>
              <a:t>Fifth level</a:t>
            </a:r>
          </a:p>
        </p:txBody>
      </p:sp>
      <p:sp>
        <p:nvSpPr>
          <p:cNvPr id="11" name="Text Placeholder 7"/>
          <p:cNvSpPr>
            <a:spLocks noGrp="1"/>
          </p:cNvSpPr>
          <p:nvPr>
            <p:ph type="body" sz="quarter" idx="13" hasCustomPrompt="1"/>
          </p:nvPr>
        </p:nvSpPr>
        <p:spPr>
          <a:xfrm>
            <a:off x="550069" y="6333336"/>
            <a:ext cx="9634062" cy="239650"/>
          </a:xfrm>
        </p:spPr>
        <p:txBody>
          <a:bodyPr lIns="91440" rIns="91440" anchor="b">
            <a:normAutofit/>
          </a:bodyPr>
          <a:lstStyle>
            <a:lvl1pPr marL="0" indent="0">
              <a:lnSpc>
                <a:spcPct val="90000"/>
              </a:lnSpc>
              <a:spcBef>
                <a:spcPts val="0"/>
              </a:spcBef>
              <a:buNone/>
              <a:defRPr sz="600">
                <a:solidFill>
                  <a:srgbClr val="797979"/>
                </a:solidFill>
                <a:latin typeface="+mn-lt"/>
              </a:defRPr>
            </a:lvl1pPr>
            <a:lvl2pPr marL="0" indent="0">
              <a:spcBef>
                <a:spcPts val="0"/>
              </a:spcBef>
              <a:buNone/>
              <a:defRPr sz="600">
                <a:solidFill>
                  <a:srgbClr val="797979"/>
                </a:solidFill>
                <a:latin typeface="Arial" panose="020B0604020202020204"/>
              </a:defRPr>
            </a:lvl2pPr>
            <a:lvl3pPr marL="0" indent="0">
              <a:spcBef>
                <a:spcPts val="0"/>
              </a:spcBef>
              <a:buNone/>
              <a:defRPr sz="600">
                <a:solidFill>
                  <a:srgbClr val="797979"/>
                </a:solidFill>
                <a:latin typeface="Arial" panose="020B0604020202020204"/>
              </a:defRPr>
            </a:lvl3pPr>
            <a:lvl4pPr marL="0" indent="0">
              <a:spcBef>
                <a:spcPts val="0"/>
              </a:spcBef>
              <a:buNone/>
              <a:defRPr sz="600">
                <a:solidFill>
                  <a:srgbClr val="797979"/>
                </a:solidFill>
                <a:latin typeface="Arial" panose="020B0604020202020204"/>
              </a:defRPr>
            </a:lvl4pPr>
            <a:lvl5pPr marL="0" indent="0">
              <a:spcBef>
                <a:spcPts val="0"/>
              </a:spcBef>
              <a:buNone/>
              <a:defRPr sz="600">
                <a:solidFill>
                  <a:srgbClr val="797979"/>
                </a:solidFill>
                <a:latin typeface="Arial" panose="020B0604020202020204"/>
              </a:defRPr>
            </a:lvl5pPr>
            <a:lvl6pPr marL="0" indent="0">
              <a:spcBef>
                <a:spcPts val="0"/>
              </a:spcBef>
              <a:buNone/>
              <a:defRPr sz="600">
                <a:solidFill>
                  <a:srgbClr val="797979"/>
                </a:solidFill>
                <a:latin typeface="Arial" panose="020B0604020202020204"/>
              </a:defRPr>
            </a:lvl6pPr>
            <a:lvl7pPr marL="0" indent="0">
              <a:spcBef>
                <a:spcPts val="0"/>
              </a:spcBef>
              <a:buNone/>
              <a:defRPr sz="600">
                <a:solidFill>
                  <a:srgbClr val="797979"/>
                </a:solidFill>
                <a:latin typeface="Arial" panose="020B0604020202020204"/>
              </a:defRPr>
            </a:lvl7pPr>
            <a:lvl8pPr marL="0" indent="0">
              <a:spcBef>
                <a:spcPts val="0"/>
              </a:spcBef>
              <a:buNone/>
              <a:defRPr sz="600">
                <a:solidFill>
                  <a:srgbClr val="797979"/>
                </a:solidFill>
                <a:latin typeface="Arial" panose="020B0604020202020204"/>
              </a:defRPr>
            </a:lvl8pPr>
            <a:lvl9pPr marL="0" indent="0">
              <a:spcBef>
                <a:spcPts val="0"/>
              </a:spcBef>
              <a:buNone/>
              <a:defRPr sz="600">
                <a:solidFill>
                  <a:srgbClr val="797979"/>
                </a:solidFill>
                <a:latin typeface="Arial" panose="020B0604020202020204"/>
              </a:defRPr>
            </a:lvl9pPr>
          </a:lstStyle>
          <a:p>
            <a:pPr lvl="0"/>
            <a:r>
              <a:t>*Footnote/source info goes here. </a:t>
            </a:r>
          </a:p>
        </p:txBody>
      </p:sp>
      <p:sp>
        <p:nvSpPr>
          <p:cNvPr id="8" name="Slide Number Placeholder 2"/>
          <p:cNvSpPr>
            <a:spLocks noGrp="1"/>
          </p:cNvSpPr>
          <p:nvPr>
            <p:ph type="sldNum" sz="quarter" idx="16"/>
          </p:nvPr>
        </p:nvSpPr>
        <p:spPr/>
        <p:txBody>
          <a:bodyPr/>
          <a:lstStyle>
            <a:lvl1pPr>
              <a:defRPr/>
            </a:lvl1pPr>
          </a:lstStyle>
          <a:p>
            <a:fld id="{82269668-DF5E-4554-BEE1-FE6484930FB7}" type="slidenum">
              <a:rPr/>
              <a:pPr/>
              <a:t>‹#›</a:t>
            </a:fld>
            <a:endParaRPr/>
          </a:p>
        </p:txBody>
      </p:sp>
      <p:sp>
        <p:nvSpPr>
          <p:cNvPr id="2" name="Date Placeholder 1"/>
          <p:cNvSpPr>
            <a:spLocks noGrp="1"/>
          </p:cNvSpPr>
          <p:nvPr>
            <p:ph type="dt" sz="half" idx="34"/>
          </p:nvPr>
        </p:nvSpPr>
        <p:spPr/>
        <p:txBody>
          <a:bodyPr/>
          <a:lstStyle/>
          <a:p>
            <a:r>
              <a:t>Date</a:t>
            </a:r>
          </a:p>
        </p:txBody>
      </p:sp>
      <p:sp>
        <p:nvSpPr>
          <p:cNvPr id="6" name="Footer Placeholder 5"/>
          <p:cNvSpPr>
            <a:spLocks noGrp="1"/>
          </p:cNvSpPr>
          <p:nvPr>
            <p:ph type="ftr" sz="quarter" idx="35"/>
          </p:nvPr>
        </p:nvSpPr>
        <p:spPr/>
        <p:txBody>
          <a:bodyPr/>
          <a:lstStyle/>
          <a:p>
            <a:endParaRPr/>
          </a:p>
        </p:txBody>
      </p:sp>
    </p:spTree>
    <p:extLst>
      <p:ext uri="{BB962C8B-B14F-4D97-AF65-F5344CB8AC3E}">
        <p14:creationId xmlns:p14="http://schemas.microsoft.com/office/powerpoint/2010/main" val="23709538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ide by Side Charts on Gray Bkg">
    <p:spTree>
      <p:nvGrpSpPr>
        <p:cNvPr id="1" name=""/>
        <p:cNvGrpSpPr/>
        <p:nvPr/>
      </p:nvGrpSpPr>
      <p:grpSpPr>
        <a:xfrm>
          <a:off x="0" y="0"/>
          <a:ext cx="0" cy="0"/>
          <a:chOff x="0" y="0"/>
          <a:chExt cx="0" cy="0"/>
        </a:xfrm>
      </p:grpSpPr>
      <p:sp>
        <p:nvSpPr>
          <p:cNvPr id="33" name="Rectangle 32"/>
          <p:cNvSpPr/>
          <p:nvPr/>
        </p:nvSpPr>
        <p:spPr>
          <a:xfrm>
            <a:off x="6096000" y="1130021"/>
            <a:ext cx="6096000" cy="5194579"/>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800" b="0" i="0"/>
          </a:p>
        </p:txBody>
      </p:sp>
      <p:sp>
        <p:nvSpPr>
          <p:cNvPr id="24" name="Rectangle 23"/>
          <p:cNvSpPr/>
          <p:nvPr/>
        </p:nvSpPr>
        <p:spPr>
          <a:xfrm>
            <a:off x="0" y="1130021"/>
            <a:ext cx="6096000" cy="5194579"/>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b="0" i="0">
              <a:latin typeface="+mn-lt"/>
            </a:endParaRPr>
          </a:p>
        </p:txBody>
      </p:sp>
      <p:sp>
        <p:nvSpPr>
          <p:cNvPr id="3" name="Title 2"/>
          <p:cNvSpPr>
            <a:spLocks noGrp="1"/>
          </p:cNvSpPr>
          <p:nvPr>
            <p:ph type="title"/>
          </p:nvPr>
        </p:nvSpPr>
        <p:spPr/>
        <p:txBody>
          <a:bodyPr/>
          <a:lstStyle/>
          <a:p>
            <a:r>
              <a:t>Click to edit Master title style</a:t>
            </a:r>
          </a:p>
        </p:txBody>
      </p:sp>
      <p:sp>
        <p:nvSpPr>
          <p:cNvPr id="19" name="Text Placeholder 13"/>
          <p:cNvSpPr>
            <a:spLocks noGrp="1"/>
          </p:cNvSpPr>
          <p:nvPr>
            <p:ph type="body" sz="quarter" idx="14" hasCustomPrompt="1"/>
          </p:nvPr>
        </p:nvSpPr>
        <p:spPr>
          <a:xfrm>
            <a:off x="500980" y="1385515"/>
            <a:ext cx="5096256" cy="402336"/>
          </a:xfrm>
        </p:spPr>
        <p:txBody>
          <a:bodyPr anchor="ctr">
            <a:noAutofit/>
          </a:bodyPr>
          <a:lstStyle>
            <a:lvl1pPr marL="0" indent="0" algn="ctr">
              <a:lnSpc>
                <a:spcPct val="100000"/>
              </a:lnSpc>
              <a:spcBef>
                <a:spcPts val="0"/>
              </a:spcBef>
              <a:buNone/>
              <a:defRPr sz="1600"/>
            </a:lvl1pPr>
            <a:lvl2pPr marL="0" indent="0" algn="ctr">
              <a:lnSpc>
                <a:spcPct val="100000"/>
              </a:lnSpc>
              <a:spcBef>
                <a:spcPts val="0"/>
              </a:spcBef>
              <a:buNone/>
              <a:defRPr sz="1600"/>
            </a:lvl2pPr>
            <a:lvl3pPr marL="0" indent="0" algn="ctr">
              <a:lnSpc>
                <a:spcPct val="100000"/>
              </a:lnSpc>
              <a:spcBef>
                <a:spcPts val="0"/>
              </a:spcBef>
              <a:buNone/>
              <a:defRPr sz="1600"/>
            </a:lvl3pPr>
            <a:lvl4pPr marL="0" indent="0" algn="ctr">
              <a:lnSpc>
                <a:spcPct val="100000"/>
              </a:lnSpc>
              <a:spcBef>
                <a:spcPts val="0"/>
              </a:spcBef>
              <a:buNone/>
              <a:defRPr sz="1600"/>
            </a:lvl4pPr>
            <a:lvl5pPr marL="0" indent="0" algn="ctr">
              <a:lnSpc>
                <a:spcPct val="100000"/>
              </a:lnSpc>
              <a:spcBef>
                <a:spcPts val="0"/>
              </a:spcBef>
              <a:buNone/>
              <a:defRPr sz="1600"/>
            </a:lvl5pPr>
            <a:lvl6pPr marL="0" indent="0" algn="ctr">
              <a:lnSpc>
                <a:spcPct val="100000"/>
              </a:lnSpc>
              <a:spcBef>
                <a:spcPts val="0"/>
              </a:spcBef>
              <a:buNone/>
              <a:defRPr sz="1600"/>
            </a:lvl6pPr>
            <a:lvl7pPr marL="0" indent="0" algn="ctr">
              <a:lnSpc>
                <a:spcPct val="100000"/>
              </a:lnSpc>
              <a:spcBef>
                <a:spcPts val="0"/>
              </a:spcBef>
              <a:buNone/>
              <a:defRPr sz="1600"/>
            </a:lvl7pPr>
            <a:lvl8pPr marL="0" indent="0" algn="ctr">
              <a:lnSpc>
                <a:spcPct val="100000"/>
              </a:lnSpc>
              <a:spcBef>
                <a:spcPts val="0"/>
              </a:spcBef>
              <a:buNone/>
              <a:defRPr sz="1600"/>
            </a:lvl8pPr>
            <a:lvl9pPr marL="0" indent="0" algn="ctr">
              <a:lnSpc>
                <a:spcPct val="100000"/>
              </a:lnSpc>
              <a:spcBef>
                <a:spcPts val="0"/>
              </a:spcBef>
              <a:buNone/>
              <a:defRPr sz="1600"/>
            </a:lvl9pPr>
          </a:lstStyle>
          <a:p>
            <a:pPr lvl="0"/>
            <a:r>
              <a:t>Chart Header (16 pt)</a:t>
            </a:r>
          </a:p>
        </p:txBody>
      </p:sp>
      <p:sp>
        <p:nvSpPr>
          <p:cNvPr id="25" name="Media Placeholder 2"/>
          <p:cNvSpPr>
            <a:spLocks noGrp="1"/>
          </p:cNvSpPr>
          <p:nvPr>
            <p:ph type="media" sz="quarter" idx="31" hasCustomPrompt="1"/>
          </p:nvPr>
        </p:nvSpPr>
        <p:spPr>
          <a:xfrm>
            <a:off x="500980" y="1801368"/>
            <a:ext cx="5096256" cy="9144"/>
          </a:xfrm>
          <a:prstGeom prst="rect">
            <a:avLst/>
          </a:prstGeom>
          <a:solidFill>
            <a:schemeClr val="tx2"/>
          </a:solidFill>
        </p:spPr>
        <p:txBody>
          <a:bodyPr/>
          <a:lstStyle>
            <a:lvl1pPr marL="0" indent="0">
              <a:buNone/>
              <a:defRPr/>
            </a:lvl1pPr>
          </a:lstStyle>
          <a:p>
            <a:r>
              <a:t> </a:t>
            </a:r>
          </a:p>
        </p:txBody>
      </p:sp>
      <p:sp>
        <p:nvSpPr>
          <p:cNvPr id="10" name="Content Placeholder 9"/>
          <p:cNvSpPr>
            <a:spLocks noGrp="1"/>
          </p:cNvSpPr>
          <p:nvPr>
            <p:ph sz="quarter" idx="18" hasCustomPrompt="1"/>
          </p:nvPr>
        </p:nvSpPr>
        <p:spPr>
          <a:xfrm>
            <a:off x="498765" y="1854288"/>
            <a:ext cx="5098473" cy="4279813"/>
          </a:xfrm>
        </p:spPr>
        <p:txBody>
          <a:bodyPr>
            <a:normAutofit/>
          </a:bodyPr>
          <a:lstStyle>
            <a:lvl1pPr>
              <a:defRPr sz="2000"/>
            </a:lvl1pPr>
            <a:lvl2pPr>
              <a:defRPr sz="1800"/>
            </a:lvl2pPr>
            <a:lvl3pPr>
              <a:defRPr sz="1600"/>
            </a:lvl3pPr>
            <a:lvl4pPr>
              <a:defRPr sz="1400"/>
            </a:lvl4pPr>
            <a:lvl5pPr>
              <a:defRPr sz="1400"/>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23" name="Text Placeholder 13"/>
          <p:cNvSpPr>
            <a:spLocks noGrp="1"/>
          </p:cNvSpPr>
          <p:nvPr>
            <p:ph type="body" sz="quarter" idx="19" hasCustomPrompt="1"/>
          </p:nvPr>
        </p:nvSpPr>
        <p:spPr>
          <a:xfrm>
            <a:off x="6587744" y="1385515"/>
            <a:ext cx="5096256" cy="402336"/>
          </a:xfrm>
        </p:spPr>
        <p:txBody>
          <a:bodyPr anchor="ctr">
            <a:noAutofit/>
          </a:bodyPr>
          <a:lstStyle>
            <a:lvl1pPr marL="0" indent="0" algn="ctr">
              <a:lnSpc>
                <a:spcPct val="100000"/>
              </a:lnSpc>
              <a:spcBef>
                <a:spcPts val="0"/>
              </a:spcBef>
              <a:buNone/>
              <a:defRPr sz="1600"/>
            </a:lvl1pPr>
            <a:lvl2pPr marL="0" indent="0" algn="ctr">
              <a:lnSpc>
                <a:spcPct val="100000"/>
              </a:lnSpc>
              <a:spcBef>
                <a:spcPts val="0"/>
              </a:spcBef>
              <a:buNone/>
              <a:defRPr sz="1600"/>
            </a:lvl2pPr>
            <a:lvl3pPr marL="0" indent="0" algn="ctr">
              <a:lnSpc>
                <a:spcPct val="100000"/>
              </a:lnSpc>
              <a:spcBef>
                <a:spcPts val="0"/>
              </a:spcBef>
              <a:buNone/>
              <a:defRPr sz="1600"/>
            </a:lvl3pPr>
            <a:lvl4pPr marL="0" indent="0" algn="ctr">
              <a:lnSpc>
                <a:spcPct val="100000"/>
              </a:lnSpc>
              <a:spcBef>
                <a:spcPts val="0"/>
              </a:spcBef>
              <a:buNone/>
              <a:defRPr sz="1600"/>
            </a:lvl4pPr>
            <a:lvl5pPr marL="0" indent="0" algn="ctr">
              <a:lnSpc>
                <a:spcPct val="100000"/>
              </a:lnSpc>
              <a:spcBef>
                <a:spcPts val="0"/>
              </a:spcBef>
              <a:buNone/>
              <a:defRPr sz="1600"/>
            </a:lvl5pPr>
            <a:lvl6pPr marL="0" indent="0" algn="ctr">
              <a:lnSpc>
                <a:spcPct val="100000"/>
              </a:lnSpc>
              <a:spcBef>
                <a:spcPts val="0"/>
              </a:spcBef>
              <a:buNone/>
              <a:defRPr sz="1600"/>
            </a:lvl6pPr>
            <a:lvl7pPr marL="0" indent="0" algn="ctr">
              <a:lnSpc>
                <a:spcPct val="100000"/>
              </a:lnSpc>
              <a:spcBef>
                <a:spcPts val="0"/>
              </a:spcBef>
              <a:buNone/>
              <a:defRPr sz="1600"/>
            </a:lvl7pPr>
            <a:lvl8pPr marL="0" indent="0" algn="ctr">
              <a:lnSpc>
                <a:spcPct val="100000"/>
              </a:lnSpc>
              <a:spcBef>
                <a:spcPts val="0"/>
              </a:spcBef>
              <a:buNone/>
              <a:defRPr sz="1600"/>
            </a:lvl8pPr>
            <a:lvl9pPr marL="0" indent="0" algn="ctr">
              <a:lnSpc>
                <a:spcPct val="100000"/>
              </a:lnSpc>
              <a:spcBef>
                <a:spcPts val="0"/>
              </a:spcBef>
              <a:buNone/>
              <a:defRPr sz="1600"/>
            </a:lvl9pPr>
          </a:lstStyle>
          <a:p>
            <a:pPr lvl="0"/>
            <a:r>
              <a:t>Chart Header (16 pt)</a:t>
            </a:r>
          </a:p>
        </p:txBody>
      </p:sp>
      <p:sp>
        <p:nvSpPr>
          <p:cNvPr id="26" name="Media Placeholder 2"/>
          <p:cNvSpPr>
            <a:spLocks noGrp="1"/>
          </p:cNvSpPr>
          <p:nvPr>
            <p:ph type="media" sz="quarter" idx="32" hasCustomPrompt="1"/>
          </p:nvPr>
        </p:nvSpPr>
        <p:spPr>
          <a:xfrm>
            <a:off x="6587744" y="1801368"/>
            <a:ext cx="5096256" cy="9144"/>
          </a:xfrm>
          <a:prstGeom prst="rect">
            <a:avLst/>
          </a:prstGeom>
          <a:solidFill>
            <a:schemeClr val="tx2"/>
          </a:solidFill>
        </p:spPr>
        <p:txBody>
          <a:bodyPr/>
          <a:lstStyle>
            <a:lvl1pPr marL="0" indent="0">
              <a:buNone/>
              <a:defRPr/>
            </a:lvl1pPr>
          </a:lstStyle>
          <a:p>
            <a:r>
              <a:t> </a:t>
            </a:r>
          </a:p>
        </p:txBody>
      </p:sp>
      <p:sp>
        <p:nvSpPr>
          <p:cNvPr id="4" name="Content Placeholder 3"/>
          <p:cNvSpPr>
            <a:spLocks noGrp="1"/>
          </p:cNvSpPr>
          <p:nvPr>
            <p:ph sz="quarter" idx="17" hasCustomPrompt="1"/>
          </p:nvPr>
        </p:nvSpPr>
        <p:spPr>
          <a:xfrm>
            <a:off x="6587744" y="1854288"/>
            <a:ext cx="5096256" cy="4279812"/>
          </a:xfrm>
        </p:spPr>
        <p:txBody>
          <a:bodyPr>
            <a:normAutofit/>
          </a:bodyPr>
          <a:lstStyle>
            <a:lvl1pPr>
              <a:defRPr sz="2000"/>
            </a:lvl1pPr>
            <a:lvl2pPr>
              <a:defRPr sz="1800"/>
            </a:lvl2pPr>
            <a:lvl3pPr>
              <a:defRPr sz="1600"/>
            </a:lvl3pPr>
            <a:lvl4pPr>
              <a:defRPr sz="1400"/>
            </a:lvl4pPr>
            <a:lvl5pPr>
              <a:defRPr sz="1400"/>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14" name="Text Placeholder 7"/>
          <p:cNvSpPr>
            <a:spLocks noGrp="1"/>
          </p:cNvSpPr>
          <p:nvPr>
            <p:ph type="body" sz="quarter" idx="13" hasCustomPrompt="1"/>
          </p:nvPr>
        </p:nvSpPr>
        <p:spPr>
          <a:xfrm>
            <a:off x="550069" y="6333336"/>
            <a:ext cx="9634062" cy="239650"/>
          </a:xfrm>
        </p:spPr>
        <p:txBody>
          <a:bodyPr lIns="91440" rIns="91440" anchor="b">
            <a:normAutofit/>
          </a:bodyPr>
          <a:lstStyle>
            <a:lvl1pPr marL="0" indent="0">
              <a:lnSpc>
                <a:spcPct val="90000"/>
              </a:lnSpc>
              <a:spcBef>
                <a:spcPts val="0"/>
              </a:spcBef>
              <a:buNone/>
              <a:defRPr sz="600">
                <a:solidFill>
                  <a:srgbClr val="797979"/>
                </a:solidFill>
                <a:latin typeface="+mn-lt"/>
              </a:defRPr>
            </a:lvl1pPr>
            <a:lvl2pPr marL="0" indent="0">
              <a:spcBef>
                <a:spcPts val="0"/>
              </a:spcBef>
              <a:buNone/>
              <a:defRPr sz="600">
                <a:solidFill>
                  <a:srgbClr val="797979"/>
                </a:solidFill>
                <a:latin typeface="Arial" panose="020B0604020202020204"/>
              </a:defRPr>
            </a:lvl2pPr>
            <a:lvl3pPr marL="0" indent="0">
              <a:spcBef>
                <a:spcPts val="0"/>
              </a:spcBef>
              <a:buNone/>
              <a:defRPr sz="600">
                <a:solidFill>
                  <a:srgbClr val="797979"/>
                </a:solidFill>
                <a:latin typeface="Arial" panose="020B0604020202020204"/>
              </a:defRPr>
            </a:lvl3pPr>
            <a:lvl4pPr marL="0" indent="0">
              <a:spcBef>
                <a:spcPts val="0"/>
              </a:spcBef>
              <a:buNone/>
              <a:defRPr sz="600">
                <a:solidFill>
                  <a:srgbClr val="797979"/>
                </a:solidFill>
                <a:latin typeface="Arial" panose="020B0604020202020204"/>
              </a:defRPr>
            </a:lvl4pPr>
            <a:lvl5pPr marL="0" indent="0">
              <a:spcBef>
                <a:spcPts val="0"/>
              </a:spcBef>
              <a:buNone/>
              <a:defRPr sz="600">
                <a:solidFill>
                  <a:srgbClr val="797979"/>
                </a:solidFill>
                <a:latin typeface="Arial" panose="020B0604020202020204"/>
              </a:defRPr>
            </a:lvl5pPr>
            <a:lvl6pPr marL="0" indent="0">
              <a:spcBef>
                <a:spcPts val="0"/>
              </a:spcBef>
              <a:buNone/>
              <a:defRPr sz="600">
                <a:solidFill>
                  <a:srgbClr val="797979"/>
                </a:solidFill>
                <a:latin typeface="Arial" panose="020B0604020202020204"/>
              </a:defRPr>
            </a:lvl6pPr>
            <a:lvl7pPr marL="0" indent="0">
              <a:spcBef>
                <a:spcPts val="0"/>
              </a:spcBef>
              <a:buNone/>
              <a:defRPr sz="600">
                <a:solidFill>
                  <a:srgbClr val="797979"/>
                </a:solidFill>
                <a:latin typeface="Arial" panose="020B0604020202020204"/>
              </a:defRPr>
            </a:lvl7pPr>
            <a:lvl8pPr marL="0" indent="0">
              <a:spcBef>
                <a:spcPts val="0"/>
              </a:spcBef>
              <a:buNone/>
              <a:defRPr sz="600">
                <a:solidFill>
                  <a:srgbClr val="797979"/>
                </a:solidFill>
                <a:latin typeface="Arial" panose="020B0604020202020204"/>
              </a:defRPr>
            </a:lvl8pPr>
            <a:lvl9pPr marL="0" indent="0">
              <a:spcBef>
                <a:spcPts val="0"/>
              </a:spcBef>
              <a:buNone/>
              <a:defRPr sz="600">
                <a:solidFill>
                  <a:srgbClr val="797979"/>
                </a:solidFill>
                <a:latin typeface="Arial" panose="020B0604020202020204"/>
              </a:defRPr>
            </a:lvl9pPr>
          </a:lstStyle>
          <a:p>
            <a:pPr lvl="0"/>
            <a:r>
              <a:t>*Footnote/source info goes here. </a:t>
            </a:r>
          </a:p>
        </p:txBody>
      </p:sp>
      <p:sp>
        <p:nvSpPr>
          <p:cNvPr id="8" name="Slide Number Placeholder 2"/>
          <p:cNvSpPr>
            <a:spLocks noGrp="1"/>
          </p:cNvSpPr>
          <p:nvPr>
            <p:ph type="sldNum" sz="quarter" idx="16"/>
          </p:nvPr>
        </p:nvSpPr>
        <p:spPr/>
        <p:txBody>
          <a:bodyPr/>
          <a:lstStyle>
            <a:lvl1pPr>
              <a:defRPr/>
            </a:lvl1pPr>
          </a:lstStyle>
          <a:p>
            <a:fld id="{82269668-DF5E-4554-BEE1-FE6484930FB7}" type="slidenum">
              <a:rPr/>
              <a:pPr/>
              <a:t>‹#›</a:t>
            </a:fld>
            <a:endParaRPr/>
          </a:p>
        </p:txBody>
      </p:sp>
      <p:sp>
        <p:nvSpPr>
          <p:cNvPr id="2" name="Date Placeholder 1"/>
          <p:cNvSpPr>
            <a:spLocks noGrp="1"/>
          </p:cNvSpPr>
          <p:nvPr>
            <p:ph type="dt" sz="half" idx="33"/>
          </p:nvPr>
        </p:nvSpPr>
        <p:spPr/>
        <p:txBody>
          <a:bodyPr/>
          <a:lstStyle/>
          <a:p>
            <a:r>
              <a:t>Date</a:t>
            </a:r>
          </a:p>
        </p:txBody>
      </p:sp>
      <p:sp>
        <p:nvSpPr>
          <p:cNvPr id="5" name="Footer Placeholder 4"/>
          <p:cNvSpPr>
            <a:spLocks noGrp="1"/>
          </p:cNvSpPr>
          <p:nvPr>
            <p:ph type="ftr" sz="quarter" idx="34"/>
          </p:nvPr>
        </p:nvSpPr>
        <p:spPr/>
        <p:txBody>
          <a:bodyPr/>
          <a:lstStyle/>
          <a:p>
            <a:endParaRPr/>
          </a:p>
        </p:txBody>
      </p:sp>
    </p:spTree>
    <p:extLst>
      <p:ext uri="{BB962C8B-B14F-4D97-AF65-F5344CB8AC3E}">
        <p14:creationId xmlns:p14="http://schemas.microsoft.com/office/powerpoint/2010/main" val="39402643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w Illustration Bkg">
    <p:spTree>
      <p:nvGrpSpPr>
        <p:cNvPr id="1" name=""/>
        <p:cNvGrpSpPr/>
        <p:nvPr/>
      </p:nvGrpSpPr>
      <p:grpSpPr>
        <a:xfrm>
          <a:off x="0" y="0"/>
          <a:ext cx="0" cy="0"/>
          <a:chOff x="0" y="0"/>
          <a:chExt cx="0" cy="0"/>
        </a:xfrm>
      </p:grpSpPr>
      <p:sp>
        <p:nvSpPr>
          <p:cNvPr id="24" name="Rectangle 23"/>
          <p:cNvSpPr/>
          <p:nvPr/>
        </p:nvSpPr>
        <p:spPr>
          <a:xfrm>
            <a:off x="0" y="1130021"/>
            <a:ext cx="12192000" cy="5194579"/>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800" b="0" i="0"/>
          </a:p>
        </p:txBody>
      </p:sp>
      <p:pic>
        <p:nvPicPr>
          <p:cNvPr id="12" name="Picture 11"/>
          <p:cNvPicPr>
            <a:picLocks noChangeAspect="1"/>
          </p:cNvPicPr>
          <p:nvPr/>
        </p:nvPicPr>
        <p:blipFill rotWithShape="1">
          <a:blip r:embed="rId2" cstate="email">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a:ext>
            </a:extLst>
          </a:blip>
          <a:srcRect l="36016" t="-1189" r="-2466" b="1189"/>
          <a:stretch/>
        </p:blipFill>
        <p:spPr>
          <a:xfrm>
            <a:off x="7673" y="1725837"/>
            <a:ext cx="4155554" cy="4598762"/>
          </a:xfrm>
          <a:prstGeom prst="rect">
            <a:avLst/>
          </a:prstGeom>
        </p:spPr>
      </p:pic>
      <p:sp>
        <p:nvSpPr>
          <p:cNvPr id="3" name="Title 2"/>
          <p:cNvSpPr>
            <a:spLocks noGrp="1"/>
          </p:cNvSpPr>
          <p:nvPr>
            <p:ph type="title"/>
          </p:nvPr>
        </p:nvSpPr>
        <p:spPr/>
        <p:txBody>
          <a:bodyPr/>
          <a:lstStyle/>
          <a:p>
            <a:r>
              <a:t>Click to edit Master title style</a:t>
            </a:r>
          </a:p>
        </p:txBody>
      </p:sp>
      <p:sp>
        <p:nvSpPr>
          <p:cNvPr id="19" name="Text Placeholder 13"/>
          <p:cNvSpPr>
            <a:spLocks noGrp="1"/>
          </p:cNvSpPr>
          <p:nvPr>
            <p:ph type="body" sz="quarter" idx="14" hasCustomPrompt="1"/>
          </p:nvPr>
        </p:nvSpPr>
        <p:spPr>
          <a:xfrm>
            <a:off x="3395133" y="1385515"/>
            <a:ext cx="8288867" cy="402336"/>
          </a:xfrm>
        </p:spPr>
        <p:txBody>
          <a:bodyPr anchor="ctr">
            <a:noAutofit/>
          </a:bodyPr>
          <a:lstStyle>
            <a:lvl1pPr marL="0" indent="0" algn="ctr">
              <a:lnSpc>
                <a:spcPct val="100000"/>
              </a:lnSpc>
              <a:spcBef>
                <a:spcPts val="0"/>
              </a:spcBef>
              <a:buNone/>
              <a:defRPr sz="1600"/>
            </a:lvl1pPr>
            <a:lvl2pPr marL="0" indent="0" algn="ctr">
              <a:lnSpc>
                <a:spcPct val="100000"/>
              </a:lnSpc>
              <a:spcBef>
                <a:spcPts val="0"/>
              </a:spcBef>
              <a:buNone/>
              <a:defRPr sz="1600"/>
            </a:lvl2pPr>
            <a:lvl3pPr marL="0" indent="0" algn="ctr">
              <a:lnSpc>
                <a:spcPct val="100000"/>
              </a:lnSpc>
              <a:spcBef>
                <a:spcPts val="0"/>
              </a:spcBef>
              <a:buNone/>
              <a:defRPr sz="1600"/>
            </a:lvl3pPr>
            <a:lvl4pPr marL="0" indent="0" algn="ctr">
              <a:lnSpc>
                <a:spcPct val="100000"/>
              </a:lnSpc>
              <a:spcBef>
                <a:spcPts val="0"/>
              </a:spcBef>
              <a:buNone/>
              <a:defRPr sz="1600"/>
            </a:lvl4pPr>
            <a:lvl5pPr marL="0" indent="0" algn="ctr">
              <a:lnSpc>
                <a:spcPct val="100000"/>
              </a:lnSpc>
              <a:spcBef>
                <a:spcPts val="0"/>
              </a:spcBef>
              <a:buNone/>
              <a:defRPr sz="1600"/>
            </a:lvl5pPr>
            <a:lvl6pPr marL="0" indent="0" algn="ctr">
              <a:lnSpc>
                <a:spcPct val="100000"/>
              </a:lnSpc>
              <a:spcBef>
                <a:spcPts val="0"/>
              </a:spcBef>
              <a:buNone/>
              <a:defRPr sz="1600"/>
            </a:lvl6pPr>
            <a:lvl7pPr marL="0" indent="0" algn="ctr">
              <a:lnSpc>
                <a:spcPct val="100000"/>
              </a:lnSpc>
              <a:spcBef>
                <a:spcPts val="0"/>
              </a:spcBef>
              <a:buNone/>
              <a:defRPr sz="1600"/>
            </a:lvl7pPr>
            <a:lvl8pPr marL="0" indent="0" algn="ctr">
              <a:lnSpc>
                <a:spcPct val="100000"/>
              </a:lnSpc>
              <a:spcBef>
                <a:spcPts val="0"/>
              </a:spcBef>
              <a:buNone/>
              <a:defRPr sz="1600"/>
            </a:lvl8pPr>
            <a:lvl9pPr marL="0" indent="0" algn="ctr">
              <a:lnSpc>
                <a:spcPct val="100000"/>
              </a:lnSpc>
              <a:spcBef>
                <a:spcPts val="0"/>
              </a:spcBef>
              <a:buNone/>
              <a:defRPr sz="1600"/>
            </a:lvl9pPr>
          </a:lstStyle>
          <a:p>
            <a:pPr lvl="0"/>
            <a:r>
              <a:t>Chart Header (16 pt)</a:t>
            </a:r>
          </a:p>
        </p:txBody>
      </p:sp>
      <p:sp>
        <p:nvSpPr>
          <p:cNvPr id="25" name="Media Placeholder 2"/>
          <p:cNvSpPr>
            <a:spLocks noGrp="1"/>
          </p:cNvSpPr>
          <p:nvPr>
            <p:ph type="media" sz="quarter" idx="31" hasCustomPrompt="1"/>
          </p:nvPr>
        </p:nvSpPr>
        <p:spPr>
          <a:xfrm>
            <a:off x="3393440" y="1801368"/>
            <a:ext cx="8290560" cy="9144"/>
          </a:xfrm>
          <a:prstGeom prst="rect">
            <a:avLst/>
          </a:prstGeom>
          <a:solidFill>
            <a:schemeClr val="tx2"/>
          </a:solidFill>
        </p:spPr>
        <p:txBody>
          <a:bodyPr/>
          <a:lstStyle>
            <a:lvl1pPr marL="0" indent="0">
              <a:buNone/>
              <a:defRPr/>
            </a:lvl1pPr>
          </a:lstStyle>
          <a:p>
            <a:r>
              <a:t> </a:t>
            </a:r>
          </a:p>
        </p:txBody>
      </p:sp>
      <p:sp>
        <p:nvSpPr>
          <p:cNvPr id="5" name="Content Placeholder 4"/>
          <p:cNvSpPr>
            <a:spLocks noGrp="1"/>
          </p:cNvSpPr>
          <p:nvPr>
            <p:ph sz="quarter" idx="32" hasCustomPrompt="1"/>
          </p:nvPr>
        </p:nvSpPr>
        <p:spPr>
          <a:xfrm>
            <a:off x="3395133" y="1834176"/>
            <a:ext cx="8288867" cy="4299925"/>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11" name="Text Placeholder 7"/>
          <p:cNvSpPr>
            <a:spLocks noGrp="1"/>
          </p:cNvSpPr>
          <p:nvPr>
            <p:ph type="body" sz="quarter" idx="13" hasCustomPrompt="1"/>
          </p:nvPr>
        </p:nvSpPr>
        <p:spPr>
          <a:xfrm>
            <a:off x="550069" y="6333336"/>
            <a:ext cx="9634062" cy="239650"/>
          </a:xfrm>
        </p:spPr>
        <p:txBody>
          <a:bodyPr lIns="91440" rIns="91440" anchor="b">
            <a:normAutofit/>
          </a:bodyPr>
          <a:lstStyle>
            <a:lvl1pPr marL="0" indent="0">
              <a:lnSpc>
                <a:spcPct val="90000"/>
              </a:lnSpc>
              <a:spcBef>
                <a:spcPts val="0"/>
              </a:spcBef>
              <a:buNone/>
              <a:defRPr sz="600">
                <a:solidFill>
                  <a:srgbClr val="797979"/>
                </a:solidFill>
                <a:latin typeface="+mn-lt"/>
              </a:defRPr>
            </a:lvl1pPr>
            <a:lvl2pPr marL="0" indent="0">
              <a:spcBef>
                <a:spcPts val="0"/>
              </a:spcBef>
              <a:buNone/>
              <a:defRPr sz="600">
                <a:solidFill>
                  <a:srgbClr val="797979"/>
                </a:solidFill>
                <a:latin typeface="Arial" panose="020B0604020202020204"/>
              </a:defRPr>
            </a:lvl2pPr>
            <a:lvl3pPr marL="0" indent="0">
              <a:spcBef>
                <a:spcPts val="0"/>
              </a:spcBef>
              <a:buNone/>
              <a:defRPr sz="600">
                <a:solidFill>
                  <a:srgbClr val="797979"/>
                </a:solidFill>
                <a:latin typeface="Arial" panose="020B0604020202020204"/>
              </a:defRPr>
            </a:lvl3pPr>
            <a:lvl4pPr marL="0" indent="0">
              <a:spcBef>
                <a:spcPts val="0"/>
              </a:spcBef>
              <a:buNone/>
              <a:defRPr sz="600">
                <a:solidFill>
                  <a:srgbClr val="797979"/>
                </a:solidFill>
                <a:latin typeface="Arial" panose="020B0604020202020204"/>
              </a:defRPr>
            </a:lvl4pPr>
            <a:lvl5pPr marL="0" indent="0">
              <a:spcBef>
                <a:spcPts val="0"/>
              </a:spcBef>
              <a:buNone/>
              <a:defRPr sz="600">
                <a:solidFill>
                  <a:srgbClr val="797979"/>
                </a:solidFill>
                <a:latin typeface="Arial" panose="020B0604020202020204"/>
              </a:defRPr>
            </a:lvl5pPr>
            <a:lvl6pPr marL="0" indent="0">
              <a:spcBef>
                <a:spcPts val="0"/>
              </a:spcBef>
              <a:buNone/>
              <a:defRPr sz="600">
                <a:solidFill>
                  <a:srgbClr val="797979"/>
                </a:solidFill>
                <a:latin typeface="Arial" panose="020B0604020202020204"/>
              </a:defRPr>
            </a:lvl6pPr>
            <a:lvl7pPr marL="0" indent="0">
              <a:spcBef>
                <a:spcPts val="0"/>
              </a:spcBef>
              <a:buNone/>
              <a:defRPr sz="600">
                <a:solidFill>
                  <a:srgbClr val="797979"/>
                </a:solidFill>
                <a:latin typeface="Arial" panose="020B0604020202020204"/>
              </a:defRPr>
            </a:lvl7pPr>
            <a:lvl8pPr marL="0" indent="0">
              <a:spcBef>
                <a:spcPts val="0"/>
              </a:spcBef>
              <a:buNone/>
              <a:defRPr sz="600">
                <a:solidFill>
                  <a:srgbClr val="797979"/>
                </a:solidFill>
                <a:latin typeface="Arial" panose="020B0604020202020204"/>
              </a:defRPr>
            </a:lvl8pPr>
            <a:lvl9pPr marL="0" indent="0">
              <a:spcBef>
                <a:spcPts val="0"/>
              </a:spcBef>
              <a:buNone/>
              <a:defRPr sz="600">
                <a:solidFill>
                  <a:srgbClr val="797979"/>
                </a:solidFill>
                <a:latin typeface="Arial" panose="020B0604020202020204"/>
              </a:defRPr>
            </a:lvl9pPr>
          </a:lstStyle>
          <a:p>
            <a:pPr lvl="0"/>
            <a:r>
              <a:t>*Footnote/source info goes here. </a:t>
            </a:r>
          </a:p>
        </p:txBody>
      </p:sp>
      <p:sp>
        <p:nvSpPr>
          <p:cNvPr id="8" name="Slide Number Placeholder 2"/>
          <p:cNvSpPr>
            <a:spLocks noGrp="1"/>
          </p:cNvSpPr>
          <p:nvPr>
            <p:ph type="sldNum" sz="quarter" idx="16"/>
          </p:nvPr>
        </p:nvSpPr>
        <p:spPr/>
        <p:txBody>
          <a:bodyPr/>
          <a:lstStyle>
            <a:lvl1pPr>
              <a:defRPr/>
            </a:lvl1pPr>
          </a:lstStyle>
          <a:p>
            <a:fld id="{82269668-DF5E-4554-BEE1-FE6484930FB7}" type="slidenum">
              <a:rPr/>
              <a:pPr/>
              <a:t>‹#›</a:t>
            </a:fld>
            <a:endParaRPr/>
          </a:p>
        </p:txBody>
      </p:sp>
      <p:sp>
        <p:nvSpPr>
          <p:cNvPr id="2" name="Date Placeholder 1"/>
          <p:cNvSpPr>
            <a:spLocks noGrp="1"/>
          </p:cNvSpPr>
          <p:nvPr>
            <p:ph type="dt" sz="half" idx="33"/>
          </p:nvPr>
        </p:nvSpPr>
        <p:spPr/>
        <p:txBody>
          <a:bodyPr/>
          <a:lstStyle/>
          <a:p>
            <a:r>
              <a:t>Date</a:t>
            </a:r>
          </a:p>
        </p:txBody>
      </p:sp>
      <p:sp>
        <p:nvSpPr>
          <p:cNvPr id="4" name="Footer Placeholder 3"/>
          <p:cNvSpPr>
            <a:spLocks noGrp="1"/>
          </p:cNvSpPr>
          <p:nvPr>
            <p:ph type="ftr" sz="quarter" idx="34"/>
          </p:nvPr>
        </p:nvSpPr>
        <p:spPr/>
        <p:txBody>
          <a:bodyPr/>
          <a:lstStyle/>
          <a:p>
            <a:endParaRPr/>
          </a:p>
        </p:txBody>
      </p:sp>
    </p:spTree>
    <p:extLst>
      <p:ext uri="{BB962C8B-B14F-4D97-AF65-F5344CB8AC3E}">
        <p14:creationId xmlns:p14="http://schemas.microsoft.com/office/powerpoint/2010/main" val="5458937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 Chart Columns w Text">
    <p:spTree>
      <p:nvGrpSpPr>
        <p:cNvPr id="1" name=""/>
        <p:cNvGrpSpPr/>
        <p:nvPr/>
      </p:nvGrpSpPr>
      <p:grpSpPr>
        <a:xfrm>
          <a:off x="0" y="0"/>
          <a:ext cx="0" cy="0"/>
          <a:chOff x="0" y="0"/>
          <a:chExt cx="0" cy="0"/>
        </a:xfrm>
      </p:grpSpPr>
      <p:sp>
        <p:nvSpPr>
          <p:cNvPr id="13" name="Rectangle 12"/>
          <p:cNvSpPr/>
          <p:nvPr/>
        </p:nvSpPr>
        <p:spPr>
          <a:xfrm>
            <a:off x="1" y="1130021"/>
            <a:ext cx="7990627" cy="5194579"/>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800" b="0" i="0"/>
          </a:p>
        </p:txBody>
      </p:sp>
      <p:sp>
        <p:nvSpPr>
          <p:cNvPr id="24" name="Rectangle 23"/>
          <p:cNvSpPr/>
          <p:nvPr/>
        </p:nvSpPr>
        <p:spPr>
          <a:xfrm>
            <a:off x="1" y="1130021"/>
            <a:ext cx="4186787" cy="5194579"/>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b="0" i="0">
              <a:latin typeface="+mn-lt"/>
            </a:endParaRPr>
          </a:p>
        </p:txBody>
      </p:sp>
      <p:sp>
        <p:nvSpPr>
          <p:cNvPr id="3" name="Title 2"/>
          <p:cNvSpPr>
            <a:spLocks noGrp="1"/>
          </p:cNvSpPr>
          <p:nvPr>
            <p:ph type="title"/>
          </p:nvPr>
        </p:nvSpPr>
        <p:spPr/>
        <p:txBody>
          <a:bodyPr/>
          <a:lstStyle/>
          <a:p>
            <a:r>
              <a:t>Click to edit Master title style</a:t>
            </a:r>
          </a:p>
        </p:txBody>
      </p:sp>
      <p:sp>
        <p:nvSpPr>
          <p:cNvPr id="19" name="Text Placeholder 13"/>
          <p:cNvSpPr>
            <a:spLocks noGrp="1"/>
          </p:cNvSpPr>
          <p:nvPr>
            <p:ph type="body" sz="quarter" idx="14" hasCustomPrompt="1"/>
          </p:nvPr>
        </p:nvSpPr>
        <p:spPr>
          <a:xfrm>
            <a:off x="503852" y="1393326"/>
            <a:ext cx="3535680" cy="406400"/>
          </a:xfrm>
        </p:spPr>
        <p:txBody>
          <a:bodyPr anchor="ctr">
            <a:noAutofit/>
          </a:bodyPr>
          <a:lstStyle>
            <a:lvl1pPr marL="0" indent="0" algn="ctr">
              <a:lnSpc>
                <a:spcPct val="100000"/>
              </a:lnSpc>
              <a:spcBef>
                <a:spcPts val="0"/>
              </a:spcBef>
              <a:buNone/>
              <a:defRPr sz="1600"/>
            </a:lvl1pPr>
            <a:lvl2pPr marL="0" indent="0" algn="ctr">
              <a:lnSpc>
                <a:spcPct val="100000"/>
              </a:lnSpc>
              <a:spcBef>
                <a:spcPts val="0"/>
              </a:spcBef>
              <a:buNone/>
              <a:defRPr sz="1600"/>
            </a:lvl2pPr>
            <a:lvl3pPr marL="0" indent="0" algn="ctr">
              <a:lnSpc>
                <a:spcPct val="100000"/>
              </a:lnSpc>
              <a:spcBef>
                <a:spcPts val="0"/>
              </a:spcBef>
              <a:buNone/>
              <a:defRPr sz="1600"/>
            </a:lvl3pPr>
            <a:lvl4pPr marL="0" indent="0" algn="ctr">
              <a:lnSpc>
                <a:spcPct val="100000"/>
              </a:lnSpc>
              <a:spcBef>
                <a:spcPts val="0"/>
              </a:spcBef>
              <a:buNone/>
              <a:defRPr sz="1600"/>
            </a:lvl4pPr>
            <a:lvl5pPr marL="0" indent="0" algn="ctr">
              <a:lnSpc>
                <a:spcPct val="100000"/>
              </a:lnSpc>
              <a:spcBef>
                <a:spcPts val="0"/>
              </a:spcBef>
              <a:buNone/>
              <a:defRPr sz="1600"/>
            </a:lvl5pPr>
            <a:lvl6pPr marL="0" indent="0" algn="ctr">
              <a:lnSpc>
                <a:spcPct val="100000"/>
              </a:lnSpc>
              <a:spcBef>
                <a:spcPts val="0"/>
              </a:spcBef>
              <a:buNone/>
              <a:defRPr sz="1600"/>
            </a:lvl6pPr>
            <a:lvl7pPr marL="0" indent="0" algn="ctr">
              <a:lnSpc>
                <a:spcPct val="100000"/>
              </a:lnSpc>
              <a:spcBef>
                <a:spcPts val="0"/>
              </a:spcBef>
              <a:buNone/>
              <a:defRPr sz="1600"/>
            </a:lvl7pPr>
            <a:lvl8pPr marL="0" indent="0" algn="ctr">
              <a:lnSpc>
                <a:spcPct val="100000"/>
              </a:lnSpc>
              <a:spcBef>
                <a:spcPts val="0"/>
              </a:spcBef>
              <a:buNone/>
              <a:defRPr sz="1600"/>
            </a:lvl8pPr>
            <a:lvl9pPr marL="0" indent="0" algn="ctr">
              <a:lnSpc>
                <a:spcPct val="100000"/>
              </a:lnSpc>
              <a:spcBef>
                <a:spcPts val="0"/>
              </a:spcBef>
              <a:buNone/>
              <a:defRPr sz="1600"/>
            </a:lvl9pPr>
          </a:lstStyle>
          <a:p>
            <a:pPr lvl="0"/>
            <a:r>
              <a:t>Chart Header (16 pt)</a:t>
            </a:r>
          </a:p>
        </p:txBody>
      </p:sp>
      <p:sp>
        <p:nvSpPr>
          <p:cNvPr id="25" name="Media Placeholder 2"/>
          <p:cNvSpPr>
            <a:spLocks noGrp="1"/>
          </p:cNvSpPr>
          <p:nvPr>
            <p:ph type="media" sz="quarter" idx="31" hasCustomPrompt="1"/>
          </p:nvPr>
        </p:nvSpPr>
        <p:spPr>
          <a:xfrm>
            <a:off x="503852" y="1799726"/>
            <a:ext cx="3535680" cy="9144"/>
          </a:xfrm>
          <a:prstGeom prst="rect">
            <a:avLst/>
          </a:prstGeom>
          <a:solidFill>
            <a:schemeClr val="tx2"/>
          </a:solidFill>
        </p:spPr>
        <p:txBody>
          <a:bodyPr/>
          <a:lstStyle>
            <a:lvl1pPr marL="0" indent="0">
              <a:buNone/>
              <a:defRPr/>
            </a:lvl1pPr>
          </a:lstStyle>
          <a:p>
            <a:r>
              <a:t> </a:t>
            </a:r>
          </a:p>
        </p:txBody>
      </p:sp>
      <p:sp>
        <p:nvSpPr>
          <p:cNvPr id="4" name="Content Placeholder 3"/>
          <p:cNvSpPr>
            <a:spLocks noGrp="1"/>
          </p:cNvSpPr>
          <p:nvPr>
            <p:ph sz="quarter" idx="32"/>
          </p:nvPr>
        </p:nvSpPr>
        <p:spPr>
          <a:xfrm>
            <a:off x="503852" y="1856232"/>
            <a:ext cx="3535680" cy="4274422"/>
          </a:xfrm>
        </p:spPr>
        <p:txBody>
          <a:bodyPr>
            <a:normAutofit/>
          </a:bodyPr>
          <a:lstStyle>
            <a:lvl1pPr>
              <a:defRPr sz="2000"/>
            </a:lvl1pPr>
            <a:lvl2pPr>
              <a:defRPr sz="1800"/>
            </a:lvl2pPr>
            <a:lvl3pPr>
              <a:defRPr sz="1600"/>
            </a:lvl3pPr>
            <a:lvl4pPr>
              <a:defRPr sz="1200"/>
            </a:lvl4pPr>
            <a:lvl5pPr>
              <a:defRPr sz="1200"/>
            </a:lvl5pPr>
            <a:lvl6pPr>
              <a:defRPr sz="1200"/>
            </a:lvl6pPr>
            <a:lvl7pPr>
              <a:defRPr sz="1200"/>
            </a:lvl7pPr>
            <a:lvl8pPr>
              <a:defRPr sz="1200"/>
            </a:lvl8pPr>
            <a:lvl9pPr>
              <a:defRPr sz="1200"/>
            </a:lvl9pPr>
          </a:lstStyle>
          <a:p>
            <a:pPr lvl="0"/>
            <a:r>
              <a:t>Edit Master text styles</a:t>
            </a:r>
          </a:p>
          <a:p>
            <a:pPr lvl="1"/>
            <a:r>
              <a:t>Second level</a:t>
            </a:r>
          </a:p>
          <a:p>
            <a:pPr lvl="2"/>
            <a:r>
              <a:t>Third level</a:t>
            </a:r>
          </a:p>
        </p:txBody>
      </p:sp>
      <p:sp>
        <p:nvSpPr>
          <p:cNvPr id="14" name="Text Placeholder 13"/>
          <p:cNvSpPr>
            <a:spLocks noGrp="1"/>
          </p:cNvSpPr>
          <p:nvPr>
            <p:ph type="body" sz="quarter" idx="33" hasCustomPrompt="1"/>
          </p:nvPr>
        </p:nvSpPr>
        <p:spPr>
          <a:xfrm>
            <a:off x="4321548" y="1393326"/>
            <a:ext cx="3535680" cy="406400"/>
          </a:xfrm>
        </p:spPr>
        <p:txBody>
          <a:bodyPr anchor="ctr">
            <a:noAutofit/>
          </a:bodyPr>
          <a:lstStyle>
            <a:lvl1pPr marL="0" indent="0" algn="ctr">
              <a:lnSpc>
                <a:spcPct val="100000"/>
              </a:lnSpc>
              <a:spcBef>
                <a:spcPts val="0"/>
              </a:spcBef>
              <a:buNone/>
              <a:defRPr sz="1600"/>
            </a:lvl1pPr>
            <a:lvl2pPr marL="0" indent="0" algn="ctr">
              <a:lnSpc>
                <a:spcPct val="100000"/>
              </a:lnSpc>
              <a:spcBef>
                <a:spcPts val="0"/>
              </a:spcBef>
              <a:buNone/>
              <a:defRPr sz="1600"/>
            </a:lvl2pPr>
            <a:lvl3pPr marL="0" indent="0" algn="ctr">
              <a:lnSpc>
                <a:spcPct val="100000"/>
              </a:lnSpc>
              <a:spcBef>
                <a:spcPts val="0"/>
              </a:spcBef>
              <a:buNone/>
              <a:defRPr sz="1600"/>
            </a:lvl3pPr>
            <a:lvl4pPr marL="0" indent="0" algn="ctr">
              <a:lnSpc>
                <a:spcPct val="100000"/>
              </a:lnSpc>
              <a:spcBef>
                <a:spcPts val="0"/>
              </a:spcBef>
              <a:buNone/>
              <a:defRPr sz="1600"/>
            </a:lvl4pPr>
            <a:lvl5pPr marL="0" indent="0" algn="ctr">
              <a:lnSpc>
                <a:spcPct val="100000"/>
              </a:lnSpc>
              <a:spcBef>
                <a:spcPts val="0"/>
              </a:spcBef>
              <a:buNone/>
              <a:defRPr sz="1600"/>
            </a:lvl5pPr>
            <a:lvl6pPr marL="0" indent="0" algn="ctr">
              <a:lnSpc>
                <a:spcPct val="100000"/>
              </a:lnSpc>
              <a:spcBef>
                <a:spcPts val="0"/>
              </a:spcBef>
              <a:buNone/>
              <a:defRPr sz="1600"/>
            </a:lvl6pPr>
            <a:lvl7pPr marL="0" indent="0" algn="ctr">
              <a:lnSpc>
                <a:spcPct val="100000"/>
              </a:lnSpc>
              <a:spcBef>
                <a:spcPts val="0"/>
              </a:spcBef>
              <a:buNone/>
              <a:defRPr sz="1600"/>
            </a:lvl7pPr>
            <a:lvl8pPr marL="0" indent="0" algn="ctr">
              <a:lnSpc>
                <a:spcPct val="100000"/>
              </a:lnSpc>
              <a:spcBef>
                <a:spcPts val="0"/>
              </a:spcBef>
              <a:buNone/>
              <a:defRPr sz="1600"/>
            </a:lvl8pPr>
            <a:lvl9pPr marL="0" indent="0" algn="ctr">
              <a:lnSpc>
                <a:spcPct val="100000"/>
              </a:lnSpc>
              <a:spcBef>
                <a:spcPts val="0"/>
              </a:spcBef>
              <a:buNone/>
              <a:defRPr sz="1600"/>
            </a:lvl9pPr>
          </a:lstStyle>
          <a:p>
            <a:pPr lvl="0"/>
            <a:r>
              <a:t>Chart Header (16 pt)</a:t>
            </a:r>
          </a:p>
        </p:txBody>
      </p:sp>
      <p:sp>
        <p:nvSpPr>
          <p:cNvPr id="15" name="Media Placeholder 2"/>
          <p:cNvSpPr>
            <a:spLocks noGrp="1"/>
          </p:cNvSpPr>
          <p:nvPr>
            <p:ph type="media" sz="quarter" idx="34" hasCustomPrompt="1"/>
          </p:nvPr>
        </p:nvSpPr>
        <p:spPr>
          <a:xfrm>
            <a:off x="4321548" y="1799726"/>
            <a:ext cx="3535680" cy="9144"/>
          </a:xfrm>
          <a:prstGeom prst="rect">
            <a:avLst/>
          </a:prstGeom>
          <a:solidFill>
            <a:schemeClr val="tx2"/>
          </a:solidFill>
        </p:spPr>
        <p:txBody>
          <a:bodyPr/>
          <a:lstStyle>
            <a:lvl1pPr marL="0" indent="0">
              <a:buNone/>
              <a:defRPr/>
            </a:lvl1pPr>
          </a:lstStyle>
          <a:p>
            <a:r>
              <a:t> </a:t>
            </a:r>
          </a:p>
        </p:txBody>
      </p:sp>
      <p:sp>
        <p:nvSpPr>
          <p:cNvPr id="16" name="Content Placeholder 3"/>
          <p:cNvSpPr>
            <a:spLocks noGrp="1"/>
          </p:cNvSpPr>
          <p:nvPr>
            <p:ph sz="quarter" idx="35"/>
          </p:nvPr>
        </p:nvSpPr>
        <p:spPr>
          <a:xfrm>
            <a:off x="4321548" y="1856232"/>
            <a:ext cx="3535680" cy="4274421"/>
          </a:xfrm>
        </p:spPr>
        <p:txBody>
          <a:bodyPr>
            <a:normAutofit/>
          </a:bodyPr>
          <a:lstStyle>
            <a:lvl1pPr>
              <a:defRPr sz="2000"/>
            </a:lvl1pPr>
            <a:lvl2pPr>
              <a:defRPr sz="1800"/>
            </a:lvl2pPr>
            <a:lvl3pPr>
              <a:defRPr sz="1600"/>
            </a:lvl3pPr>
            <a:lvl4pPr>
              <a:defRPr sz="1200"/>
            </a:lvl4pPr>
            <a:lvl5pPr>
              <a:defRPr sz="1200"/>
            </a:lvl5pPr>
            <a:lvl6pPr>
              <a:defRPr sz="1200"/>
            </a:lvl6pPr>
            <a:lvl7pPr>
              <a:defRPr sz="1200"/>
            </a:lvl7pPr>
            <a:lvl8pPr>
              <a:defRPr sz="1200"/>
            </a:lvl8pPr>
            <a:lvl9pPr>
              <a:defRPr sz="1200"/>
            </a:lvl9pPr>
          </a:lstStyle>
          <a:p>
            <a:pPr lvl="0"/>
            <a:r>
              <a:t>Edit Master text styles</a:t>
            </a:r>
          </a:p>
          <a:p>
            <a:pPr lvl="1"/>
            <a:r>
              <a:t>Second level</a:t>
            </a:r>
          </a:p>
          <a:p>
            <a:pPr lvl="2"/>
            <a:r>
              <a:t>Third level</a:t>
            </a:r>
          </a:p>
        </p:txBody>
      </p:sp>
      <p:sp>
        <p:nvSpPr>
          <p:cNvPr id="18" name="Text Placeholder 4"/>
          <p:cNvSpPr>
            <a:spLocks noGrp="1"/>
          </p:cNvSpPr>
          <p:nvPr>
            <p:ph type="body" sz="quarter" idx="36"/>
          </p:nvPr>
        </p:nvSpPr>
        <p:spPr>
          <a:xfrm>
            <a:off x="8145128" y="1856232"/>
            <a:ext cx="3538873" cy="4277868"/>
          </a:xfrm>
        </p:spPr>
        <p:txBody>
          <a:bodyPr/>
          <a:lstStyle>
            <a:lvl1pPr marL="0" indent="0">
              <a:buFont typeface="Calibri" panose="020F0502020204030204" pitchFamily="34" charset="0"/>
              <a:buChar char="​"/>
              <a:defRPr/>
            </a:lvl1pPr>
            <a:lvl2pPr marL="228600">
              <a:defRPr/>
            </a:lvl2pPr>
            <a:lvl3pPr marL="548640" indent="-228600">
              <a:defRPr/>
            </a:lvl3pPr>
            <a:lvl4pPr marL="868680">
              <a:defRPr/>
            </a:lvl4pPr>
            <a:lvl5pPr marL="1188720">
              <a:defRPr/>
            </a:lvl5pPr>
          </a:lstStyle>
          <a:p>
            <a:pPr lvl="0"/>
            <a:r>
              <a:t>Edit Master text styles</a:t>
            </a:r>
          </a:p>
          <a:p>
            <a:pPr lvl="1"/>
            <a:r>
              <a:t>Second level</a:t>
            </a:r>
          </a:p>
          <a:p>
            <a:pPr lvl="2"/>
            <a:r>
              <a:t>Third level</a:t>
            </a:r>
          </a:p>
          <a:p>
            <a:pPr lvl="3"/>
            <a:r>
              <a:t>Fourth level</a:t>
            </a:r>
          </a:p>
          <a:p>
            <a:pPr lvl="4"/>
            <a:r>
              <a:t>Fifth level</a:t>
            </a:r>
          </a:p>
        </p:txBody>
      </p:sp>
      <p:sp>
        <p:nvSpPr>
          <p:cNvPr id="17" name="Text Placeholder 7"/>
          <p:cNvSpPr>
            <a:spLocks noGrp="1"/>
          </p:cNvSpPr>
          <p:nvPr>
            <p:ph type="body" sz="quarter" idx="13" hasCustomPrompt="1"/>
          </p:nvPr>
        </p:nvSpPr>
        <p:spPr>
          <a:xfrm>
            <a:off x="550069" y="6333336"/>
            <a:ext cx="9634062" cy="239650"/>
          </a:xfrm>
        </p:spPr>
        <p:txBody>
          <a:bodyPr lIns="91440" rIns="91440" anchor="b">
            <a:normAutofit/>
          </a:bodyPr>
          <a:lstStyle>
            <a:lvl1pPr marL="0" indent="0">
              <a:lnSpc>
                <a:spcPct val="90000"/>
              </a:lnSpc>
              <a:spcBef>
                <a:spcPts val="0"/>
              </a:spcBef>
              <a:buNone/>
              <a:defRPr sz="600">
                <a:solidFill>
                  <a:srgbClr val="797979"/>
                </a:solidFill>
                <a:latin typeface="+mn-lt"/>
              </a:defRPr>
            </a:lvl1pPr>
            <a:lvl2pPr marL="0" indent="0">
              <a:spcBef>
                <a:spcPts val="0"/>
              </a:spcBef>
              <a:buNone/>
              <a:defRPr sz="600">
                <a:solidFill>
                  <a:srgbClr val="797979"/>
                </a:solidFill>
                <a:latin typeface="Arial" panose="020B0604020202020204"/>
              </a:defRPr>
            </a:lvl2pPr>
            <a:lvl3pPr marL="0" indent="0">
              <a:spcBef>
                <a:spcPts val="0"/>
              </a:spcBef>
              <a:buNone/>
              <a:defRPr sz="600">
                <a:solidFill>
                  <a:srgbClr val="797979"/>
                </a:solidFill>
                <a:latin typeface="Arial" panose="020B0604020202020204"/>
              </a:defRPr>
            </a:lvl3pPr>
            <a:lvl4pPr marL="0" indent="0">
              <a:spcBef>
                <a:spcPts val="0"/>
              </a:spcBef>
              <a:buNone/>
              <a:defRPr sz="600">
                <a:solidFill>
                  <a:srgbClr val="797979"/>
                </a:solidFill>
                <a:latin typeface="Arial" panose="020B0604020202020204"/>
              </a:defRPr>
            </a:lvl4pPr>
            <a:lvl5pPr marL="0" indent="0">
              <a:spcBef>
                <a:spcPts val="0"/>
              </a:spcBef>
              <a:buNone/>
              <a:defRPr sz="600">
                <a:solidFill>
                  <a:srgbClr val="797979"/>
                </a:solidFill>
                <a:latin typeface="Arial" panose="020B0604020202020204"/>
              </a:defRPr>
            </a:lvl5pPr>
            <a:lvl6pPr marL="0" indent="0">
              <a:spcBef>
                <a:spcPts val="0"/>
              </a:spcBef>
              <a:buNone/>
              <a:defRPr sz="600">
                <a:solidFill>
                  <a:srgbClr val="797979"/>
                </a:solidFill>
                <a:latin typeface="Arial" panose="020B0604020202020204"/>
              </a:defRPr>
            </a:lvl6pPr>
            <a:lvl7pPr marL="0" indent="0">
              <a:spcBef>
                <a:spcPts val="0"/>
              </a:spcBef>
              <a:buNone/>
              <a:defRPr sz="600">
                <a:solidFill>
                  <a:srgbClr val="797979"/>
                </a:solidFill>
                <a:latin typeface="Arial" panose="020B0604020202020204"/>
              </a:defRPr>
            </a:lvl7pPr>
            <a:lvl8pPr marL="0" indent="0">
              <a:spcBef>
                <a:spcPts val="0"/>
              </a:spcBef>
              <a:buNone/>
              <a:defRPr sz="600">
                <a:solidFill>
                  <a:srgbClr val="797979"/>
                </a:solidFill>
                <a:latin typeface="Arial" panose="020B0604020202020204"/>
              </a:defRPr>
            </a:lvl8pPr>
            <a:lvl9pPr marL="0" indent="0">
              <a:spcBef>
                <a:spcPts val="0"/>
              </a:spcBef>
              <a:buNone/>
              <a:defRPr sz="600">
                <a:solidFill>
                  <a:srgbClr val="797979"/>
                </a:solidFill>
                <a:latin typeface="Arial" panose="020B0604020202020204"/>
              </a:defRPr>
            </a:lvl9pPr>
          </a:lstStyle>
          <a:p>
            <a:pPr lvl="0"/>
            <a:r>
              <a:t>*Footnote/source info goes here. </a:t>
            </a:r>
          </a:p>
        </p:txBody>
      </p:sp>
      <p:sp>
        <p:nvSpPr>
          <p:cNvPr id="8" name="Slide Number Placeholder 2"/>
          <p:cNvSpPr>
            <a:spLocks noGrp="1"/>
          </p:cNvSpPr>
          <p:nvPr>
            <p:ph type="sldNum" sz="quarter" idx="16"/>
          </p:nvPr>
        </p:nvSpPr>
        <p:spPr/>
        <p:txBody>
          <a:bodyPr/>
          <a:lstStyle>
            <a:lvl1pPr>
              <a:defRPr/>
            </a:lvl1pPr>
          </a:lstStyle>
          <a:p>
            <a:fld id="{82269668-DF5E-4554-BEE1-FE6484930FB7}" type="slidenum">
              <a:rPr/>
              <a:pPr/>
              <a:t>‹#›</a:t>
            </a:fld>
            <a:endParaRPr/>
          </a:p>
        </p:txBody>
      </p:sp>
      <p:sp>
        <p:nvSpPr>
          <p:cNvPr id="2" name="Date Placeholder 1"/>
          <p:cNvSpPr>
            <a:spLocks noGrp="1"/>
          </p:cNvSpPr>
          <p:nvPr>
            <p:ph type="dt" sz="half" idx="37"/>
          </p:nvPr>
        </p:nvSpPr>
        <p:spPr/>
        <p:txBody>
          <a:bodyPr/>
          <a:lstStyle/>
          <a:p>
            <a:r>
              <a:t>Date</a:t>
            </a:r>
          </a:p>
        </p:txBody>
      </p:sp>
      <p:sp>
        <p:nvSpPr>
          <p:cNvPr id="5" name="Footer Placeholder 4"/>
          <p:cNvSpPr>
            <a:spLocks noGrp="1"/>
          </p:cNvSpPr>
          <p:nvPr>
            <p:ph type="ftr" sz="quarter" idx="38"/>
          </p:nvPr>
        </p:nvSpPr>
        <p:spPr/>
        <p:txBody>
          <a:bodyPr/>
          <a:lstStyle/>
          <a:p>
            <a:endParaRPr/>
          </a:p>
        </p:txBody>
      </p:sp>
    </p:spTree>
    <p:extLst>
      <p:ext uri="{BB962C8B-B14F-4D97-AF65-F5344CB8AC3E}">
        <p14:creationId xmlns:p14="http://schemas.microsoft.com/office/powerpoint/2010/main" val="13926564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Content w Outlines">
    <p:spTree>
      <p:nvGrpSpPr>
        <p:cNvPr id="1" name=""/>
        <p:cNvGrpSpPr/>
        <p:nvPr/>
      </p:nvGrpSpPr>
      <p:grpSpPr>
        <a:xfrm>
          <a:off x="0" y="0"/>
          <a:ext cx="0" cy="0"/>
          <a:chOff x="0" y="0"/>
          <a:chExt cx="0" cy="0"/>
        </a:xfrm>
      </p:grpSpPr>
      <p:grpSp>
        <p:nvGrpSpPr>
          <p:cNvPr id="7" name="Group 6"/>
          <p:cNvGrpSpPr/>
          <p:nvPr/>
        </p:nvGrpSpPr>
        <p:grpSpPr>
          <a:xfrm>
            <a:off x="493853" y="1365814"/>
            <a:ext cx="11250592" cy="4795373"/>
            <a:chOff x="216713" y="1142677"/>
            <a:chExt cx="8642169" cy="5191447"/>
          </a:xfrm>
        </p:grpSpPr>
        <p:sp>
          <p:nvSpPr>
            <p:cNvPr id="8" name="Rectangle 7"/>
            <p:cNvSpPr/>
            <p:nvPr/>
          </p:nvSpPr>
          <p:spPr>
            <a:xfrm>
              <a:off x="314013" y="1142677"/>
              <a:ext cx="8544869" cy="5086672"/>
            </a:xfrm>
            <a:prstGeom prst="rect">
              <a:avLst/>
            </a:prstGeom>
            <a:noFill/>
            <a:ln w="127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b="0" i="0">
                <a:latin typeface="+mn-lt"/>
              </a:endParaRPr>
            </a:p>
          </p:txBody>
        </p:sp>
        <p:sp>
          <p:nvSpPr>
            <p:cNvPr id="9" name="Rectangle 8"/>
            <p:cNvSpPr/>
            <p:nvPr/>
          </p:nvSpPr>
          <p:spPr>
            <a:xfrm>
              <a:off x="216713" y="1247452"/>
              <a:ext cx="8544869" cy="5086672"/>
            </a:xfrm>
            <a:prstGeom prst="rect">
              <a:avLst/>
            </a:prstGeom>
            <a:noFill/>
            <a:ln w="127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b="0" i="0">
                <a:latin typeface="+mn-lt"/>
              </a:endParaRPr>
            </a:p>
          </p:txBody>
        </p:sp>
      </p:grpSp>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a:xfrm>
            <a:off x="880281" y="1734232"/>
            <a:ext cx="10431439" cy="4058534"/>
          </a:xfrm>
        </p:spPr>
        <p:txBody>
          <a:bodyPr/>
          <a:lstStyle/>
          <a:p>
            <a:pPr lvl="0"/>
            <a:r>
              <a:t>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r>
              <a:t>Date</a:t>
            </a: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A4239FC-D220-4325-836E-4E6B32FBCBE1}" type="slidenum">
              <a:rPr/>
              <a:t>‹#›</a:t>
            </a:fld>
            <a:endParaRPr/>
          </a:p>
        </p:txBody>
      </p:sp>
    </p:spTree>
    <p:extLst>
      <p:ext uri="{BB962C8B-B14F-4D97-AF65-F5344CB8AC3E}">
        <p14:creationId xmlns:p14="http://schemas.microsoft.com/office/powerpoint/2010/main" val="17815964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2 Graphics">
    <p:spTree>
      <p:nvGrpSpPr>
        <p:cNvPr id="1" name=""/>
        <p:cNvGrpSpPr/>
        <p:nvPr/>
      </p:nvGrpSpPr>
      <p:grpSpPr>
        <a:xfrm>
          <a:off x="0" y="0"/>
          <a:ext cx="0" cy="0"/>
          <a:chOff x="0" y="0"/>
          <a:chExt cx="0" cy="0"/>
        </a:xfrm>
      </p:grpSpPr>
      <p:sp>
        <p:nvSpPr>
          <p:cNvPr id="13" name="Rectangle 12"/>
          <p:cNvSpPr/>
          <p:nvPr/>
        </p:nvSpPr>
        <p:spPr>
          <a:xfrm>
            <a:off x="0" y="1130021"/>
            <a:ext cx="12192000" cy="5194579"/>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800" b="0" i="0"/>
          </a:p>
        </p:txBody>
      </p:sp>
      <p:sp>
        <p:nvSpPr>
          <p:cNvPr id="30" name="Rectangle 29"/>
          <p:cNvSpPr/>
          <p:nvPr/>
        </p:nvSpPr>
        <p:spPr>
          <a:xfrm>
            <a:off x="590284" y="1388176"/>
            <a:ext cx="5213351" cy="474592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6" name="Rectangle 5"/>
          <p:cNvSpPr/>
          <p:nvPr/>
        </p:nvSpPr>
        <p:spPr>
          <a:xfrm>
            <a:off x="6392441" y="1380680"/>
            <a:ext cx="5213351" cy="475342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p:txBody>
          <a:bodyPr/>
          <a:lstStyle/>
          <a:p>
            <a:r>
              <a:t>Click to edit Master title style</a:t>
            </a:r>
          </a:p>
        </p:txBody>
      </p:sp>
      <p:sp>
        <p:nvSpPr>
          <p:cNvPr id="9" name="Content Placeholder 8"/>
          <p:cNvSpPr>
            <a:spLocks noGrp="1"/>
          </p:cNvSpPr>
          <p:nvPr>
            <p:ph sz="quarter" idx="13"/>
          </p:nvPr>
        </p:nvSpPr>
        <p:spPr>
          <a:xfrm>
            <a:off x="726810" y="1524000"/>
            <a:ext cx="4940300" cy="4474274"/>
          </a:xfrm>
        </p:spPr>
        <p:txBody>
          <a:bodyPr/>
          <a:lstStyle/>
          <a:p>
            <a:pPr lvl="0"/>
            <a:r>
              <a:t>Edit Master text styles</a:t>
            </a:r>
          </a:p>
          <a:p>
            <a:pPr lvl="1"/>
            <a:r>
              <a:t>Second level</a:t>
            </a:r>
          </a:p>
          <a:p>
            <a:pPr lvl="2"/>
            <a:r>
              <a:t>Third level</a:t>
            </a:r>
          </a:p>
          <a:p>
            <a:pPr lvl="3"/>
            <a:r>
              <a:t>Fourth level</a:t>
            </a:r>
          </a:p>
          <a:p>
            <a:pPr lvl="4"/>
            <a:r>
              <a:t>Fifth level</a:t>
            </a:r>
          </a:p>
        </p:txBody>
      </p:sp>
      <p:sp>
        <p:nvSpPr>
          <p:cNvPr id="15" name="Content Placeholder 8"/>
          <p:cNvSpPr>
            <a:spLocks noGrp="1"/>
          </p:cNvSpPr>
          <p:nvPr>
            <p:ph sz="quarter" idx="14"/>
          </p:nvPr>
        </p:nvSpPr>
        <p:spPr>
          <a:xfrm>
            <a:off x="6540501" y="1526237"/>
            <a:ext cx="4940300" cy="4474274"/>
          </a:xfrm>
        </p:spPr>
        <p:txBody>
          <a:bodyPr/>
          <a:lstStyle/>
          <a:p>
            <a:pPr lvl="0"/>
            <a:r>
              <a:t>Edit Master text styles</a:t>
            </a:r>
          </a:p>
          <a:p>
            <a:pPr lvl="1"/>
            <a:r>
              <a:t>Second level</a:t>
            </a:r>
          </a:p>
          <a:p>
            <a:pPr lvl="2"/>
            <a:r>
              <a:t>Third level</a:t>
            </a:r>
          </a:p>
          <a:p>
            <a:pPr lvl="3"/>
            <a:r>
              <a:t>Fourth level</a:t>
            </a:r>
          </a:p>
          <a:p>
            <a:pPr lvl="4"/>
            <a:r>
              <a:t>Fifth level</a:t>
            </a: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spTree>
    <p:extLst>
      <p:ext uri="{BB962C8B-B14F-4D97-AF65-F5344CB8AC3E}">
        <p14:creationId xmlns:p14="http://schemas.microsoft.com/office/powerpoint/2010/main" val="2969756715"/>
      </p:ext>
    </p:extLst>
  </p:cSld>
  <p:clrMapOvr>
    <a:masterClrMapping/>
  </p:clrMapOvr>
  <p:extLst>
    <p:ext uri="{DCECCB84-F9BA-43D5-87BE-67443E8EF086}">
      <p15:sldGuideLst xmlns:p15="http://schemas.microsoft.com/office/powerpoint/2012/main">
        <p15:guide id="1" orient="horz" pos="1152">
          <p15:clr>
            <a:srgbClr val="A4A3A4"/>
          </p15:clr>
        </p15:guide>
        <p15:guide id="2" orient="horz" pos="3432">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4 Text Boxes">
    <p:spTree>
      <p:nvGrpSpPr>
        <p:cNvPr id="1" name=""/>
        <p:cNvGrpSpPr/>
        <p:nvPr/>
      </p:nvGrpSpPr>
      <p:grpSpPr>
        <a:xfrm>
          <a:off x="0" y="0"/>
          <a:ext cx="0" cy="0"/>
          <a:chOff x="0" y="0"/>
          <a:chExt cx="0" cy="0"/>
        </a:xfrm>
      </p:grpSpPr>
      <p:sp>
        <p:nvSpPr>
          <p:cNvPr id="9" name="Rectangle 8"/>
          <p:cNvSpPr/>
          <p:nvPr/>
        </p:nvSpPr>
        <p:spPr>
          <a:xfrm>
            <a:off x="1692225" y="1828800"/>
            <a:ext cx="3793446" cy="3619500"/>
          </a:xfrm>
          <a:prstGeom prst="rect">
            <a:avLst/>
          </a:prstGeom>
          <a:solidFill>
            <a:srgbClr val="FFFFFF"/>
          </a:solidFill>
          <a:ln w="127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6715330" y="1828800"/>
            <a:ext cx="3793446" cy="3619500"/>
          </a:xfrm>
          <a:prstGeom prst="rect">
            <a:avLst/>
          </a:prstGeom>
          <a:solidFill>
            <a:srgbClr val="FFFFFF"/>
          </a:solidFill>
          <a:ln w="127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p:txBody>
          <a:bodyPr/>
          <a:lstStyle/>
          <a:p>
            <a:r>
              <a:t>Click to edit Master title style</a:t>
            </a:r>
          </a:p>
        </p:txBody>
      </p:sp>
      <p:sp>
        <p:nvSpPr>
          <p:cNvPr id="16" name="Text Placeholder 13"/>
          <p:cNvSpPr>
            <a:spLocks noGrp="1"/>
          </p:cNvSpPr>
          <p:nvPr>
            <p:ph type="body" sz="quarter" idx="14" hasCustomPrompt="1"/>
          </p:nvPr>
        </p:nvSpPr>
        <p:spPr>
          <a:xfrm>
            <a:off x="2264421" y="2056792"/>
            <a:ext cx="2649054" cy="1239466"/>
          </a:xfrm>
        </p:spPr>
        <p:txBody>
          <a:bodyPr anchor="ctr">
            <a:noAutofit/>
          </a:bodyPr>
          <a:lstStyle>
            <a:lvl1pPr marL="0" indent="0" algn="ctr">
              <a:lnSpc>
                <a:spcPct val="100000"/>
              </a:lnSpc>
              <a:spcBef>
                <a:spcPts val="0"/>
              </a:spcBef>
              <a:buNone/>
              <a:defRPr sz="1800"/>
            </a:lvl1pPr>
            <a:lvl2pPr marL="0" indent="0" algn="ctr">
              <a:lnSpc>
                <a:spcPct val="100000"/>
              </a:lnSpc>
              <a:spcBef>
                <a:spcPts val="0"/>
              </a:spcBef>
              <a:buNone/>
              <a:defRPr sz="1800"/>
            </a:lvl2pPr>
            <a:lvl3pPr marL="0" indent="0" algn="ctr">
              <a:lnSpc>
                <a:spcPct val="100000"/>
              </a:lnSpc>
              <a:spcBef>
                <a:spcPts val="0"/>
              </a:spcBef>
              <a:buNone/>
              <a:defRPr sz="1800"/>
            </a:lvl3pPr>
            <a:lvl4pPr marL="0" indent="0" algn="ctr">
              <a:lnSpc>
                <a:spcPct val="100000"/>
              </a:lnSpc>
              <a:spcBef>
                <a:spcPts val="0"/>
              </a:spcBef>
              <a:buNone/>
              <a:defRPr sz="1800"/>
            </a:lvl4pPr>
            <a:lvl5pPr marL="0" indent="0" algn="ctr">
              <a:lnSpc>
                <a:spcPct val="100000"/>
              </a:lnSpc>
              <a:spcBef>
                <a:spcPts val="0"/>
              </a:spcBef>
              <a:buNone/>
              <a:defRPr sz="1800"/>
            </a:lvl5pPr>
            <a:lvl6pPr marL="0" indent="0" algn="ctr">
              <a:lnSpc>
                <a:spcPct val="100000"/>
              </a:lnSpc>
              <a:spcBef>
                <a:spcPts val="0"/>
              </a:spcBef>
              <a:buNone/>
              <a:defRPr sz="1800"/>
            </a:lvl6pPr>
            <a:lvl7pPr marL="0" indent="0" algn="ctr">
              <a:lnSpc>
                <a:spcPct val="100000"/>
              </a:lnSpc>
              <a:spcBef>
                <a:spcPts val="0"/>
              </a:spcBef>
              <a:buNone/>
              <a:defRPr sz="1800"/>
            </a:lvl7pPr>
            <a:lvl8pPr marL="0" indent="0" algn="ctr">
              <a:lnSpc>
                <a:spcPct val="100000"/>
              </a:lnSpc>
              <a:spcBef>
                <a:spcPts val="0"/>
              </a:spcBef>
              <a:buNone/>
              <a:defRPr sz="1800"/>
            </a:lvl8pPr>
            <a:lvl9pPr marL="0" indent="0" algn="ctr">
              <a:lnSpc>
                <a:spcPct val="100000"/>
              </a:lnSpc>
              <a:spcBef>
                <a:spcPts val="0"/>
              </a:spcBef>
              <a:buNone/>
              <a:defRPr sz="1800"/>
            </a:lvl9pPr>
          </a:lstStyle>
          <a:p>
            <a:pPr lvl="0"/>
            <a:r>
              <a:t>subtext here</a:t>
            </a:r>
          </a:p>
        </p:txBody>
      </p:sp>
      <p:sp>
        <p:nvSpPr>
          <p:cNvPr id="35" name="Media Placeholder 2"/>
          <p:cNvSpPr>
            <a:spLocks noGrp="1"/>
          </p:cNvSpPr>
          <p:nvPr>
            <p:ph type="media" sz="quarter" idx="31" hasCustomPrompt="1"/>
          </p:nvPr>
        </p:nvSpPr>
        <p:spPr>
          <a:xfrm>
            <a:off x="2264421" y="3611118"/>
            <a:ext cx="2649054" cy="9144"/>
          </a:xfrm>
          <a:prstGeom prst="rect">
            <a:avLst/>
          </a:prstGeom>
          <a:solidFill>
            <a:srgbClr val="FF6600"/>
          </a:solidFill>
        </p:spPr>
        <p:txBody>
          <a:bodyPr/>
          <a:lstStyle>
            <a:lvl1pPr marL="0" indent="0">
              <a:buNone/>
              <a:defRPr/>
            </a:lvl1pPr>
          </a:lstStyle>
          <a:p>
            <a:r>
              <a:t> </a:t>
            </a:r>
          </a:p>
        </p:txBody>
      </p:sp>
      <p:sp>
        <p:nvSpPr>
          <p:cNvPr id="39" name="Text Placeholder 13"/>
          <p:cNvSpPr>
            <a:spLocks noGrp="1"/>
          </p:cNvSpPr>
          <p:nvPr>
            <p:ph type="body" sz="quarter" idx="35" hasCustomPrompt="1"/>
          </p:nvPr>
        </p:nvSpPr>
        <p:spPr>
          <a:xfrm>
            <a:off x="2264421" y="3980842"/>
            <a:ext cx="2649054" cy="1239466"/>
          </a:xfrm>
        </p:spPr>
        <p:txBody>
          <a:bodyPr anchor="ctr">
            <a:noAutofit/>
          </a:bodyPr>
          <a:lstStyle>
            <a:lvl1pPr marL="0" indent="0" algn="ctr">
              <a:lnSpc>
                <a:spcPct val="100000"/>
              </a:lnSpc>
              <a:spcBef>
                <a:spcPts val="0"/>
              </a:spcBef>
              <a:buNone/>
              <a:defRPr sz="1800"/>
            </a:lvl1pPr>
            <a:lvl2pPr marL="0" indent="0" algn="ctr">
              <a:lnSpc>
                <a:spcPct val="100000"/>
              </a:lnSpc>
              <a:spcBef>
                <a:spcPts val="0"/>
              </a:spcBef>
              <a:buNone/>
              <a:defRPr sz="1800"/>
            </a:lvl2pPr>
            <a:lvl3pPr marL="0" indent="0" algn="ctr">
              <a:lnSpc>
                <a:spcPct val="100000"/>
              </a:lnSpc>
              <a:spcBef>
                <a:spcPts val="0"/>
              </a:spcBef>
              <a:buNone/>
              <a:defRPr sz="1800"/>
            </a:lvl3pPr>
            <a:lvl4pPr marL="0" indent="0" algn="ctr">
              <a:lnSpc>
                <a:spcPct val="100000"/>
              </a:lnSpc>
              <a:spcBef>
                <a:spcPts val="0"/>
              </a:spcBef>
              <a:buNone/>
              <a:defRPr sz="1800"/>
            </a:lvl4pPr>
            <a:lvl5pPr marL="0" indent="0" algn="ctr">
              <a:lnSpc>
                <a:spcPct val="100000"/>
              </a:lnSpc>
              <a:spcBef>
                <a:spcPts val="0"/>
              </a:spcBef>
              <a:buNone/>
              <a:defRPr sz="1800"/>
            </a:lvl5pPr>
            <a:lvl6pPr marL="0" indent="0" algn="ctr">
              <a:lnSpc>
                <a:spcPct val="100000"/>
              </a:lnSpc>
              <a:spcBef>
                <a:spcPts val="0"/>
              </a:spcBef>
              <a:buNone/>
              <a:defRPr sz="1800"/>
            </a:lvl6pPr>
            <a:lvl7pPr marL="0" indent="0" algn="ctr">
              <a:lnSpc>
                <a:spcPct val="100000"/>
              </a:lnSpc>
              <a:spcBef>
                <a:spcPts val="0"/>
              </a:spcBef>
              <a:buNone/>
              <a:defRPr sz="1800"/>
            </a:lvl7pPr>
            <a:lvl8pPr marL="0" indent="0" algn="ctr">
              <a:lnSpc>
                <a:spcPct val="100000"/>
              </a:lnSpc>
              <a:spcBef>
                <a:spcPts val="0"/>
              </a:spcBef>
              <a:buNone/>
              <a:defRPr sz="1800"/>
            </a:lvl8pPr>
            <a:lvl9pPr marL="0" indent="0" algn="ctr">
              <a:lnSpc>
                <a:spcPct val="100000"/>
              </a:lnSpc>
              <a:spcBef>
                <a:spcPts val="0"/>
              </a:spcBef>
              <a:buNone/>
              <a:defRPr sz="1800"/>
            </a:lvl9pPr>
          </a:lstStyle>
          <a:p>
            <a:pPr lvl="0"/>
            <a:r>
              <a:t>subtext here</a:t>
            </a:r>
          </a:p>
        </p:txBody>
      </p:sp>
      <p:sp>
        <p:nvSpPr>
          <p:cNvPr id="40" name="Text Placeholder 13"/>
          <p:cNvSpPr>
            <a:spLocks noGrp="1"/>
          </p:cNvSpPr>
          <p:nvPr>
            <p:ph type="body" sz="quarter" idx="36" hasCustomPrompt="1"/>
          </p:nvPr>
        </p:nvSpPr>
        <p:spPr>
          <a:xfrm>
            <a:off x="7287525" y="2056792"/>
            <a:ext cx="2649054" cy="1239466"/>
          </a:xfrm>
        </p:spPr>
        <p:txBody>
          <a:bodyPr anchor="ctr">
            <a:noAutofit/>
          </a:bodyPr>
          <a:lstStyle>
            <a:lvl1pPr marL="0" indent="0" algn="ctr">
              <a:lnSpc>
                <a:spcPct val="100000"/>
              </a:lnSpc>
              <a:spcBef>
                <a:spcPts val="0"/>
              </a:spcBef>
              <a:buNone/>
              <a:defRPr sz="1800"/>
            </a:lvl1pPr>
            <a:lvl2pPr marL="0" indent="0" algn="ctr">
              <a:lnSpc>
                <a:spcPct val="100000"/>
              </a:lnSpc>
              <a:spcBef>
                <a:spcPts val="0"/>
              </a:spcBef>
              <a:buNone/>
              <a:defRPr sz="1800"/>
            </a:lvl2pPr>
            <a:lvl3pPr marL="0" indent="0" algn="ctr">
              <a:lnSpc>
                <a:spcPct val="100000"/>
              </a:lnSpc>
              <a:spcBef>
                <a:spcPts val="0"/>
              </a:spcBef>
              <a:buNone/>
              <a:defRPr sz="1800"/>
            </a:lvl3pPr>
            <a:lvl4pPr marL="0" indent="0" algn="ctr">
              <a:lnSpc>
                <a:spcPct val="100000"/>
              </a:lnSpc>
              <a:spcBef>
                <a:spcPts val="0"/>
              </a:spcBef>
              <a:buNone/>
              <a:defRPr sz="1800"/>
            </a:lvl4pPr>
            <a:lvl5pPr marL="0" indent="0" algn="ctr">
              <a:lnSpc>
                <a:spcPct val="100000"/>
              </a:lnSpc>
              <a:spcBef>
                <a:spcPts val="0"/>
              </a:spcBef>
              <a:buNone/>
              <a:defRPr sz="1800"/>
            </a:lvl5pPr>
            <a:lvl6pPr marL="0" indent="0" algn="ctr">
              <a:lnSpc>
                <a:spcPct val="100000"/>
              </a:lnSpc>
              <a:spcBef>
                <a:spcPts val="0"/>
              </a:spcBef>
              <a:buNone/>
              <a:defRPr sz="1800"/>
            </a:lvl6pPr>
            <a:lvl7pPr marL="0" indent="0" algn="ctr">
              <a:lnSpc>
                <a:spcPct val="100000"/>
              </a:lnSpc>
              <a:spcBef>
                <a:spcPts val="0"/>
              </a:spcBef>
              <a:buNone/>
              <a:defRPr sz="1800"/>
            </a:lvl7pPr>
            <a:lvl8pPr marL="0" indent="0" algn="ctr">
              <a:lnSpc>
                <a:spcPct val="100000"/>
              </a:lnSpc>
              <a:spcBef>
                <a:spcPts val="0"/>
              </a:spcBef>
              <a:buNone/>
              <a:defRPr sz="1800"/>
            </a:lvl8pPr>
            <a:lvl9pPr marL="0" indent="0" algn="ctr">
              <a:lnSpc>
                <a:spcPct val="100000"/>
              </a:lnSpc>
              <a:spcBef>
                <a:spcPts val="0"/>
              </a:spcBef>
              <a:buNone/>
              <a:defRPr sz="1800"/>
            </a:lvl9pPr>
          </a:lstStyle>
          <a:p>
            <a:pPr lvl="0"/>
            <a:r>
              <a:t>subtext here</a:t>
            </a:r>
          </a:p>
        </p:txBody>
      </p:sp>
      <p:sp>
        <p:nvSpPr>
          <p:cNvPr id="38" name="Media Placeholder 2"/>
          <p:cNvSpPr>
            <a:spLocks noGrp="1"/>
          </p:cNvSpPr>
          <p:nvPr>
            <p:ph type="media" sz="quarter" idx="34" hasCustomPrompt="1"/>
          </p:nvPr>
        </p:nvSpPr>
        <p:spPr>
          <a:xfrm>
            <a:off x="7287526" y="3611118"/>
            <a:ext cx="2649054" cy="9144"/>
          </a:xfrm>
          <a:prstGeom prst="rect">
            <a:avLst/>
          </a:prstGeom>
          <a:solidFill>
            <a:srgbClr val="FF6600"/>
          </a:solidFill>
        </p:spPr>
        <p:txBody>
          <a:bodyPr/>
          <a:lstStyle>
            <a:lvl1pPr marL="0" indent="0">
              <a:buNone/>
              <a:defRPr/>
            </a:lvl1pPr>
          </a:lstStyle>
          <a:p>
            <a:r>
              <a:t> </a:t>
            </a:r>
          </a:p>
        </p:txBody>
      </p:sp>
      <p:sp>
        <p:nvSpPr>
          <p:cNvPr id="41" name="Text Placeholder 13"/>
          <p:cNvSpPr>
            <a:spLocks noGrp="1"/>
          </p:cNvSpPr>
          <p:nvPr>
            <p:ph type="body" sz="quarter" idx="37" hasCustomPrompt="1"/>
          </p:nvPr>
        </p:nvSpPr>
        <p:spPr>
          <a:xfrm>
            <a:off x="7287525" y="3980842"/>
            <a:ext cx="2649054" cy="1239466"/>
          </a:xfrm>
        </p:spPr>
        <p:txBody>
          <a:bodyPr anchor="ctr">
            <a:noAutofit/>
          </a:bodyPr>
          <a:lstStyle>
            <a:lvl1pPr marL="0" indent="0" algn="ctr">
              <a:lnSpc>
                <a:spcPct val="100000"/>
              </a:lnSpc>
              <a:spcBef>
                <a:spcPts val="0"/>
              </a:spcBef>
              <a:buNone/>
              <a:defRPr sz="1800"/>
            </a:lvl1pPr>
            <a:lvl2pPr marL="0" indent="0" algn="ctr">
              <a:lnSpc>
                <a:spcPct val="100000"/>
              </a:lnSpc>
              <a:spcBef>
                <a:spcPts val="0"/>
              </a:spcBef>
              <a:buNone/>
              <a:defRPr sz="1800"/>
            </a:lvl2pPr>
            <a:lvl3pPr marL="0" indent="0" algn="ctr">
              <a:lnSpc>
                <a:spcPct val="100000"/>
              </a:lnSpc>
              <a:spcBef>
                <a:spcPts val="0"/>
              </a:spcBef>
              <a:buNone/>
              <a:defRPr sz="1800"/>
            </a:lvl3pPr>
            <a:lvl4pPr marL="0" indent="0" algn="ctr">
              <a:lnSpc>
                <a:spcPct val="100000"/>
              </a:lnSpc>
              <a:spcBef>
                <a:spcPts val="0"/>
              </a:spcBef>
              <a:buNone/>
              <a:defRPr sz="1800"/>
            </a:lvl4pPr>
            <a:lvl5pPr marL="0" indent="0" algn="ctr">
              <a:lnSpc>
                <a:spcPct val="100000"/>
              </a:lnSpc>
              <a:spcBef>
                <a:spcPts val="0"/>
              </a:spcBef>
              <a:buNone/>
              <a:defRPr sz="1800"/>
            </a:lvl5pPr>
            <a:lvl6pPr marL="0" indent="0" algn="ctr">
              <a:lnSpc>
                <a:spcPct val="100000"/>
              </a:lnSpc>
              <a:spcBef>
                <a:spcPts val="0"/>
              </a:spcBef>
              <a:buNone/>
              <a:defRPr sz="1800"/>
            </a:lvl6pPr>
            <a:lvl7pPr marL="0" indent="0" algn="ctr">
              <a:lnSpc>
                <a:spcPct val="100000"/>
              </a:lnSpc>
              <a:spcBef>
                <a:spcPts val="0"/>
              </a:spcBef>
              <a:buNone/>
              <a:defRPr sz="1800"/>
            </a:lvl7pPr>
            <a:lvl8pPr marL="0" indent="0" algn="ctr">
              <a:lnSpc>
                <a:spcPct val="100000"/>
              </a:lnSpc>
              <a:spcBef>
                <a:spcPts val="0"/>
              </a:spcBef>
              <a:buNone/>
              <a:defRPr sz="1800"/>
            </a:lvl8pPr>
            <a:lvl9pPr marL="0" indent="0" algn="ctr">
              <a:lnSpc>
                <a:spcPct val="100000"/>
              </a:lnSpc>
              <a:spcBef>
                <a:spcPts val="0"/>
              </a:spcBef>
              <a:buNone/>
              <a:defRPr sz="1800"/>
            </a:lvl9pPr>
          </a:lstStyle>
          <a:p>
            <a:pPr lvl="0"/>
            <a:r>
              <a:t>subtext here</a:t>
            </a: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spTree>
    <p:extLst>
      <p:ext uri="{BB962C8B-B14F-4D97-AF65-F5344CB8AC3E}">
        <p14:creationId xmlns:p14="http://schemas.microsoft.com/office/powerpoint/2010/main" val="2575061614"/>
      </p:ext>
    </p:extLst>
  </p:cSld>
  <p:clrMapOvr>
    <a:masterClrMapping/>
  </p:clrMapOvr>
  <p:extLst>
    <p:ext uri="{DCECCB84-F9BA-43D5-87BE-67443E8EF086}">
      <p15:sldGuideLst xmlns:p15="http://schemas.microsoft.com/office/powerpoint/2012/main">
        <p15:guide id="1" orient="horz" pos="1152">
          <p15:clr>
            <a:srgbClr val="A4A3A4"/>
          </p15:clr>
        </p15:guide>
        <p15:guide id="2" orient="horz" pos="3432">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71460" y="2663408"/>
            <a:ext cx="7067339" cy="1041064"/>
          </a:xfrm>
        </p:spPr>
        <p:txBody>
          <a:bodyPr anchor="ctr">
            <a:noAutofit/>
          </a:bodyPr>
          <a:lstStyle>
            <a:lvl1pPr>
              <a:defRPr sz="3200"/>
            </a:lvl1pPr>
          </a:lstStyle>
          <a:p>
            <a:r>
              <a:t>Section Divider Slide</a:t>
            </a:r>
            <a:br>
              <a:rPr/>
            </a:br>
            <a:r>
              <a:t>(32 pt Title Case)</a:t>
            </a: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cxnSp>
        <p:nvCxnSpPr>
          <p:cNvPr id="6" name="Straight Connector 5"/>
          <p:cNvCxnSpPr/>
          <p:nvPr/>
        </p:nvCxnSpPr>
        <p:spPr>
          <a:xfrm>
            <a:off x="1237540" y="2343151"/>
            <a:ext cx="0" cy="1743075"/>
          </a:xfrm>
          <a:prstGeom prst="line">
            <a:avLst/>
          </a:prstGeom>
          <a:ln w="12700">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03613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2 Interlocking Text Columns">
    <p:spTree>
      <p:nvGrpSpPr>
        <p:cNvPr id="1" name=""/>
        <p:cNvGrpSpPr/>
        <p:nvPr/>
      </p:nvGrpSpPr>
      <p:grpSpPr>
        <a:xfrm>
          <a:off x="0" y="0"/>
          <a:ext cx="0" cy="0"/>
          <a:chOff x="0" y="0"/>
          <a:chExt cx="0" cy="0"/>
        </a:xfrm>
      </p:grpSpPr>
      <p:sp>
        <p:nvSpPr>
          <p:cNvPr id="27" name="Rectangle 26"/>
          <p:cNvSpPr/>
          <p:nvPr/>
        </p:nvSpPr>
        <p:spPr>
          <a:xfrm>
            <a:off x="0" y="1130021"/>
            <a:ext cx="12192000" cy="5194579"/>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800" b="0" i="0"/>
          </a:p>
        </p:txBody>
      </p:sp>
      <p:sp>
        <p:nvSpPr>
          <p:cNvPr id="2" name="Title 1"/>
          <p:cNvSpPr>
            <a:spLocks noGrp="1"/>
          </p:cNvSpPr>
          <p:nvPr>
            <p:ph type="title"/>
          </p:nvPr>
        </p:nvSpPr>
        <p:spPr/>
        <p:txBody>
          <a:bodyPr/>
          <a:lstStyle/>
          <a:p>
            <a:r>
              <a:t>Click to edit Master title style</a:t>
            </a:r>
          </a:p>
        </p:txBody>
      </p:sp>
      <p:sp>
        <p:nvSpPr>
          <p:cNvPr id="30" name="Text Placeholder 13"/>
          <p:cNvSpPr>
            <a:spLocks noGrp="1"/>
          </p:cNvSpPr>
          <p:nvPr>
            <p:ph type="body" sz="quarter" idx="14" hasCustomPrompt="1"/>
          </p:nvPr>
        </p:nvSpPr>
        <p:spPr>
          <a:xfrm>
            <a:off x="838194" y="1688162"/>
            <a:ext cx="4076773" cy="901676"/>
          </a:xfrm>
          <a:solidFill>
            <a:srgbClr val="FF6600"/>
          </a:solidFill>
        </p:spPr>
        <p:txBody>
          <a:bodyPr lIns="201168" tIns="91440" rIns="201168" bIns="182880" anchor="ctr">
            <a:noAutofit/>
          </a:bodyPr>
          <a:lstStyle>
            <a:lvl1pPr marL="0" indent="0">
              <a:lnSpc>
                <a:spcPct val="100000"/>
              </a:lnSpc>
              <a:spcBef>
                <a:spcPts val="0"/>
              </a:spcBef>
              <a:buNone/>
              <a:defRPr sz="2400">
                <a:solidFill>
                  <a:srgbClr val="FFFFFF"/>
                </a:solidFill>
              </a:defRPr>
            </a:lvl1pPr>
            <a:lvl2pPr marL="0" indent="0">
              <a:lnSpc>
                <a:spcPct val="100000"/>
              </a:lnSpc>
              <a:spcBef>
                <a:spcPts val="0"/>
              </a:spcBef>
              <a:buNone/>
              <a:defRPr sz="2400">
                <a:solidFill>
                  <a:srgbClr val="F2F2F2"/>
                </a:solidFill>
              </a:defRPr>
            </a:lvl2pPr>
            <a:lvl3pPr marL="0" indent="0">
              <a:lnSpc>
                <a:spcPct val="100000"/>
              </a:lnSpc>
              <a:spcBef>
                <a:spcPts val="0"/>
              </a:spcBef>
              <a:buNone/>
              <a:defRPr sz="2400">
                <a:solidFill>
                  <a:srgbClr val="F2F2F2"/>
                </a:solidFill>
              </a:defRPr>
            </a:lvl3pPr>
            <a:lvl4pPr marL="0" indent="0">
              <a:lnSpc>
                <a:spcPct val="100000"/>
              </a:lnSpc>
              <a:spcBef>
                <a:spcPts val="0"/>
              </a:spcBef>
              <a:buNone/>
              <a:defRPr sz="2400">
                <a:solidFill>
                  <a:srgbClr val="F2F2F2"/>
                </a:solidFill>
              </a:defRPr>
            </a:lvl4pPr>
            <a:lvl5pPr marL="0" indent="0">
              <a:lnSpc>
                <a:spcPct val="100000"/>
              </a:lnSpc>
              <a:spcBef>
                <a:spcPts val="0"/>
              </a:spcBef>
              <a:buNone/>
              <a:defRPr sz="2400">
                <a:solidFill>
                  <a:srgbClr val="F2F2F2"/>
                </a:solidFill>
              </a:defRPr>
            </a:lvl5pPr>
            <a:lvl6pPr marL="0" indent="0">
              <a:lnSpc>
                <a:spcPct val="100000"/>
              </a:lnSpc>
              <a:spcBef>
                <a:spcPts val="0"/>
              </a:spcBef>
              <a:buNone/>
              <a:defRPr sz="2400">
                <a:solidFill>
                  <a:srgbClr val="F2F2F2"/>
                </a:solidFill>
              </a:defRPr>
            </a:lvl6pPr>
            <a:lvl7pPr marL="0" indent="0">
              <a:lnSpc>
                <a:spcPct val="100000"/>
              </a:lnSpc>
              <a:spcBef>
                <a:spcPts val="0"/>
              </a:spcBef>
              <a:buNone/>
              <a:defRPr sz="2400">
                <a:solidFill>
                  <a:srgbClr val="F2F2F2"/>
                </a:solidFill>
              </a:defRPr>
            </a:lvl7pPr>
            <a:lvl8pPr marL="0" indent="0">
              <a:lnSpc>
                <a:spcPct val="100000"/>
              </a:lnSpc>
              <a:spcBef>
                <a:spcPts val="0"/>
              </a:spcBef>
              <a:buNone/>
              <a:defRPr sz="2400">
                <a:solidFill>
                  <a:srgbClr val="F2F2F2"/>
                </a:solidFill>
              </a:defRPr>
            </a:lvl8pPr>
            <a:lvl9pPr marL="0" indent="0">
              <a:lnSpc>
                <a:spcPct val="100000"/>
              </a:lnSpc>
              <a:spcBef>
                <a:spcPts val="0"/>
              </a:spcBef>
              <a:buNone/>
              <a:defRPr sz="2400">
                <a:solidFill>
                  <a:srgbClr val="F2F2F2"/>
                </a:solidFill>
              </a:defRPr>
            </a:lvl9pPr>
          </a:lstStyle>
          <a:p>
            <a:pPr lvl="0"/>
            <a:r>
              <a:t>Header text</a:t>
            </a:r>
          </a:p>
        </p:txBody>
      </p:sp>
      <p:sp>
        <p:nvSpPr>
          <p:cNvPr id="8" name="Text Placeholder 7"/>
          <p:cNvSpPr>
            <a:spLocks noGrp="1"/>
          </p:cNvSpPr>
          <p:nvPr>
            <p:ph type="body" sz="quarter" idx="49"/>
          </p:nvPr>
        </p:nvSpPr>
        <p:spPr>
          <a:xfrm>
            <a:off x="1455164" y="2364438"/>
            <a:ext cx="4112683" cy="3248025"/>
          </a:xfrm>
          <a:solidFill>
            <a:srgbClr val="FFFFFF"/>
          </a:solidFill>
          <a:ln>
            <a:noFill/>
          </a:ln>
        </p:spPr>
        <p:txBody>
          <a:bodyPr lIns="91440" tIns="365760" anchor="t" anchorCtr="1">
            <a:noAutofit/>
          </a:bodyPr>
          <a:lstStyle>
            <a:lvl1pPr marL="182880" indent="-182880">
              <a:defRPr sz="1600">
                <a:solidFill>
                  <a:srgbClr val="000000"/>
                </a:solidFill>
              </a:defRPr>
            </a:lvl1pPr>
            <a:lvl2pPr marL="463550" indent="-228600">
              <a:defRPr sz="1400">
                <a:solidFill>
                  <a:srgbClr val="000000"/>
                </a:solidFill>
              </a:defRPr>
            </a:lvl2pPr>
            <a:lvl3pPr marL="682625" indent="-182563">
              <a:defRPr sz="1200">
                <a:solidFill>
                  <a:srgbClr val="000000"/>
                </a:solidFill>
              </a:defRPr>
            </a:lvl3pPr>
            <a:lvl4pPr marL="1143000" indent="-182880">
              <a:defRPr sz="1100">
                <a:solidFill>
                  <a:srgbClr val="000000"/>
                </a:solidFill>
              </a:defRPr>
            </a:lvl4pPr>
            <a:lvl5pPr marL="1463040" indent="-182880">
              <a:defRPr sz="1100">
                <a:solidFill>
                  <a:srgbClr val="000000"/>
                </a:solidFill>
              </a:defRPr>
            </a:lvl5pPr>
          </a:lstStyle>
          <a:p>
            <a:pPr lvl="0"/>
            <a:r>
              <a:t>Edit Master text styles</a:t>
            </a:r>
          </a:p>
          <a:p>
            <a:pPr lvl="1"/>
            <a:r>
              <a:t>Second level</a:t>
            </a:r>
          </a:p>
          <a:p>
            <a:pPr lvl="2"/>
            <a:r>
              <a:t>Third level</a:t>
            </a:r>
          </a:p>
          <a:p>
            <a:pPr lvl="3"/>
            <a:r>
              <a:t>Fourth level</a:t>
            </a:r>
          </a:p>
          <a:p>
            <a:pPr lvl="4"/>
            <a:r>
              <a:t>Fifth level</a:t>
            </a:r>
          </a:p>
        </p:txBody>
      </p:sp>
      <p:sp>
        <p:nvSpPr>
          <p:cNvPr id="31" name="Text Placeholder 13"/>
          <p:cNvSpPr>
            <a:spLocks noGrp="1"/>
          </p:cNvSpPr>
          <p:nvPr>
            <p:ph type="body" sz="quarter" idx="48" hasCustomPrompt="1"/>
          </p:nvPr>
        </p:nvSpPr>
        <p:spPr>
          <a:xfrm>
            <a:off x="6608999" y="1688162"/>
            <a:ext cx="4076773" cy="901676"/>
          </a:xfrm>
          <a:solidFill>
            <a:srgbClr val="FF6600"/>
          </a:solidFill>
        </p:spPr>
        <p:txBody>
          <a:bodyPr lIns="201168" tIns="91440" rIns="201168" bIns="182880" anchor="ctr">
            <a:noAutofit/>
          </a:bodyPr>
          <a:lstStyle>
            <a:lvl1pPr marL="0" indent="0">
              <a:lnSpc>
                <a:spcPct val="100000"/>
              </a:lnSpc>
              <a:spcBef>
                <a:spcPts val="0"/>
              </a:spcBef>
              <a:buNone/>
              <a:defRPr sz="2400">
                <a:solidFill>
                  <a:srgbClr val="FFFFFF"/>
                </a:solidFill>
              </a:defRPr>
            </a:lvl1pPr>
            <a:lvl2pPr marL="0" indent="0">
              <a:lnSpc>
                <a:spcPct val="100000"/>
              </a:lnSpc>
              <a:spcBef>
                <a:spcPts val="0"/>
              </a:spcBef>
              <a:buNone/>
              <a:defRPr sz="2400">
                <a:solidFill>
                  <a:srgbClr val="F2F2F2"/>
                </a:solidFill>
              </a:defRPr>
            </a:lvl2pPr>
            <a:lvl3pPr marL="0" indent="0">
              <a:lnSpc>
                <a:spcPct val="100000"/>
              </a:lnSpc>
              <a:spcBef>
                <a:spcPts val="0"/>
              </a:spcBef>
              <a:buNone/>
              <a:defRPr sz="2400">
                <a:solidFill>
                  <a:srgbClr val="F2F2F2"/>
                </a:solidFill>
              </a:defRPr>
            </a:lvl3pPr>
            <a:lvl4pPr marL="0" indent="0">
              <a:lnSpc>
                <a:spcPct val="100000"/>
              </a:lnSpc>
              <a:spcBef>
                <a:spcPts val="0"/>
              </a:spcBef>
              <a:buNone/>
              <a:defRPr sz="2400">
                <a:solidFill>
                  <a:srgbClr val="F2F2F2"/>
                </a:solidFill>
              </a:defRPr>
            </a:lvl4pPr>
            <a:lvl5pPr marL="0" indent="0">
              <a:lnSpc>
                <a:spcPct val="100000"/>
              </a:lnSpc>
              <a:spcBef>
                <a:spcPts val="0"/>
              </a:spcBef>
              <a:buNone/>
              <a:defRPr sz="2400">
                <a:solidFill>
                  <a:srgbClr val="F2F2F2"/>
                </a:solidFill>
              </a:defRPr>
            </a:lvl5pPr>
            <a:lvl6pPr marL="0" indent="0">
              <a:lnSpc>
                <a:spcPct val="100000"/>
              </a:lnSpc>
              <a:spcBef>
                <a:spcPts val="0"/>
              </a:spcBef>
              <a:buNone/>
              <a:defRPr sz="2400">
                <a:solidFill>
                  <a:srgbClr val="F2F2F2"/>
                </a:solidFill>
              </a:defRPr>
            </a:lvl6pPr>
            <a:lvl7pPr marL="0" indent="0">
              <a:lnSpc>
                <a:spcPct val="100000"/>
              </a:lnSpc>
              <a:spcBef>
                <a:spcPts val="0"/>
              </a:spcBef>
              <a:buNone/>
              <a:defRPr sz="2400">
                <a:solidFill>
                  <a:srgbClr val="F2F2F2"/>
                </a:solidFill>
              </a:defRPr>
            </a:lvl7pPr>
            <a:lvl8pPr marL="0" indent="0">
              <a:lnSpc>
                <a:spcPct val="100000"/>
              </a:lnSpc>
              <a:spcBef>
                <a:spcPts val="0"/>
              </a:spcBef>
              <a:buNone/>
              <a:defRPr sz="2400">
                <a:solidFill>
                  <a:srgbClr val="F2F2F2"/>
                </a:solidFill>
              </a:defRPr>
            </a:lvl8pPr>
            <a:lvl9pPr marL="0" indent="0">
              <a:lnSpc>
                <a:spcPct val="100000"/>
              </a:lnSpc>
              <a:spcBef>
                <a:spcPts val="0"/>
              </a:spcBef>
              <a:buNone/>
              <a:defRPr sz="2400">
                <a:solidFill>
                  <a:srgbClr val="F2F2F2"/>
                </a:solidFill>
              </a:defRPr>
            </a:lvl9pPr>
          </a:lstStyle>
          <a:p>
            <a:pPr lvl="0"/>
            <a:r>
              <a:t>Header text</a:t>
            </a:r>
          </a:p>
        </p:txBody>
      </p:sp>
      <p:sp>
        <p:nvSpPr>
          <p:cNvPr id="35" name="Text Placeholder 7"/>
          <p:cNvSpPr>
            <a:spLocks noGrp="1"/>
          </p:cNvSpPr>
          <p:nvPr>
            <p:ph type="body" sz="quarter" idx="50"/>
          </p:nvPr>
        </p:nvSpPr>
        <p:spPr>
          <a:xfrm>
            <a:off x="7225669" y="2364438"/>
            <a:ext cx="4112683" cy="3248025"/>
          </a:xfrm>
          <a:solidFill>
            <a:srgbClr val="FFFFFF"/>
          </a:solidFill>
          <a:ln>
            <a:noFill/>
          </a:ln>
        </p:spPr>
        <p:txBody>
          <a:bodyPr lIns="91440" tIns="365760" anchor="t" anchorCtr="1">
            <a:noAutofit/>
          </a:bodyPr>
          <a:lstStyle>
            <a:lvl1pPr marL="182880" indent="-182880">
              <a:defRPr sz="1600">
                <a:solidFill>
                  <a:srgbClr val="000000"/>
                </a:solidFill>
              </a:defRPr>
            </a:lvl1pPr>
            <a:lvl2pPr marL="463550" indent="-228600">
              <a:defRPr sz="1400">
                <a:solidFill>
                  <a:srgbClr val="000000"/>
                </a:solidFill>
              </a:defRPr>
            </a:lvl2pPr>
            <a:lvl3pPr marL="682625" indent="-182563">
              <a:defRPr sz="1200">
                <a:solidFill>
                  <a:srgbClr val="000000"/>
                </a:solidFill>
              </a:defRPr>
            </a:lvl3pPr>
            <a:lvl4pPr marL="1143000" indent="-182880">
              <a:defRPr sz="1100">
                <a:solidFill>
                  <a:srgbClr val="000000"/>
                </a:solidFill>
              </a:defRPr>
            </a:lvl4pPr>
            <a:lvl5pPr marL="1463040" indent="-182880">
              <a:defRPr sz="1100">
                <a:solidFill>
                  <a:srgbClr val="000000"/>
                </a:solidFill>
              </a:defRPr>
            </a:lvl5pPr>
          </a:lstStyle>
          <a:p>
            <a:pPr lvl="0"/>
            <a:r>
              <a:t>Edit Master text styles</a:t>
            </a:r>
          </a:p>
          <a:p>
            <a:pPr lvl="1"/>
            <a:r>
              <a:t>Second level</a:t>
            </a:r>
          </a:p>
          <a:p>
            <a:pPr lvl="2"/>
            <a:r>
              <a:t>Third level</a:t>
            </a:r>
          </a:p>
          <a:p>
            <a:pPr lvl="3"/>
            <a:r>
              <a:t>Fourth level</a:t>
            </a:r>
          </a:p>
          <a:p>
            <a:pPr lvl="4"/>
            <a:r>
              <a:t>Fifth level</a:t>
            </a: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spTree>
    <p:extLst>
      <p:ext uri="{BB962C8B-B14F-4D97-AF65-F5344CB8AC3E}">
        <p14:creationId xmlns:p14="http://schemas.microsoft.com/office/powerpoint/2010/main" val="2715611071"/>
      </p:ext>
    </p:extLst>
  </p:cSld>
  <p:clrMapOvr>
    <a:masterClrMapping/>
  </p:clrMapOvr>
  <p:extLst>
    <p:ext uri="{DCECCB84-F9BA-43D5-87BE-67443E8EF086}">
      <p15:sldGuideLst xmlns:p15="http://schemas.microsoft.com/office/powerpoint/2012/main">
        <p15:guide id="1" orient="horz" pos="1152">
          <p15:clr>
            <a:srgbClr val="A4A3A4"/>
          </p15:clr>
        </p15:guide>
        <p15:guide id="2" orient="horz" pos="3432">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Interlocking Text Columns">
    <p:spTree>
      <p:nvGrpSpPr>
        <p:cNvPr id="1" name=""/>
        <p:cNvGrpSpPr/>
        <p:nvPr/>
      </p:nvGrpSpPr>
      <p:grpSpPr>
        <a:xfrm>
          <a:off x="0" y="0"/>
          <a:ext cx="0" cy="0"/>
          <a:chOff x="0" y="0"/>
          <a:chExt cx="0" cy="0"/>
        </a:xfrm>
      </p:grpSpPr>
      <p:sp>
        <p:nvSpPr>
          <p:cNvPr id="35" name="Rectangle 34"/>
          <p:cNvSpPr/>
          <p:nvPr/>
        </p:nvSpPr>
        <p:spPr>
          <a:xfrm>
            <a:off x="0" y="1130021"/>
            <a:ext cx="12192000" cy="5194579"/>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800" b="0" i="0"/>
          </a:p>
        </p:txBody>
      </p:sp>
      <p:sp>
        <p:nvSpPr>
          <p:cNvPr id="2" name="Title 1"/>
          <p:cNvSpPr>
            <a:spLocks noGrp="1"/>
          </p:cNvSpPr>
          <p:nvPr>
            <p:ph type="title"/>
          </p:nvPr>
        </p:nvSpPr>
        <p:spPr/>
        <p:txBody>
          <a:bodyPr/>
          <a:lstStyle/>
          <a:p>
            <a:r>
              <a:t>Click to edit Master title style</a:t>
            </a:r>
          </a:p>
        </p:txBody>
      </p:sp>
      <p:sp>
        <p:nvSpPr>
          <p:cNvPr id="41" name="Text Placeholder 13"/>
          <p:cNvSpPr>
            <a:spLocks noGrp="1"/>
          </p:cNvSpPr>
          <p:nvPr>
            <p:ph type="body" sz="quarter" idx="14" hasCustomPrompt="1"/>
          </p:nvPr>
        </p:nvSpPr>
        <p:spPr>
          <a:xfrm>
            <a:off x="351829" y="1688162"/>
            <a:ext cx="2980484" cy="977670"/>
          </a:xfrm>
          <a:solidFill>
            <a:srgbClr val="FF6600"/>
          </a:solidFill>
        </p:spPr>
        <p:txBody>
          <a:bodyPr lIns="201168" tIns="91440" rIns="201168" bIns="182880" anchor="ctr">
            <a:noAutofit/>
          </a:bodyPr>
          <a:lstStyle>
            <a:lvl1pPr marL="0" indent="0">
              <a:lnSpc>
                <a:spcPct val="100000"/>
              </a:lnSpc>
              <a:spcBef>
                <a:spcPts val="0"/>
              </a:spcBef>
              <a:buNone/>
              <a:defRPr sz="2400">
                <a:solidFill>
                  <a:srgbClr val="FFFFFF"/>
                </a:solidFill>
              </a:defRPr>
            </a:lvl1pPr>
            <a:lvl2pPr marL="0" indent="0">
              <a:lnSpc>
                <a:spcPct val="100000"/>
              </a:lnSpc>
              <a:spcBef>
                <a:spcPts val="0"/>
              </a:spcBef>
              <a:buNone/>
              <a:defRPr sz="2400">
                <a:solidFill>
                  <a:srgbClr val="F2F2F2"/>
                </a:solidFill>
              </a:defRPr>
            </a:lvl2pPr>
            <a:lvl3pPr marL="0" indent="0">
              <a:lnSpc>
                <a:spcPct val="100000"/>
              </a:lnSpc>
              <a:spcBef>
                <a:spcPts val="0"/>
              </a:spcBef>
              <a:buNone/>
              <a:defRPr sz="2400">
                <a:solidFill>
                  <a:srgbClr val="F2F2F2"/>
                </a:solidFill>
              </a:defRPr>
            </a:lvl3pPr>
            <a:lvl4pPr marL="0" indent="0">
              <a:lnSpc>
                <a:spcPct val="100000"/>
              </a:lnSpc>
              <a:spcBef>
                <a:spcPts val="0"/>
              </a:spcBef>
              <a:buNone/>
              <a:defRPr sz="2400">
                <a:solidFill>
                  <a:srgbClr val="F2F2F2"/>
                </a:solidFill>
              </a:defRPr>
            </a:lvl4pPr>
            <a:lvl5pPr marL="0" indent="0">
              <a:lnSpc>
                <a:spcPct val="100000"/>
              </a:lnSpc>
              <a:spcBef>
                <a:spcPts val="0"/>
              </a:spcBef>
              <a:buNone/>
              <a:defRPr sz="2400">
                <a:solidFill>
                  <a:srgbClr val="F2F2F2"/>
                </a:solidFill>
              </a:defRPr>
            </a:lvl5pPr>
            <a:lvl6pPr marL="0" indent="0">
              <a:lnSpc>
                <a:spcPct val="100000"/>
              </a:lnSpc>
              <a:spcBef>
                <a:spcPts val="0"/>
              </a:spcBef>
              <a:buNone/>
              <a:defRPr sz="2400">
                <a:solidFill>
                  <a:srgbClr val="F2F2F2"/>
                </a:solidFill>
              </a:defRPr>
            </a:lvl6pPr>
            <a:lvl7pPr marL="0" indent="0">
              <a:lnSpc>
                <a:spcPct val="100000"/>
              </a:lnSpc>
              <a:spcBef>
                <a:spcPts val="0"/>
              </a:spcBef>
              <a:buNone/>
              <a:defRPr sz="2400">
                <a:solidFill>
                  <a:srgbClr val="F2F2F2"/>
                </a:solidFill>
              </a:defRPr>
            </a:lvl7pPr>
            <a:lvl8pPr marL="0" indent="0">
              <a:lnSpc>
                <a:spcPct val="100000"/>
              </a:lnSpc>
              <a:spcBef>
                <a:spcPts val="0"/>
              </a:spcBef>
              <a:buNone/>
              <a:defRPr sz="2400">
                <a:solidFill>
                  <a:srgbClr val="F2F2F2"/>
                </a:solidFill>
              </a:defRPr>
            </a:lvl8pPr>
            <a:lvl9pPr marL="0" indent="0">
              <a:lnSpc>
                <a:spcPct val="100000"/>
              </a:lnSpc>
              <a:spcBef>
                <a:spcPts val="0"/>
              </a:spcBef>
              <a:buNone/>
              <a:defRPr sz="2400">
                <a:solidFill>
                  <a:srgbClr val="F2F2F2"/>
                </a:solidFill>
              </a:defRPr>
            </a:lvl9pPr>
          </a:lstStyle>
          <a:p>
            <a:pPr lvl="0"/>
            <a:r>
              <a:t>Header text</a:t>
            </a:r>
          </a:p>
        </p:txBody>
      </p:sp>
      <p:sp>
        <p:nvSpPr>
          <p:cNvPr id="36" name="Text Placeholder 7"/>
          <p:cNvSpPr>
            <a:spLocks noGrp="1"/>
          </p:cNvSpPr>
          <p:nvPr>
            <p:ph type="body" sz="quarter" idx="50"/>
          </p:nvPr>
        </p:nvSpPr>
        <p:spPr>
          <a:xfrm>
            <a:off x="803222" y="2428195"/>
            <a:ext cx="3011135" cy="3248692"/>
          </a:xfrm>
          <a:solidFill>
            <a:srgbClr val="FFFFFF"/>
          </a:solidFill>
          <a:ln>
            <a:noFill/>
          </a:ln>
        </p:spPr>
        <p:txBody>
          <a:bodyPr lIns="91440" tIns="365760" anchor="t" anchorCtr="1">
            <a:noAutofit/>
          </a:bodyPr>
          <a:lstStyle>
            <a:lvl1pPr marL="182880" indent="-182880">
              <a:defRPr sz="1600">
                <a:solidFill>
                  <a:srgbClr val="000000"/>
                </a:solidFill>
              </a:defRPr>
            </a:lvl1pPr>
            <a:lvl2pPr marL="463550" indent="-228600">
              <a:defRPr sz="1400">
                <a:solidFill>
                  <a:srgbClr val="000000"/>
                </a:solidFill>
              </a:defRPr>
            </a:lvl2pPr>
            <a:lvl3pPr marL="682625" indent="-182563">
              <a:defRPr sz="1200">
                <a:solidFill>
                  <a:srgbClr val="000000"/>
                </a:solidFill>
              </a:defRPr>
            </a:lvl3pPr>
            <a:lvl4pPr marL="1143000" indent="-182880">
              <a:defRPr sz="1100">
                <a:solidFill>
                  <a:srgbClr val="000000"/>
                </a:solidFill>
              </a:defRPr>
            </a:lvl4pPr>
            <a:lvl5pPr marL="1463040" indent="-182880">
              <a:defRPr sz="1100">
                <a:solidFill>
                  <a:srgbClr val="000000"/>
                </a:solidFill>
              </a:defRPr>
            </a:lvl5pPr>
          </a:lstStyle>
          <a:p>
            <a:pPr lvl="0"/>
            <a:r>
              <a:t>Edit Master text styles</a:t>
            </a:r>
          </a:p>
          <a:p>
            <a:pPr lvl="1"/>
            <a:r>
              <a:t>Second level</a:t>
            </a:r>
          </a:p>
          <a:p>
            <a:pPr lvl="2"/>
            <a:r>
              <a:t>Third level</a:t>
            </a:r>
          </a:p>
          <a:p>
            <a:pPr lvl="3"/>
            <a:r>
              <a:t>Fourth level</a:t>
            </a:r>
          </a:p>
          <a:p>
            <a:pPr lvl="4"/>
            <a:r>
              <a:t>Fifth level</a:t>
            </a:r>
          </a:p>
        </p:txBody>
      </p:sp>
      <p:sp>
        <p:nvSpPr>
          <p:cNvPr id="42" name="Text Placeholder 13"/>
          <p:cNvSpPr>
            <a:spLocks noGrp="1"/>
          </p:cNvSpPr>
          <p:nvPr>
            <p:ph type="body" sz="quarter" idx="53" hasCustomPrompt="1"/>
          </p:nvPr>
        </p:nvSpPr>
        <p:spPr>
          <a:xfrm>
            <a:off x="4362853" y="1688162"/>
            <a:ext cx="2980484" cy="977670"/>
          </a:xfrm>
          <a:solidFill>
            <a:srgbClr val="FF6600"/>
          </a:solidFill>
        </p:spPr>
        <p:txBody>
          <a:bodyPr lIns="201168" tIns="91440" rIns="201168" bIns="182880" anchor="ctr">
            <a:noAutofit/>
          </a:bodyPr>
          <a:lstStyle>
            <a:lvl1pPr marL="0" indent="0">
              <a:lnSpc>
                <a:spcPct val="100000"/>
              </a:lnSpc>
              <a:spcBef>
                <a:spcPts val="0"/>
              </a:spcBef>
              <a:buNone/>
              <a:defRPr sz="2400">
                <a:solidFill>
                  <a:srgbClr val="FFFFFF"/>
                </a:solidFill>
              </a:defRPr>
            </a:lvl1pPr>
            <a:lvl2pPr marL="0" indent="0">
              <a:lnSpc>
                <a:spcPct val="100000"/>
              </a:lnSpc>
              <a:spcBef>
                <a:spcPts val="0"/>
              </a:spcBef>
              <a:buNone/>
              <a:defRPr sz="2400">
                <a:solidFill>
                  <a:srgbClr val="F2F2F2"/>
                </a:solidFill>
              </a:defRPr>
            </a:lvl2pPr>
            <a:lvl3pPr marL="0" indent="0">
              <a:lnSpc>
                <a:spcPct val="100000"/>
              </a:lnSpc>
              <a:spcBef>
                <a:spcPts val="0"/>
              </a:spcBef>
              <a:buNone/>
              <a:defRPr sz="2400">
                <a:solidFill>
                  <a:srgbClr val="F2F2F2"/>
                </a:solidFill>
              </a:defRPr>
            </a:lvl3pPr>
            <a:lvl4pPr marL="0" indent="0">
              <a:lnSpc>
                <a:spcPct val="100000"/>
              </a:lnSpc>
              <a:spcBef>
                <a:spcPts val="0"/>
              </a:spcBef>
              <a:buNone/>
              <a:defRPr sz="2400">
                <a:solidFill>
                  <a:srgbClr val="F2F2F2"/>
                </a:solidFill>
              </a:defRPr>
            </a:lvl4pPr>
            <a:lvl5pPr marL="0" indent="0">
              <a:lnSpc>
                <a:spcPct val="100000"/>
              </a:lnSpc>
              <a:spcBef>
                <a:spcPts val="0"/>
              </a:spcBef>
              <a:buNone/>
              <a:defRPr sz="2400">
                <a:solidFill>
                  <a:srgbClr val="F2F2F2"/>
                </a:solidFill>
              </a:defRPr>
            </a:lvl5pPr>
            <a:lvl6pPr marL="0" indent="0">
              <a:lnSpc>
                <a:spcPct val="100000"/>
              </a:lnSpc>
              <a:spcBef>
                <a:spcPts val="0"/>
              </a:spcBef>
              <a:buNone/>
              <a:defRPr sz="2400">
                <a:solidFill>
                  <a:srgbClr val="F2F2F2"/>
                </a:solidFill>
              </a:defRPr>
            </a:lvl6pPr>
            <a:lvl7pPr marL="0" indent="0">
              <a:lnSpc>
                <a:spcPct val="100000"/>
              </a:lnSpc>
              <a:spcBef>
                <a:spcPts val="0"/>
              </a:spcBef>
              <a:buNone/>
              <a:defRPr sz="2400">
                <a:solidFill>
                  <a:srgbClr val="F2F2F2"/>
                </a:solidFill>
              </a:defRPr>
            </a:lvl7pPr>
            <a:lvl8pPr marL="0" indent="0">
              <a:lnSpc>
                <a:spcPct val="100000"/>
              </a:lnSpc>
              <a:spcBef>
                <a:spcPts val="0"/>
              </a:spcBef>
              <a:buNone/>
              <a:defRPr sz="2400">
                <a:solidFill>
                  <a:srgbClr val="F2F2F2"/>
                </a:solidFill>
              </a:defRPr>
            </a:lvl8pPr>
            <a:lvl9pPr marL="0" indent="0">
              <a:lnSpc>
                <a:spcPct val="100000"/>
              </a:lnSpc>
              <a:spcBef>
                <a:spcPts val="0"/>
              </a:spcBef>
              <a:buNone/>
              <a:defRPr sz="2400">
                <a:solidFill>
                  <a:srgbClr val="F2F2F2"/>
                </a:solidFill>
              </a:defRPr>
            </a:lvl9pPr>
          </a:lstStyle>
          <a:p>
            <a:pPr lvl="0"/>
            <a:r>
              <a:t>Header text</a:t>
            </a:r>
          </a:p>
        </p:txBody>
      </p:sp>
      <p:sp>
        <p:nvSpPr>
          <p:cNvPr id="39" name="Text Placeholder 7"/>
          <p:cNvSpPr>
            <a:spLocks noGrp="1"/>
          </p:cNvSpPr>
          <p:nvPr>
            <p:ph type="body" sz="quarter" idx="51"/>
          </p:nvPr>
        </p:nvSpPr>
        <p:spPr>
          <a:xfrm>
            <a:off x="4814244" y="2428195"/>
            <a:ext cx="3011135" cy="3248692"/>
          </a:xfrm>
          <a:solidFill>
            <a:srgbClr val="FFFFFF"/>
          </a:solidFill>
          <a:ln>
            <a:noFill/>
          </a:ln>
        </p:spPr>
        <p:txBody>
          <a:bodyPr lIns="91440" tIns="365760" anchor="t" anchorCtr="1">
            <a:noAutofit/>
          </a:bodyPr>
          <a:lstStyle>
            <a:lvl1pPr marL="182880" indent="-182880">
              <a:defRPr sz="1600">
                <a:solidFill>
                  <a:srgbClr val="000000"/>
                </a:solidFill>
              </a:defRPr>
            </a:lvl1pPr>
            <a:lvl2pPr marL="463550" indent="-228600">
              <a:defRPr sz="1400">
                <a:solidFill>
                  <a:srgbClr val="000000"/>
                </a:solidFill>
              </a:defRPr>
            </a:lvl2pPr>
            <a:lvl3pPr marL="682625" indent="-182563">
              <a:defRPr sz="1200">
                <a:solidFill>
                  <a:srgbClr val="000000"/>
                </a:solidFill>
              </a:defRPr>
            </a:lvl3pPr>
            <a:lvl4pPr marL="1143000" indent="-182880">
              <a:defRPr sz="1100">
                <a:solidFill>
                  <a:srgbClr val="000000"/>
                </a:solidFill>
              </a:defRPr>
            </a:lvl4pPr>
            <a:lvl5pPr marL="1463040" indent="-182880">
              <a:defRPr sz="1100">
                <a:solidFill>
                  <a:srgbClr val="000000"/>
                </a:solidFill>
              </a:defRPr>
            </a:lvl5pPr>
          </a:lstStyle>
          <a:p>
            <a:pPr lvl="0"/>
            <a:r>
              <a:t>Edit Master text styles</a:t>
            </a:r>
          </a:p>
          <a:p>
            <a:pPr lvl="1"/>
            <a:r>
              <a:t>Second level</a:t>
            </a:r>
          </a:p>
          <a:p>
            <a:pPr lvl="2"/>
            <a:r>
              <a:t>Third level</a:t>
            </a:r>
          </a:p>
          <a:p>
            <a:pPr lvl="3"/>
            <a:r>
              <a:t>Fourth level</a:t>
            </a:r>
          </a:p>
          <a:p>
            <a:pPr lvl="4"/>
            <a:r>
              <a:t>Fifth level</a:t>
            </a:r>
          </a:p>
        </p:txBody>
      </p:sp>
      <p:sp>
        <p:nvSpPr>
          <p:cNvPr id="44" name="Text Placeholder 13"/>
          <p:cNvSpPr>
            <a:spLocks noGrp="1"/>
          </p:cNvSpPr>
          <p:nvPr>
            <p:ph type="body" sz="quarter" idx="54" hasCustomPrompt="1"/>
          </p:nvPr>
        </p:nvSpPr>
        <p:spPr>
          <a:xfrm>
            <a:off x="8373873" y="1688162"/>
            <a:ext cx="2980484" cy="977670"/>
          </a:xfrm>
          <a:solidFill>
            <a:srgbClr val="FF6600"/>
          </a:solidFill>
        </p:spPr>
        <p:txBody>
          <a:bodyPr lIns="201168" tIns="91440" rIns="201168" bIns="182880" anchor="ctr">
            <a:noAutofit/>
          </a:bodyPr>
          <a:lstStyle>
            <a:lvl1pPr marL="0" indent="0">
              <a:lnSpc>
                <a:spcPct val="100000"/>
              </a:lnSpc>
              <a:spcBef>
                <a:spcPts val="0"/>
              </a:spcBef>
              <a:buNone/>
              <a:defRPr sz="2400">
                <a:solidFill>
                  <a:srgbClr val="FFFFFF"/>
                </a:solidFill>
              </a:defRPr>
            </a:lvl1pPr>
            <a:lvl2pPr marL="0" indent="0">
              <a:lnSpc>
                <a:spcPct val="100000"/>
              </a:lnSpc>
              <a:spcBef>
                <a:spcPts val="0"/>
              </a:spcBef>
              <a:buNone/>
              <a:defRPr sz="2400">
                <a:solidFill>
                  <a:srgbClr val="F2F2F2"/>
                </a:solidFill>
              </a:defRPr>
            </a:lvl2pPr>
            <a:lvl3pPr marL="0" indent="0">
              <a:lnSpc>
                <a:spcPct val="100000"/>
              </a:lnSpc>
              <a:spcBef>
                <a:spcPts val="0"/>
              </a:spcBef>
              <a:buNone/>
              <a:defRPr sz="2400">
                <a:solidFill>
                  <a:srgbClr val="F2F2F2"/>
                </a:solidFill>
              </a:defRPr>
            </a:lvl3pPr>
            <a:lvl4pPr marL="0" indent="0">
              <a:lnSpc>
                <a:spcPct val="100000"/>
              </a:lnSpc>
              <a:spcBef>
                <a:spcPts val="0"/>
              </a:spcBef>
              <a:buNone/>
              <a:defRPr sz="2400">
                <a:solidFill>
                  <a:srgbClr val="F2F2F2"/>
                </a:solidFill>
              </a:defRPr>
            </a:lvl4pPr>
            <a:lvl5pPr marL="0" indent="0">
              <a:lnSpc>
                <a:spcPct val="100000"/>
              </a:lnSpc>
              <a:spcBef>
                <a:spcPts val="0"/>
              </a:spcBef>
              <a:buNone/>
              <a:defRPr sz="2400">
                <a:solidFill>
                  <a:srgbClr val="F2F2F2"/>
                </a:solidFill>
              </a:defRPr>
            </a:lvl5pPr>
            <a:lvl6pPr marL="0" indent="0">
              <a:lnSpc>
                <a:spcPct val="100000"/>
              </a:lnSpc>
              <a:spcBef>
                <a:spcPts val="0"/>
              </a:spcBef>
              <a:buNone/>
              <a:defRPr sz="2400">
                <a:solidFill>
                  <a:srgbClr val="F2F2F2"/>
                </a:solidFill>
              </a:defRPr>
            </a:lvl6pPr>
            <a:lvl7pPr marL="0" indent="0">
              <a:lnSpc>
                <a:spcPct val="100000"/>
              </a:lnSpc>
              <a:spcBef>
                <a:spcPts val="0"/>
              </a:spcBef>
              <a:buNone/>
              <a:defRPr sz="2400">
                <a:solidFill>
                  <a:srgbClr val="F2F2F2"/>
                </a:solidFill>
              </a:defRPr>
            </a:lvl7pPr>
            <a:lvl8pPr marL="0" indent="0">
              <a:lnSpc>
                <a:spcPct val="100000"/>
              </a:lnSpc>
              <a:spcBef>
                <a:spcPts val="0"/>
              </a:spcBef>
              <a:buNone/>
              <a:defRPr sz="2400">
                <a:solidFill>
                  <a:srgbClr val="F2F2F2"/>
                </a:solidFill>
              </a:defRPr>
            </a:lvl8pPr>
            <a:lvl9pPr marL="0" indent="0">
              <a:lnSpc>
                <a:spcPct val="100000"/>
              </a:lnSpc>
              <a:spcBef>
                <a:spcPts val="0"/>
              </a:spcBef>
              <a:buNone/>
              <a:defRPr sz="2400">
                <a:solidFill>
                  <a:srgbClr val="F2F2F2"/>
                </a:solidFill>
              </a:defRPr>
            </a:lvl9pPr>
          </a:lstStyle>
          <a:p>
            <a:pPr lvl="0"/>
            <a:r>
              <a:t>Header text</a:t>
            </a:r>
          </a:p>
        </p:txBody>
      </p:sp>
      <p:sp>
        <p:nvSpPr>
          <p:cNvPr id="40" name="Text Placeholder 7"/>
          <p:cNvSpPr>
            <a:spLocks noGrp="1"/>
          </p:cNvSpPr>
          <p:nvPr>
            <p:ph type="body" sz="quarter" idx="52"/>
          </p:nvPr>
        </p:nvSpPr>
        <p:spPr>
          <a:xfrm>
            <a:off x="8825266" y="2428195"/>
            <a:ext cx="3011135" cy="3248692"/>
          </a:xfrm>
          <a:solidFill>
            <a:srgbClr val="FFFFFF"/>
          </a:solidFill>
          <a:ln>
            <a:noFill/>
          </a:ln>
        </p:spPr>
        <p:txBody>
          <a:bodyPr lIns="91440" tIns="365760" anchor="t" anchorCtr="1">
            <a:noAutofit/>
          </a:bodyPr>
          <a:lstStyle>
            <a:lvl1pPr marL="182880" indent="-182880">
              <a:defRPr sz="1600">
                <a:solidFill>
                  <a:srgbClr val="000000"/>
                </a:solidFill>
              </a:defRPr>
            </a:lvl1pPr>
            <a:lvl2pPr marL="463550" indent="-228600">
              <a:defRPr sz="1400">
                <a:solidFill>
                  <a:srgbClr val="000000"/>
                </a:solidFill>
              </a:defRPr>
            </a:lvl2pPr>
            <a:lvl3pPr marL="682625" indent="-182563">
              <a:defRPr sz="1200">
                <a:solidFill>
                  <a:srgbClr val="000000"/>
                </a:solidFill>
              </a:defRPr>
            </a:lvl3pPr>
            <a:lvl4pPr marL="1143000" indent="-182880">
              <a:defRPr sz="1100">
                <a:solidFill>
                  <a:srgbClr val="000000"/>
                </a:solidFill>
              </a:defRPr>
            </a:lvl4pPr>
            <a:lvl5pPr marL="1463040" indent="-182880">
              <a:defRPr sz="1100">
                <a:solidFill>
                  <a:srgbClr val="000000"/>
                </a:solidFill>
              </a:defRPr>
            </a:lvl5pPr>
          </a:lstStyle>
          <a:p>
            <a:pPr lvl="0"/>
            <a:r>
              <a:t>Edit Master text styles</a:t>
            </a:r>
          </a:p>
          <a:p>
            <a:pPr lvl="1"/>
            <a:r>
              <a:t>Second level</a:t>
            </a:r>
          </a:p>
          <a:p>
            <a:pPr lvl="2"/>
            <a:r>
              <a:t>Third level</a:t>
            </a:r>
          </a:p>
          <a:p>
            <a:pPr lvl="3"/>
            <a:r>
              <a:t>Fourth level</a:t>
            </a:r>
          </a:p>
          <a:p>
            <a:pPr lvl="4"/>
            <a:r>
              <a:t>Fifth level</a:t>
            </a: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spTree>
    <p:extLst>
      <p:ext uri="{BB962C8B-B14F-4D97-AF65-F5344CB8AC3E}">
        <p14:creationId xmlns:p14="http://schemas.microsoft.com/office/powerpoint/2010/main" val="933351779"/>
      </p:ext>
    </p:extLst>
  </p:cSld>
  <p:clrMapOvr>
    <a:masterClrMapping/>
  </p:clrMapOvr>
  <p:extLst>
    <p:ext uri="{DCECCB84-F9BA-43D5-87BE-67443E8EF086}">
      <p15:sldGuideLst xmlns:p15="http://schemas.microsoft.com/office/powerpoint/2012/main">
        <p15:guide id="1" orient="horz" pos="1152">
          <p15:clr>
            <a:srgbClr val="A4A3A4"/>
          </p15:clr>
        </p15:guide>
        <p15:guide id="2" orient="horz" pos="3432">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4 Interlocking Text Columns">
    <p:spTree>
      <p:nvGrpSpPr>
        <p:cNvPr id="1" name=""/>
        <p:cNvGrpSpPr/>
        <p:nvPr/>
      </p:nvGrpSpPr>
      <p:grpSpPr>
        <a:xfrm>
          <a:off x="0" y="0"/>
          <a:ext cx="0" cy="0"/>
          <a:chOff x="0" y="0"/>
          <a:chExt cx="0" cy="0"/>
        </a:xfrm>
      </p:grpSpPr>
      <p:sp>
        <p:nvSpPr>
          <p:cNvPr id="43" name="Rectangle 42"/>
          <p:cNvSpPr/>
          <p:nvPr/>
        </p:nvSpPr>
        <p:spPr>
          <a:xfrm>
            <a:off x="0" y="1130021"/>
            <a:ext cx="12192000" cy="5194579"/>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800" b="0" i="0"/>
          </a:p>
        </p:txBody>
      </p:sp>
      <p:sp>
        <p:nvSpPr>
          <p:cNvPr id="2" name="Title 1"/>
          <p:cNvSpPr>
            <a:spLocks noGrp="1"/>
          </p:cNvSpPr>
          <p:nvPr>
            <p:ph type="title"/>
          </p:nvPr>
        </p:nvSpPr>
        <p:spPr/>
        <p:txBody>
          <a:bodyPr/>
          <a:lstStyle/>
          <a:p>
            <a:r>
              <a:t>Click to edit Master title style</a:t>
            </a:r>
          </a:p>
        </p:txBody>
      </p:sp>
      <p:sp>
        <p:nvSpPr>
          <p:cNvPr id="45" name="Text Placeholder 13"/>
          <p:cNvSpPr>
            <a:spLocks noGrp="1"/>
          </p:cNvSpPr>
          <p:nvPr>
            <p:ph type="body" sz="quarter" idx="53" hasCustomPrompt="1"/>
          </p:nvPr>
        </p:nvSpPr>
        <p:spPr>
          <a:xfrm>
            <a:off x="351830" y="1688162"/>
            <a:ext cx="2316701" cy="977670"/>
          </a:xfrm>
          <a:solidFill>
            <a:srgbClr val="FF6600"/>
          </a:solidFill>
        </p:spPr>
        <p:txBody>
          <a:bodyPr lIns="201168" tIns="91440" rIns="201168" bIns="182880" anchor="ctr">
            <a:noAutofit/>
          </a:bodyPr>
          <a:lstStyle>
            <a:lvl1pPr marL="0" indent="0">
              <a:lnSpc>
                <a:spcPct val="100000"/>
              </a:lnSpc>
              <a:spcBef>
                <a:spcPts val="0"/>
              </a:spcBef>
              <a:buNone/>
              <a:defRPr sz="2400">
                <a:solidFill>
                  <a:srgbClr val="FFFFFF"/>
                </a:solidFill>
              </a:defRPr>
            </a:lvl1pPr>
            <a:lvl2pPr marL="0" indent="0">
              <a:lnSpc>
                <a:spcPct val="100000"/>
              </a:lnSpc>
              <a:spcBef>
                <a:spcPts val="0"/>
              </a:spcBef>
              <a:buNone/>
              <a:defRPr sz="2400">
                <a:solidFill>
                  <a:srgbClr val="F2F2F2"/>
                </a:solidFill>
              </a:defRPr>
            </a:lvl2pPr>
            <a:lvl3pPr marL="0" indent="0">
              <a:lnSpc>
                <a:spcPct val="100000"/>
              </a:lnSpc>
              <a:spcBef>
                <a:spcPts val="0"/>
              </a:spcBef>
              <a:buNone/>
              <a:defRPr sz="2400">
                <a:solidFill>
                  <a:srgbClr val="F2F2F2"/>
                </a:solidFill>
              </a:defRPr>
            </a:lvl3pPr>
            <a:lvl4pPr marL="0" indent="0">
              <a:lnSpc>
                <a:spcPct val="100000"/>
              </a:lnSpc>
              <a:spcBef>
                <a:spcPts val="0"/>
              </a:spcBef>
              <a:buNone/>
              <a:defRPr sz="2400">
                <a:solidFill>
                  <a:srgbClr val="F2F2F2"/>
                </a:solidFill>
              </a:defRPr>
            </a:lvl4pPr>
            <a:lvl5pPr marL="0" indent="0">
              <a:lnSpc>
                <a:spcPct val="100000"/>
              </a:lnSpc>
              <a:spcBef>
                <a:spcPts val="0"/>
              </a:spcBef>
              <a:buNone/>
              <a:defRPr sz="2400">
                <a:solidFill>
                  <a:srgbClr val="F2F2F2"/>
                </a:solidFill>
              </a:defRPr>
            </a:lvl5pPr>
            <a:lvl6pPr marL="0" indent="0">
              <a:lnSpc>
                <a:spcPct val="100000"/>
              </a:lnSpc>
              <a:spcBef>
                <a:spcPts val="0"/>
              </a:spcBef>
              <a:buNone/>
              <a:defRPr sz="2400">
                <a:solidFill>
                  <a:srgbClr val="F2F2F2"/>
                </a:solidFill>
              </a:defRPr>
            </a:lvl6pPr>
            <a:lvl7pPr marL="0" indent="0">
              <a:lnSpc>
                <a:spcPct val="100000"/>
              </a:lnSpc>
              <a:spcBef>
                <a:spcPts val="0"/>
              </a:spcBef>
              <a:buNone/>
              <a:defRPr sz="2400">
                <a:solidFill>
                  <a:srgbClr val="F2F2F2"/>
                </a:solidFill>
              </a:defRPr>
            </a:lvl7pPr>
            <a:lvl8pPr marL="0" indent="0">
              <a:lnSpc>
                <a:spcPct val="100000"/>
              </a:lnSpc>
              <a:spcBef>
                <a:spcPts val="0"/>
              </a:spcBef>
              <a:buNone/>
              <a:defRPr sz="2400">
                <a:solidFill>
                  <a:srgbClr val="F2F2F2"/>
                </a:solidFill>
              </a:defRPr>
            </a:lvl8pPr>
            <a:lvl9pPr marL="0" indent="0">
              <a:lnSpc>
                <a:spcPct val="100000"/>
              </a:lnSpc>
              <a:spcBef>
                <a:spcPts val="0"/>
              </a:spcBef>
              <a:buNone/>
              <a:defRPr sz="2400">
                <a:solidFill>
                  <a:srgbClr val="F2F2F2"/>
                </a:solidFill>
              </a:defRPr>
            </a:lvl9pPr>
          </a:lstStyle>
          <a:p>
            <a:pPr lvl="0"/>
            <a:r>
              <a:t>Header</a:t>
            </a:r>
          </a:p>
        </p:txBody>
      </p:sp>
      <p:sp>
        <p:nvSpPr>
          <p:cNvPr id="73" name="Text Placeholder 7"/>
          <p:cNvSpPr>
            <a:spLocks noGrp="1"/>
          </p:cNvSpPr>
          <p:nvPr>
            <p:ph type="body" sz="quarter" idx="50"/>
          </p:nvPr>
        </p:nvSpPr>
        <p:spPr bwMode="white">
          <a:xfrm>
            <a:off x="702694" y="2428195"/>
            <a:ext cx="2340527" cy="3248692"/>
          </a:xfrm>
          <a:solidFill>
            <a:srgbClr val="FFFFFF"/>
          </a:solidFill>
          <a:ln>
            <a:noFill/>
          </a:ln>
        </p:spPr>
        <p:txBody>
          <a:bodyPr lIns="91440" tIns="365760" anchor="t" anchorCtr="1">
            <a:noAutofit/>
          </a:bodyPr>
          <a:lstStyle>
            <a:lvl1pPr marL="182880" indent="-182880">
              <a:defRPr sz="1600">
                <a:solidFill>
                  <a:srgbClr val="000000"/>
                </a:solidFill>
              </a:defRPr>
            </a:lvl1pPr>
            <a:lvl2pPr marL="463550" indent="-228600">
              <a:defRPr sz="1400">
                <a:solidFill>
                  <a:srgbClr val="000000"/>
                </a:solidFill>
              </a:defRPr>
            </a:lvl2pPr>
            <a:lvl3pPr marL="682625" indent="-182563">
              <a:defRPr sz="1200">
                <a:solidFill>
                  <a:srgbClr val="000000"/>
                </a:solidFill>
              </a:defRPr>
            </a:lvl3pPr>
            <a:lvl4pPr marL="1143000" indent="-182880">
              <a:defRPr sz="1100"/>
            </a:lvl4pPr>
            <a:lvl5pPr marL="1463040" indent="-182880">
              <a:defRPr sz="1100"/>
            </a:lvl5pPr>
          </a:lstStyle>
          <a:p>
            <a:pPr lvl="0"/>
            <a:r>
              <a:t>Edit Master text styles</a:t>
            </a:r>
          </a:p>
          <a:p>
            <a:pPr lvl="1"/>
            <a:r>
              <a:t>Second level</a:t>
            </a:r>
          </a:p>
          <a:p>
            <a:pPr lvl="2"/>
            <a:r>
              <a:t>Third level</a:t>
            </a:r>
          </a:p>
        </p:txBody>
      </p:sp>
      <p:sp>
        <p:nvSpPr>
          <p:cNvPr id="75" name="Text Placeholder 13"/>
          <p:cNvSpPr>
            <a:spLocks noGrp="1"/>
          </p:cNvSpPr>
          <p:nvPr>
            <p:ph type="body" sz="quarter" idx="54" hasCustomPrompt="1"/>
          </p:nvPr>
        </p:nvSpPr>
        <p:spPr>
          <a:xfrm>
            <a:off x="3281695" y="1688162"/>
            <a:ext cx="2316701" cy="977670"/>
          </a:xfrm>
          <a:solidFill>
            <a:srgbClr val="FF6600"/>
          </a:solidFill>
        </p:spPr>
        <p:txBody>
          <a:bodyPr lIns="201168" tIns="91440" rIns="201168" bIns="182880" anchor="ctr">
            <a:noAutofit/>
          </a:bodyPr>
          <a:lstStyle>
            <a:lvl1pPr marL="0" indent="0">
              <a:lnSpc>
                <a:spcPct val="100000"/>
              </a:lnSpc>
              <a:spcBef>
                <a:spcPts val="0"/>
              </a:spcBef>
              <a:buNone/>
              <a:defRPr sz="2400">
                <a:solidFill>
                  <a:srgbClr val="FFFFFF"/>
                </a:solidFill>
              </a:defRPr>
            </a:lvl1pPr>
            <a:lvl2pPr marL="0" indent="0">
              <a:lnSpc>
                <a:spcPct val="100000"/>
              </a:lnSpc>
              <a:spcBef>
                <a:spcPts val="0"/>
              </a:spcBef>
              <a:buNone/>
              <a:defRPr sz="2400">
                <a:solidFill>
                  <a:srgbClr val="F2F2F2"/>
                </a:solidFill>
              </a:defRPr>
            </a:lvl2pPr>
            <a:lvl3pPr marL="0" indent="0">
              <a:lnSpc>
                <a:spcPct val="100000"/>
              </a:lnSpc>
              <a:spcBef>
                <a:spcPts val="0"/>
              </a:spcBef>
              <a:buNone/>
              <a:defRPr sz="2400">
                <a:solidFill>
                  <a:srgbClr val="F2F2F2"/>
                </a:solidFill>
              </a:defRPr>
            </a:lvl3pPr>
            <a:lvl4pPr marL="0" indent="0">
              <a:lnSpc>
                <a:spcPct val="100000"/>
              </a:lnSpc>
              <a:spcBef>
                <a:spcPts val="0"/>
              </a:spcBef>
              <a:buNone/>
              <a:defRPr sz="2400">
                <a:solidFill>
                  <a:srgbClr val="F2F2F2"/>
                </a:solidFill>
              </a:defRPr>
            </a:lvl4pPr>
            <a:lvl5pPr marL="0" indent="0">
              <a:lnSpc>
                <a:spcPct val="100000"/>
              </a:lnSpc>
              <a:spcBef>
                <a:spcPts val="0"/>
              </a:spcBef>
              <a:buNone/>
              <a:defRPr sz="2400">
                <a:solidFill>
                  <a:srgbClr val="F2F2F2"/>
                </a:solidFill>
              </a:defRPr>
            </a:lvl5pPr>
            <a:lvl6pPr marL="0" indent="0">
              <a:lnSpc>
                <a:spcPct val="100000"/>
              </a:lnSpc>
              <a:spcBef>
                <a:spcPts val="0"/>
              </a:spcBef>
              <a:buNone/>
              <a:defRPr sz="2400">
                <a:solidFill>
                  <a:srgbClr val="F2F2F2"/>
                </a:solidFill>
              </a:defRPr>
            </a:lvl6pPr>
            <a:lvl7pPr marL="0" indent="0">
              <a:lnSpc>
                <a:spcPct val="100000"/>
              </a:lnSpc>
              <a:spcBef>
                <a:spcPts val="0"/>
              </a:spcBef>
              <a:buNone/>
              <a:defRPr sz="2400">
                <a:solidFill>
                  <a:srgbClr val="F2F2F2"/>
                </a:solidFill>
              </a:defRPr>
            </a:lvl7pPr>
            <a:lvl8pPr marL="0" indent="0">
              <a:lnSpc>
                <a:spcPct val="100000"/>
              </a:lnSpc>
              <a:spcBef>
                <a:spcPts val="0"/>
              </a:spcBef>
              <a:buNone/>
              <a:defRPr sz="2400">
                <a:solidFill>
                  <a:srgbClr val="F2F2F2"/>
                </a:solidFill>
              </a:defRPr>
            </a:lvl8pPr>
            <a:lvl9pPr marL="0" indent="0">
              <a:lnSpc>
                <a:spcPct val="100000"/>
              </a:lnSpc>
              <a:spcBef>
                <a:spcPts val="0"/>
              </a:spcBef>
              <a:buNone/>
              <a:defRPr sz="2400">
                <a:solidFill>
                  <a:srgbClr val="F2F2F2"/>
                </a:solidFill>
              </a:defRPr>
            </a:lvl9pPr>
          </a:lstStyle>
          <a:p>
            <a:pPr lvl="0"/>
            <a:r>
              <a:t>Header</a:t>
            </a:r>
          </a:p>
        </p:txBody>
      </p:sp>
      <p:sp>
        <p:nvSpPr>
          <p:cNvPr id="78" name="Text Placeholder 7"/>
          <p:cNvSpPr>
            <a:spLocks noGrp="1"/>
          </p:cNvSpPr>
          <p:nvPr>
            <p:ph type="body" sz="quarter" idx="57"/>
          </p:nvPr>
        </p:nvSpPr>
        <p:spPr bwMode="white">
          <a:xfrm>
            <a:off x="3632559" y="2428195"/>
            <a:ext cx="2340527" cy="3248692"/>
          </a:xfrm>
          <a:solidFill>
            <a:srgbClr val="FFFFFF"/>
          </a:solidFill>
          <a:ln>
            <a:noFill/>
          </a:ln>
        </p:spPr>
        <p:txBody>
          <a:bodyPr lIns="91440" tIns="365760" anchor="t" anchorCtr="1">
            <a:noAutofit/>
          </a:bodyPr>
          <a:lstStyle>
            <a:lvl1pPr marL="182880" indent="-182880">
              <a:defRPr sz="1600">
                <a:solidFill>
                  <a:srgbClr val="000000"/>
                </a:solidFill>
              </a:defRPr>
            </a:lvl1pPr>
            <a:lvl2pPr marL="463550" indent="-228600">
              <a:defRPr sz="1400">
                <a:solidFill>
                  <a:srgbClr val="000000"/>
                </a:solidFill>
              </a:defRPr>
            </a:lvl2pPr>
            <a:lvl3pPr marL="682625" indent="-182563">
              <a:defRPr sz="1200">
                <a:solidFill>
                  <a:srgbClr val="000000"/>
                </a:solidFill>
              </a:defRPr>
            </a:lvl3pPr>
            <a:lvl4pPr marL="1143000" indent="-182880">
              <a:defRPr sz="1100"/>
            </a:lvl4pPr>
            <a:lvl5pPr marL="1463040" indent="-182880">
              <a:defRPr sz="1100"/>
            </a:lvl5pPr>
          </a:lstStyle>
          <a:p>
            <a:pPr lvl="0"/>
            <a:r>
              <a:t>Edit Master text styles</a:t>
            </a:r>
          </a:p>
          <a:p>
            <a:pPr lvl="1"/>
            <a:r>
              <a:t>Second level</a:t>
            </a:r>
          </a:p>
          <a:p>
            <a:pPr lvl="2"/>
            <a:r>
              <a:t>Third level</a:t>
            </a:r>
          </a:p>
        </p:txBody>
      </p:sp>
      <p:sp>
        <p:nvSpPr>
          <p:cNvPr id="76" name="Text Placeholder 13"/>
          <p:cNvSpPr>
            <a:spLocks noGrp="1"/>
          </p:cNvSpPr>
          <p:nvPr>
            <p:ph type="body" sz="quarter" idx="55" hasCustomPrompt="1"/>
          </p:nvPr>
        </p:nvSpPr>
        <p:spPr>
          <a:xfrm>
            <a:off x="6211560" y="1688162"/>
            <a:ext cx="2316701" cy="977670"/>
          </a:xfrm>
          <a:solidFill>
            <a:srgbClr val="FF6600"/>
          </a:solidFill>
        </p:spPr>
        <p:txBody>
          <a:bodyPr lIns="201168" tIns="91440" rIns="201168" bIns="182880" anchor="ctr">
            <a:noAutofit/>
          </a:bodyPr>
          <a:lstStyle>
            <a:lvl1pPr marL="0" indent="0">
              <a:lnSpc>
                <a:spcPct val="100000"/>
              </a:lnSpc>
              <a:spcBef>
                <a:spcPts val="0"/>
              </a:spcBef>
              <a:buNone/>
              <a:defRPr sz="2400">
                <a:solidFill>
                  <a:srgbClr val="FFFFFF"/>
                </a:solidFill>
              </a:defRPr>
            </a:lvl1pPr>
            <a:lvl2pPr marL="0" indent="0">
              <a:lnSpc>
                <a:spcPct val="100000"/>
              </a:lnSpc>
              <a:spcBef>
                <a:spcPts val="0"/>
              </a:spcBef>
              <a:buNone/>
              <a:defRPr sz="2400">
                <a:solidFill>
                  <a:srgbClr val="F2F2F2"/>
                </a:solidFill>
              </a:defRPr>
            </a:lvl2pPr>
            <a:lvl3pPr marL="0" indent="0">
              <a:lnSpc>
                <a:spcPct val="100000"/>
              </a:lnSpc>
              <a:spcBef>
                <a:spcPts val="0"/>
              </a:spcBef>
              <a:buNone/>
              <a:defRPr sz="2400">
                <a:solidFill>
                  <a:srgbClr val="F2F2F2"/>
                </a:solidFill>
              </a:defRPr>
            </a:lvl3pPr>
            <a:lvl4pPr marL="0" indent="0">
              <a:lnSpc>
                <a:spcPct val="100000"/>
              </a:lnSpc>
              <a:spcBef>
                <a:spcPts val="0"/>
              </a:spcBef>
              <a:buNone/>
              <a:defRPr sz="2400">
                <a:solidFill>
                  <a:srgbClr val="F2F2F2"/>
                </a:solidFill>
              </a:defRPr>
            </a:lvl4pPr>
            <a:lvl5pPr marL="0" indent="0">
              <a:lnSpc>
                <a:spcPct val="100000"/>
              </a:lnSpc>
              <a:spcBef>
                <a:spcPts val="0"/>
              </a:spcBef>
              <a:buNone/>
              <a:defRPr sz="2400">
                <a:solidFill>
                  <a:srgbClr val="F2F2F2"/>
                </a:solidFill>
              </a:defRPr>
            </a:lvl5pPr>
            <a:lvl6pPr marL="0" indent="0">
              <a:lnSpc>
                <a:spcPct val="100000"/>
              </a:lnSpc>
              <a:spcBef>
                <a:spcPts val="0"/>
              </a:spcBef>
              <a:buNone/>
              <a:defRPr sz="2400">
                <a:solidFill>
                  <a:srgbClr val="F2F2F2"/>
                </a:solidFill>
              </a:defRPr>
            </a:lvl6pPr>
            <a:lvl7pPr marL="0" indent="0">
              <a:lnSpc>
                <a:spcPct val="100000"/>
              </a:lnSpc>
              <a:spcBef>
                <a:spcPts val="0"/>
              </a:spcBef>
              <a:buNone/>
              <a:defRPr sz="2400">
                <a:solidFill>
                  <a:srgbClr val="F2F2F2"/>
                </a:solidFill>
              </a:defRPr>
            </a:lvl7pPr>
            <a:lvl8pPr marL="0" indent="0">
              <a:lnSpc>
                <a:spcPct val="100000"/>
              </a:lnSpc>
              <a:spcBef>
                <a:spcPts val="0"/>
              </a:spcBef>
              <a:buNone/>
              <a:defRPr sz="2400">
                <a:solidFill>
                  <a:srgbClr val="F2F2F2"/>
                </a:solidFill>
              </a:defRPr>
            </a:lvl8pPr>
            <a:lvl9pPr marL="0" indent="0">
              <a:lnSpc>
                <a:spcPct val="100000"/>
              </a:lnSpc>
              <a:spcBef>
                <a:spcPts val="0"/>
              </a:spcBef>
              <a:buNone/>
              <a:defRPr sz="2400">
                <a:solidFill>
                  <a:srgbClr val="F2F2F2"/>
                </a:solidFill>
              </a:defRPr>
            </a:lvl9pPr>
          </a:lstStyle>
          <a:p>
            <a:pPr lvl="0"/>
            <a:r>
              <a:t>Header</a:t>
            </a:r>
          </a:p>
        </p:txBody>
      </p:sp>
      <p:sp>
        <p:nvSpPr>
          <p:cNvPr id="79" name="Text Placeholder 7"/>
          <p:cNvSpPr>
            <a:spLocks noGrp="1"/>
          </p:cNvSpPr>
          <p:nvPr>
            <p:ph type="body" sz="quarter" idx="58"/>
          </p:nvPr>
        </p:nvSpPr>
        <p:spPr bwMode="white">
          <a:xfrm>
            <a:off x="6562425" y="2428195"/>
            <a:ext cx="2340527" cy="3248692"/>
          </a:xfrm>
          <a:solidFill>
            <a:srgbClr val="FFFFFF"/>
          </a:solidFill>
          <a:ln>
            <a:noFill/>
          </a:ln>
        </p:spPr>
        <p:txBody>
          <a:bodyPr lIns="91440" tIns="365760" anchor="t" anchorCtr="1">
            <a:noAutofit/>
          </a:bodyPr>
          <a:lstStyle>
            <a:lvl1pPr marL="182880" indent="-182880">
              <a:defRPr sz="1600">
                <a:solidFill>
                  <a:srgbClr val="000000"/>
                </a:solidFill>
              </a:defRPr>
            </a:lvl1pPr>
            <a:lvl2pPr marL="463550" indent="-228600">
              <a:defRPr sz="1400">
                <a:solidFill>
                  <a:srgbClr val="000000"/>
                </a:solidFill>
              </a:defRPr>
            </a:lvl2pPr>
            <a:lvl3pPr marL="682625" indent="-182563">
              <a:defRPr sz="1200">
                <a:solidFill>
                  <a:srgbClr val="000000"/>
                </a:solidFill>
              </a:defRPr>
            </a:lvl3pPr>
            <a:lvl4pPr marL="1143000" indent="-182880">
              <a:defRPr sz="1100"/>
            </a:lvl4pPr>
            <a:lvl5pPr marL="1463040" indent="-182880">
              <a:defRPr sz="1100"/>
            </a:lvl5pPr>
          </a:lstStyle>
          <a:p>
            <a:pPr lvl="0"/>
            <a:r>
              <a:t>Edit Master text styles</a:t>
            </a:r>
          </a:p>
          <a:p>
            <a:pPr lvl="1"/>
            <a:r>
              <a:t>Second level</a:t>
            </a:r>
          </a:p>
          <a:p>
            <a:pPr lvl="2"/>
            <a:r>
              <a:t>Third level</a:t>
            </a:r>
          </a:p>
        </p:txBody>
      </p:sp>
      <p:sp>
        <p:nvSpPr>
          <p:cNvPr id="81" name="Text Placeholder 13"/>
          <p:cNvSpPr>
            <a:spLocks noGrp="1"/>
          </p:cNvSpPr>
          <p:nvPr>
            <p:ph type="body" sz="quarter" idx="60" hasCustomPrompt="1"/>
          </p:nvPr>
        </p:nvSpPr>
        <p:spPr>
          <a:xfrm>
            <a:off x="9198964" y="1688162"/>
            <a:ext cx="2316701" cy="977670"/>
          </a:xfrm>
          <a:solidFill>
            <a:srgbClr val="FF6600"/>
          </a:solidFill>
        </p:spPr>
        <p:txBody>
          <a:bodyPr lIns="201168" tIns="91440" rIns="201168" bIns="182880" anchor="ctr">
            <a:noAutofit/>
          </a:bodyPr>
          <a:lstStyle>
            <a:lvl1pPr marL="0" indent="0">
              <a:lnSpc>
                <a:spcPct val="100000"/>
              </a:lnSpc>
              <a:spcBef>
                <a:spcPts val="0"/>
              </a:spcBef>
              <a:buNone/>
              <a:defRPr sz="2400">
                <a:solidFill>
                  <a:srgbClr val="FFFFFF"/>
                </a:solidFill>
              </a:defRPr>
            </a:lvl1pPr>
            <a:lvl2pPr marL="0" indent="0">
              <a:lnSpc>
                <a:spcPct val="100000"/>
              </a:lnSpc>
              <a:spcBef>
                <a:spcPts val="0"/>
              </a:spcBef>
              <a:buNone/>
              <a:defRPr sz="2400">
                <a:solidFill>
                  <a:srgbClr val="F2F2F2"/>
                </a:solidFill>
              </a:defRPr>
            </a:lvl2pPr>
            <a:lvl3pPr marL="0" indent="0">
              <a:lnSpc>
                <a:spcPct val="100000"/>
              </a:lnSpc>
              <a:spcBef>
                <a:spcPts val="0"/>
              </a:spcBef>
              <a:buNone/>
              <a:defRPr sz="2400">
                <a:solidFill>
                  <a:srgbClr val="F2F2F2"/>
                </a:solidFill>
              </a:defRPr>
            </a:lvl3pPr>
            <a:lvl4pPr marL="0" indent="0">
              <a:lnSpc>
                <a:spcPct val="100000"/>
              </a:lnSpc>
              <a:spcBef>
                <a:spcPts val="0"/>
              </a:spcBef>
              <a:buNone/>
              <a:defRPr sz="2400">
                <a:solidFill>
                  <a:srgbClr val="F2F2F2"/>
                </a:solidFill>
              </a:defRPr>
            </a:lvl4pPr>
            <a:lvl5pPr marL="0" indent="0">
              <a:lnSpc>
                <a:spcPct val="100000"/>
              </a:lnSpc>
              <a:spcBef>
                <a:spcPts val="0"/>
              </a:spcBef>
              <a:buNone/>
              <a:defRPr sz="2400">
                <a:solidFill>
                  <a:srgbClr val="F2F2F2"/>
                </a:solidFill>
              </a:defRPr>
            </a:lvl5pPr>
            <a:lvl6pPr marL="0" indent="0">
              <a:lnSpc>
                <a:spcPct val="100000"/>
              </a:lnSpc>
              <a:spcBef>
                <a:spcPts val="0"/>
              </a:spcBef>
              <a:buNone/>
              <a:defRPr sz="2400">
                <a:solidFill>
                  <a:srgbClr val="F2F2F2"/>
                </a:solidFill>
              </a:defRPr>
            </a:lvl6pPr>
            <a:lvl7pPr marL="0" indent="0">
              <a:lnSpc>
                <a:spcPct val="100000"/>
              </a:lnSpc>
              <a:spcBef>
                <a:spcPts val="0"/>
              </a:spcBef>
              <a:buNone/>
              <a:defRPr sz="2400">
                <a:solidFill>
                  <a:srgbClr val="F2F2F2"/>
                </a:solidFill>
              </a:defRPr>
            </a:lvl7pPr>
            <a:lvl8pPr marL="0" indent="0">
              <a:lnSpc>
                <a:spcPct val="100000"/>
              </a:lnSpc>
              <a:spcBef>
                <a:spcPts val="0"/>
              </a:spcBef>
              <a:buNone/>
              <a:defRPr sz="2400">
                <a:solidFill>
                  <a:srgbClr val="F2F2F2"/>
                </a:solidFill>
              </a:defRPr>
            </a:lvl8pPr>
            <a:lvl9pPr marL="0" indent="0">
              <a:lnSpc>
                <a:spcPct val="100000"/>
              </a:lnSpc>
              <a:spcBef>
                <a:spcPts val="0"/>
              </a:spcBef>
              <a:buNone/>
              <a:defRPr sz="2400">
                <a:solidFill>
                  <a:srgbClr val="F2F2F2"/>
                </a:solidFill>
              </a:defRPr>
            </a:lvl9pPr>
          </a:lstStyle>
          <a:p>
            <a:pPr lvl="0"/>
            <a:r>
              <a:t>Header</a:t>
            </a:r>
          </a:p>
        </p:txBody>
      </p:sp>
      <p:sp>
        <p:nvSpPr>
          <p:cNvPr id="80" name="Text Placeholder 7"/>
          <p:cNvSpPr>
            <a:spLocks noGrp="1"/>
          </p:cNvSpPr>
          <p:nvPr>
            <p:ph type="body" sz="quarter" idx="59"/>
          </p:nvPr>
        </p:nvSpPr>
        <p:spPr bwMode="white">
          <a:xfrm>
            <a:off x="9492293" y="2428195"/>
            <a:ext cx="2340527" cy="3248692"/>
          </a:xfrm>
          <a:solidFill>
            <a:srgbClr val="FFFFFF"/>
          </a:solidFill>
          <a:ln>
            <a:noFill/>
          </a:ln>
        </p:spPr>
        <p:txBody>
          <a:bodyPr lIns="91440" tIns="365760" anchor="t" anchorCtr="1">
            <a:noAutofit/>
          </a:bodyPr>
          <a:lstStyle>
            <a:lvl1pPr marL="182880" indent="-182880">
              <a:defRPr sz="1600">
                <a:solidFill>
                  <a:srgbClr val="000000"/>
                </a:solidFill>
              </a:defRPr>
            </a:lvl1pPr>
            <a:lvl2pPr marL="463550" indent="-228600">
              <a:defRPr sz="1400">
                <a:solidFill>
                  <a:srgbClr val="000000"/>
                </a:solidFill>
              </a:defRPr>
            </a:lvl2pPr>
            <a:lvl3pPr marL="682625" indent="-182563">
              <a:defRPr sz="1200">
                <a:solidFill>
                  <a:srgbClr val="000000"/>
                </a:solidFill>
              </a:defRPr>
            </a:lvl3pPr>
            <a:lvl4pPr marL="1143000" indent="-182880">
              <a:defRPr sz="1100"/>
            </a:lvl4pPr>
            <a:lvl5pPr marL="1463040" indent="-182880">
              <a:defRPr sz="1100"/>
            </a:lvl5pPr>
          </a:lstStyle>
          <a:p>
            <a:pPr lvl="0"/>
            <a:r>
              <a:t>Edit Master text styles</a:t>
            </a:r>
          </a:p>
          <a:p>
            <a:pPr lvl="1"/>
            <a:r>
              <a:t>Second level</a:t>
            </a:r>
          </a:p>
          <a:p>
            <a:pPr lvl="2"/>
            <a:r>
              <a:t>Third level</a:t>
            </a: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spTree>
    <p:extLst>
      <p:ext uri="{BB962C8B-B14F-4D97-AF65-F5344CB8AC3E}">
        <p14:creationId xmlns:p14="http://schemas.microsoft.com/office/powerpoint/2010/main" val="408060944"/>
      </p:ext>
    </p:extLst>
  </p:cSld>
  <p:clrMapOvr>
    <a:masterClrMapping/>
  </p:clrMapOvr>
  <p:extLst>
    <p:ext uri="{DCECCB84-F9BA-43D5-87BE-67443E8EF086}">
      <p15:sldGuideLst xmlns:p15="http://schemas.microsoft.com/office/powerpoint/2012/main">
        <p15:guide id="1" orient="horz" pos="1152">
          <p15:clr>
            <a:srgbClr val="A4A3A4"/>
          </p15:clr>
        </p15:guide>
        <p15:guide id="2" orient="horz" pos="3432">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Text Columns">
    <p:spTree>
      <p:nvGrpSpPr>
        <p:cNvPr id="1" name=""/>
        <p:cNvGrpSpPr/>
        <p:nvPr/>
      </p:nvGrpSpPr>
      <p:grpSpPr>
        <a:xfrm>
          <a:off x="0" y="0"/>
          <a:ext cx="0" cy="0"/>
          <a:chOff x="0" y="0"/>
          <a:chExt cx="0" cy="0"/>
        </a:xfrm>
      </p:grpSpPr>
      <p:sp>
        <p:nvSpPr>
          <p:cNvPr id="38" name="Rectangle 37"/>
          <p:cNvSpPr/>
          <p:nvPr/>
        </p:nvSpPr>
        <p:spPr>
          <a:xfrm>
            <a:off x="0" y="1130021"/>
            <a:ext cx="12192000" cy="5194579"/>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800" b="0" i="0"/>
          </a:p>
        </p:txBody>
      </p:sp>
      <p:sp>
        <p:nvSpPr>
          <p:cNvPr id="30" name="Rectangle 29"/>
          <p:cNvSpPr/>
          <p:nvPr/>
        </p:nvSpPr>
        <p:spPr>
          <a:xfrm>
            <a:off x="507999" y="1815339"/>
            <a:ext cx="2926080" cy="62958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latin typeface="+mn-lt"/>
            </a:endParaRPr>
          </a:p>
        </p:txBody>
      </p:sp>
      <p:sp>
        <p:nvSpPr>
          <p:cNvPr id="36" name="Rectangle 35"/>
          <p:cNvSpPr/>
          <p:nvPr/>
        </p:nvSpPr>
        <p:spPr>
          <a:xfrm>
            <a:off x="4380748" y="1834008"/>
            <a:ext cx="2926080" cy="62958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b="1">
              <a:latin typeface="+mn-lt"/>
            </a:endParaRPr>
          </a:p>
        </p:txBody>
      </p:sp>
      <p:sp>
        <p:nvSpPr>
          <p:cNvPr id="31" name="Rectangle 30"/>
          <p:cNvSpPr/>
          <p:nvPr/>
        </p:nvSpPr>
        <p:spPr>
          <a:xfrm>
            <a:off x="8228135" y="1824864"/>
            <a:ext cx="2926080" cy="62958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b="1">
              <a:latin typeface="+mn-lt"/>
            </a:endParaRPr>
          </a:p>
        </p:txBody>
      </p:sp>
      <p:sp>
        <p:nvSpPr>
          <p:cNvPr id="9" name="Rectangle 8"/>
          <p:cNvSpPr/>
          <p:nvPr/>
        </p:nvSpPr>
        <p:spPr bwMode="white">
          <a:xfrm>
            <a:off x="829073" y="2380768"/>
            <a:ext cx="3145783" cy="3527878"/>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bwMode="white">
          <a:xfrm>
            <a:off x="4689551" y="2380769"/>
            <a:ext cx="3145783" cy="3527878"/>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43" name="Rectangle 42"/>
          <p:cNvSpPr/>
          <p:nvPr/>
        </p:nvSpPr>
        <p:spPr bwMode="white">
          <a:xfrm>
            <a:off x="8437191" y="2380769"/>
            <a:ext cx="3145783" cy="3527878"/>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p:txBody>
          <a:bodyPr/>
          <a:lstStyle/>
          <a:p>
            <a:r>
              <a:t>Click to edit Master title style</a:t>
            </a:r>
          </a:p>
        </p:txBody>
      </p:sp>
      <p:sp>
        <p:nvSpPr>
          <p:cNvPr id="29" name="Text Placeholder 13"/>
          <p:cNvSpPr>
            <a:spLocks noGrp="1"/>
          </p:cNvSpPr>
          <p:nvPr>
            <p:ph type="body" sz="quarter" idx="42" hasCustomPrompt="1"/>
          </p:nvPr>
        </p:nvSpPr>
        <p:spPr bwMode="white">
          <a:xfrm>
            <a:off x="574551" y="1914686"/>
            <a:ext cx="2859527" cy="430887"/>
          </a:xfrm>
        </p:spPr>
        <p:txBody>
          <a:bodyPr anchor="ctr">
            <a:noAutofit/>
          </a:bodyPr>
          <a:lstStyle>
            <a:lvl1pPr marL="0" indent="0">
              <a:lnSpc>
                <a:spcPct val="100000"/>
              </a:lnSpc>
              <a:spcBef>
                <a:spcPts val="0"/>
              </a:spcBef>
              <a:buNone/>
              <a:defRPr sz="2200">
                <a:solidFill>
                  <a:srgbClr val="FFFFFF"/>
                </a:solidFill>
              </a:defRPr>
            </a:lvl1pPr>
            <a:lvl2pPr marL="0" indent="0">
              <a:lnSpc>
                <a:spcPct val="100000"/>
              </a:lnSpc>
              <a:spcBef>
                <a:spcPts val="0"/>
              </a:spcBef>
              <a:buNone/>
              <a:defRPr sz="2200">
                <a:solidFill>
                  <a:srgbClr val="FFFFFF"/>
                </a:solidFill>
              </a:defRPr>
            </a:lvl2pPr>
            <a:lvl3pPr marL="0" indent="0">
              <a:lnSpc>
                <a:spcPct val="100000"/>
              </a:lnSpc>
              <a:spcBef>
                <a:spcPts val="0"/>
              </a:spcBef>
              <a:buNone/>
              <a:defRPr sz="2200">
                <a:solidFill>
                  <a:srgbClr val="FFFFFF"/>
                </a:solidFill>
              </a:defRPr>
            </a:lvl3pPr>
            <a:lvl4pPr marL="0" indent="0">
              <a:lnSpc>
                <a:spcPct val="100000"/>
              </a:lnSpc>
              <a:spcBef>
                <a:spcPts val="0"/>
              </a:spcBef>
              <a:buNone/>
              <a:defRPr sz="2200">
                <a:solidFill>
                  <a:srgbClr val="FFFFFF"/>
                </a:solidFill>
              </a:defRPr>
            </a:lvl4pPr>
            <a:lvl5pPr marL="0" indent="0">
              <a:lnSpc>
                <a:spcPct val="100000"/>
              </a:lnSpc>
              <a:spcBef>
                <a:spcPts val="0"/>
              </a:spcBef>
              <a:buNone/>
              <a:defRPr sz="2200">
                <a:solidFill>
                  <a:srgbClr val="FFFFFF"/>
                </a:solidFill>
              </a:defRPr>
            </a:lvl5pPr>
            <a:lvl6pPr marL="0" indent="0">
              <a:lnSpc>
                <a:spcPct val="100000"/>
              </a:lnSpc>
              <a:spcBef>
                <a:spcPts val="0"/>
              </a:spcBef>
              <a:buNone/>
              <a:defRPr sz="2200">
                <a:solidFill>
                  <a:srgbClr val="FFFFFF"/>
                </a:solidFill>
              </a:defRPr>
            </a:lvl6pPr>
            <a:lvl7pPr marL="0" indent="0">
              <a:lnSpc>
                <a:spcPct val="100000"/>
              </a:lnSpc>
              <a:spcBef>
                <a:spcPts val="0"/>
              </a:spcBef>
              <a:buNone/>
              <a:defRPr sz="2200">
                <a:solidFill>
                  <a:srgbClr val="FFFFFF"/>
                </a:solidFill>
              </a:defRPr>
            </a:lvl7pPr>
            <a:lvl8pPr marL="0" indent="0">
              <a:lnSpc>
                <a:spcPct val="100000"/>
              </a:lnSpc>
              <a:spcBef>
                <a:spcPts val="0"/>
              </a:spcBef>
              <a:buNone/>
              <a:defRPr sz="2200">
                <a:solidFill>
                  <a:srgbClr val="FFFFFF"/>
                </a:solidFill>
              </a:defRPr>
            </a:lvl8pPr>
            <a:lvl9pPr marL="0" indent="0">
              <a:lnSpc>
                <a:spcPct val="100000"/>
              </a:lnSpc>
              <a:spcBef>
                <a:spcPts val="0"/>
              </a:spcBef>
              <a:buNone/>
              <a:defRPr sz="2200">
                <a:solidFill>
                  <a:srgbClr val="FFFFFF"/>
                </a:solidFill>
              </a:defRPr>
            </a:lvl9pPr>
          </a:lstStyle>
          <a:p>
            <a:pPr lvl="0"/>
            <a:r>
              <a:t>Header text</a:t>
            </a:r>
          </a:p>
        </p:txBody>
      </p:sp>
      <p:sp>
        <p:nvSpPr>
          <p:cNvPr id="16" name="Text Placeholder 13"/>
          <p:cNvSpPr>
            <a:spLocks noGrp="1"/>
          </p:cNvSpPr>
          <p:nvPr>
            <p:ph type="body" sz="quarter" idx="14" hasCustomPrompt="1"/>
          </p:nvPr>
        </p:nvSpPr>
        <p:spPr>
          <a:xfrm>
            <a:off x="829195" y="2570865"/>
            <a:ext cx="3145536" cy="1239466"/>
          </a:xfrm>
        </p:spPr>
        <p:txBody>
          <a:bodyPr anchor="ctr">
            <a:noAutofit/>
          </a:bodyPr>
          <a:lstStyle>
            <a:lvl1pPr marL="0" indent="0" algn="ctr">
              <a:lnSpc>
                <a:spcPct val="100000"/>
              </a:lnSpc>
              <a:spcBef>
                <a:spcPts val="0"/>
              </a:spcBef>
              <a:buNone/>
              <a:defRPr sz="1800"/>
            </a:lvl1pPr>
            <a:lvl2pPr marL="0" indent="0" algn="ctr">
              <a:lnSpc>
                <a:spcPct val="100000"/>
              </a:lnSpc>
              <a:spcBef>
                <a:spcPts val="0"/>
              </a:spcBef>
              <a:buNone/>
              <a:defRPr sz="1800"/>
            </a:lvl2pPr>
            <a:lvl3pPr marL="0" indent="0" algn="ctr">
              <a:lnSpc>
                <a:spcPct val="100000"/>
              </a:lnSpc>
              <a:spcBef>
                <a:spcPts val="0"/>
              </a:spcBef>
              <a:buNone/>
              <a:defRPr sz="1800"/>
            </a:lvl3pPr>
            <a:lvl4pPr marL="0" indent="0" algn="ctr">
              <a:lnSpc>
                <a:spcPct val="100000"/>
              </a:lnSpc>
              <a:spcBef>
                <a:spcPts val="0"/>
              </a:spcBef>
              <a:buNone/>
              <a:defRPr sz="1800"/>
            </a:lvl4pPr>
            <a:lvl5pPr marL="0" indent="0" algn="ctr">
              <a:lnSpc>
                <a:spcPct val="100000"/>
              </a:lnSpc>
              <a:spcBef>
                <a:spcPts val="0"/>
              </a:spcBef>
              <a:buNone/>
              <a:defRPr sz="1800"/>
            </a:lvl5pPr>
            <a:lvl6pPr marL="0" indent="0" algn="ctr">
              <a:lnSpc>
                <a:spcPct val="100000"/>
              </a:lnSpc>
              <a:spcBef>
                <a:spcPts val="0"/>
              </a:spcBef>
              <a:buNone/>
              <a:defRPr sz="1800"/>
            </a:lvl6pPr>
            <a:lvl7pPr marL="0" indent="0" algn="ctr">
              <a:lnSpc>
                <a:spcPct val="100000"/>
              </a:lnSpc>
              <a:spcBef>
                <a:spcPts val="0"/>
              </a:spcBef>
              <a:buNone/>
              <a:defRPr sz="1800"/>
            </a:lvl7pPr>
            <a:lvl8pPr marL="0" indent="0" algn="ctr">
              <a:lnSpc>
                <a:spcPct val="100000"/>
              </a:lnSpc>
              <a:spcBef>
                <a:spcPts val="0"/>
              </a:spcBef>
              <a:buNone/>
              <a:defRPr sz="1800"/>
            </a:lvl8pPr>
            <a:lvl9pPr marL="0" indent="0" algn="ctr">
              <a:lnSpc>
                <a:spcPct val="100000"/>
              </a:lnSpc>
              <a:spcBef>
                <a:spcPts val="0"/>
              </a:spcBef>
              <a:buNone/>
              <a:defRPr sz="1800"/>
            </a:lvl9pPr>
          </a:lstStyle>
          <a:p>
            <a:pPr lvl="0"/>
            <a:r>
              <a:t>subtext here</a:t>
            </a:r>
          </a:p>
        </p:txBody>
      </p:sp>
      <p:sp>
        <p:nvSpPr>
          <p:cNvPr id="35" name="Media Placeholder 2"/>
          <p:cNvSpPr>
            <a:spLocks noGrp="1"/>
          </p:cNvSpPr>
          <p:nvPr>
            <p:ph type="media" sz="quarter" idx="31" hasCustomPrompt="1"/>
          </p:nvPr>
        </p:nvSpPr>
        <p:spPr>
          <a:xfrm>
            <a:off x="1060843" y="3964187"/>
            <a:ext cx="2682240" cy="9144"/>
          </a:xfrm>
          <a:prstGeom prst="rect">
            <a:avLst/>
          </a:prstGeom>
          <a:solidFill>
            <a:srgbClr val="FF6600"/>
          </a:solidFill>
        </p:spPr>
        <p:txBody>
          <a:bodyPr/>
          <a:lstStyle>
            <a:lvl1pPr marL="0" indent="0">
              <a:buNone/>
              <a:defRPr/>
            </a:lvl1pPr>
          </a:lstStyle>
          <a:p>
            <a:r>
              <a:t> </a:t>
            </a:r>
          </a:p>
        </p:txBody>
      </p:sp>
      <p:sp>
        <p:nvSpPr>
          <p:cNvPr id="39" name="Text Placeholder 13"/>
          <p:cNvSpPr>
            <a:spLocks noGrp="1"/>
          </p:cNvSpPr>
          <p:nvPr>
            <p:ph type="body" sz="quarter" idx="35" hasCustomPrompt="1"/>
          </p:nvPr>
        </p:nvSpPr>
        <p:spPr>
          <a:xfrm>
            <a:off x="829195" y="4170113"/>
            <a:ext cx="3145536" cy="1239466"/>
          </a:xfrm>
        </p:spPr>
        <p:txBody>
          <a:bodyPr anchor="ctr">
            <a:noAutofit/>
          </a:bodyPr>
          <a:lstStyle>
            <a:lvl1pPr marL="0" indent="0" algn="ctr">
              <a:lnSpc>
                <a:spcPct val="100000"/>
              </a:lnSpc>
              <a:spcBef>
                <a:spcPts val="0"/>
              </a:spcBef>
              <a:buNone/>
              <a:defRPr sz="1800"/>
            </a:lvl1pPr>
            <a:lvl2pPr marL="0" indent="0" algn="ctr">
              <a:lnSpc>
                <a:spcPct val="100000"/>
              </a:lnSpc>
              <a:spcBef>
                <a:spcPts val="0"/>
              </a:spcBef>
              <a:buNone/>
              <a:defRPr sz="1800"/>
            </a:lvl2pPr>
            <a:lvl3pPr marL="0" indent="0" algn="ctr">
              <a:lnSpc>
                <a:spcPct val="100000"/>
              </a:lnSpc>
              <a:spcBef>
                <a:spcPts val="0"/>
              </a:spcBef>
              <a:buNone/>
              <a:defRPr sz="1800"/>
            </a:lvl3pPr>
            <a:lvl4pPr marL="0" indent="0" algn="ctr">
              <a:lnSpc>
                <a:spcPct val="100000"/>
              </a:lnSpc>
              <a:spcBef>
                <a:spcPts val="0"/>
              </a:spcBef>
              <a:buNone/>
              <a:defRPr sz="1800"/>
            </a:lvl4pPr>
            <a:lvl5pPr marL="0" indent="0" algn="ctr">
              <a:lnSpc>
                <a:spcPct val="100000"/>
              </a:lnSpc>
              <a:spcBef>
                <a:spcPts val="0"/>
              </a:spcBef>
              <a:buNone/>
              <a:defRPr sz="1800"/>
            </a:lvl5pPr>
            <a:lvl6pPr marL="0" indent="0" algn="ctr">
              <a:lnSpc>
                <a:spcPct val="100000"/>
              </a:lnSpc>
              <a:spcBef>
                <a:spcPts val="0"/>
              </a:spcBef>
              <a:buNone/>
              <a:defRPr sz="1800"/>
            </a:lvl6pPr>
            <a:lvl7pPr marL="0" indent="0" algn="ctr">
              <a:lnSpc>
                <a:spcPct val="100000"/>
              </a:lnSpc>
              <a:spcBef>
                <a:spcPts val="0"/>
              </a:spcBef>
              <a:buNone/>
              <a:defRPr sz="1800"/>
            </a:lvl7pPr>
            <a:lvl8pPr marL="0" indent="0" algn="ctr">
              <a:lnSpc>
                <a:spcPct val="100000"/>
              </a:lnSpc>
              <a:spcBef>
                <a:spcPts val="0"/>
              </a:spcBef>
              <a:buNone/>
              <a:defRPr sz="1800"/>
            </a:lvl8pPr>
            <a:lvl9pPr marL="0" indent="0" algn="ctr">
              <a:lnSpc>
                <a:spcPct val="100000"/>
              </a:lnSpc>
              <a:spcBef>
                <a:spcPts val="0"/>
              </a:spcBef>
              <a:buNone/>
              <a:defRPr sz="1800"/>
            </a:lvl9pPr>
          </a:lstStyle>
          <a:p>
            <a:pPr lvl="0"/>
            <a:r>
              <a:t>subtext here</a:t>
            </a:r>
          </a:p>
        </p:txBody>
      </p:sp>
      <p:sp>
        <p:nvSpPr>
          <p:cNvPr id="37" name="Text Placeholder 13"/>
          <p:cNvSpPr>
            <a:spLocks noGrp="1"/>
          </p:cNvSpPr>
          <p:nvPr>
            <p:ph type="body" sz="quarter" idx="43" hasCustomPrompt="1"/>
          </p:nvPr>
        </p:nvSpPr>
        <p:spPr bwMode="white">
          <a:xfrm>
            <a:off x="4441708" y="1924211"/>
            <a:ext cx="2865120" cy="430887"/>
          </a:xfrm>
        </p:spPr>
        <p:txBody>
          <a:bodyPr anchor="ctr">
            <a:noAutofit/>
          </a:bodyPr>
          <a:lstStyle>
            <a:lvl1pPr marL="0" indent="0">
              <a:lnSpc>
                <a:spcPct val="100000"/>
              </a:lnSpc>
              <a:spcBef>
                <a:spcPts val="0"/>
              </a:spcBef>
              <a:buNone/>
              <a:defRPr sz="2200">
                <a:solidFill>
                  <a:srgbClr val="FFFFFF"/>
                </a:solidFill>
              </a:defRPr>
            </a:lvl1pPr>
            <a:lvl2pPr marL="0" indent="0">
              <a:lnSpc>
                <a:spcPct val="100000"/>
              </a:lnSpc>
              <a:spcBef>
                <a:spcPts val="0"/>
              </a:spcBef>
              <a:buNone/>
              <a:defRPr sz="2200">
                <a:solidFill>
                  <a:srgbClr val="FFFFFF"/>
                </a:solidFill>
              </a:defRPr>
            </a:lvl2pPr>
            <a:lvl3pPr marL="0" indent="0">
              <a:lnSpc>
                <a:spcPct val="100000"/>
              </a:lnSpc>
              <a:spcBef>
                <a:spcPts val="0"/>
              </a:spcBef>
              <a:buNone/>
              <a:defRPr sz="2200">
                <a:solidFill>
                  <a:srgbClr val="FFFFFF"/>
                </a:solidFill>
              </a:defRPr>
            </a:lvl3pPr>
            <a:lvl4pPr marL="0" indent="0">
              <a:lnSpc>
                <a:spcPct val="100000"/>
              </a:lnSpc>
              <a:spcBef>
                <a:spcPts val="0"/>
              </a:spcBef>
              <a:buNone/>
              <a:defRPr sz="2200">
                <a:solidFill>
                  <a:srgbClr val="FFFFFF"/>
                </a:solidFill>
              </a:defRPr>
            </a:lvl4pPr>
            <a:lvl5pPr marL="0" indent="0">
              <a:lnSpc>
                <a:spcPct val="100000"/>
              </a:lnSpc>
              <a:spcBef>
                <a:spcPts val="0"/>
              </a:spcBef>
              <a:buNone/>
              <a:defRPr sz="2200">
                <a:solidFill>
                  <a:srgbClr val="FFFFFF"/>
                </a:solidFill>
              </a:defRPr>
            </a:lvl5pPr>
            <a:lvl6pPr marL="0" indent="0">
              <a:lnSpc>
                <a:spcPct val="100000"/>
              </a:lnSpc>
              <a:spcBef>
                <a:spcPts val="0"/>
              </a:spcBef>
              <a:buNone/>
              <a:defRPr sz="2200">
                <a:solidFill>
                  <a:srgbClr val="FFFFFF"/>
                </a:solidFill>
              </a:defRPr>
            </a:lvl6pPr>
            <a:lvl7pPr marL="0" indent="0">
              <a:lnSpc>
                <a:spcPct val="100000"/>
              </a:lnSpc>
              <a:spcBef>
                <a:spcPts val="0"/>
              </a:spcBef>
              <a:buNone/>
              <a:defRPr sz="2200">
                <a:solidFill>
                  <a:srgbClr val="FFFFFF"/>
                </a:solidFill>
              </a:defRPr>
            </a:lvl7pPr>
            <a:lvl8pPr marL="0" indent="0">
              <a:lnSpc>
                <a:spcPct val="100000"/>
              </a:lnSpc>
              <a:spcBef>
                <a:spcPts val="0"/>
              </a:spcBef>
              <a:buNone/>
              <a:defRPr sz="2200">
                <a:solidFill>
                  <a:srgbClr val="FFFFFF"/>
                </a:solidFill>
              </a:defRPr>
            </a:lvl8pPr>
            <a:lvl9pPr marL="0" indent="0">
              <a:lnSpc>
                <a:spcPct val="100000"/>
              </a:lnSpc>
              <a:spcBef>
                <a:spcPts val="0"/>
              </a:spcBef>
              <a:buNone/>
              <a:defRPr sz="2200">
                <a:solidFill>
                  <a:srgbClr val="FFFFFF"/>
                </a:solidFill>
              </a:defRPr>
            </a:lvl9pPr>
          </a:lstStyle>
          <a:p>
            <a:pPr lvl="0"/>
            <a:r>
              <a:t>Header text</a:t>
            </a:r>
          </a:p>
        </p:txBody>
      </p:sp>
      <p:sp>
        <p:nvSpPr>
          <p:cNvPr id="40" name="Text Placeholder 13"/>
          <p:cNvSpPr>
            <a:spLocks noGrp="1"/>
          </p:cNvSpPr>
          <p:nvPr>
            <p:ph type="body" sz="quarter" idx="36" hasCustomPrompt="1"/>
          </p:nvPr>
        </p:nvSpPr>
        <p:spPr>
          <a:xfrm>
            <a:off x="4689673" y="2570865"/>
            <a:ext cx="3145536" cy="1239466"/>
          </a:xfrm>
        </p:spPr>
        <p:txBody>
          <a:bodyPr anchor="ctr">
            <a:noAutofit/>
          </a:bodyPr>
          <a:lstStyle>
            <a:lvl1pPr marL="0" indent="0" algn="ctr">
              <a:lnSpc>
                <a:spcPct val="100000"/>
              </a:lnSpc>
              <a:spcBef>
                <a:spcPts val="0"/>
              </a:spcBef>
              <a:buNone/>
              <a:defRPr sz="1800"/>
            </a:lvl1pPr>
            <a:lvl2pPr marL="0" indent="0" algn="ctr">
              <a:lnSpc>
                <a:spcPct val="100000"/>
              </a:lnSpc>
              <a:spcBef>
                <a:spcPts val="0"/>
              </a:spcBef>
              <a:buNone/>
              <a:defRPr sz="1800"/>
            </a:lvl2pPr>
            <a:lvl3pPr marL="0" indent="0" algn="ctr">
              <a:lnSpc>
                <a:spcPct val="100000"/>
              </a:lnSpc>
              <a:spcBef>
                <a:spcPts val="0"/>
              </a:spcBef>
              <a:buNone/>
              <a:defRPr sz="1800"/>
            </a:lvl3pPr>
            <a:lvl4pPr marL="0" indent="0" algn="ctr">
              <a:lnSpc>
                <a:spcPct val="100000"/>
              </a:lnSpc>
              <a:spcBef>
                <a:spcPts val="0"/>
              </a:spcBef>
              <a:buNone/>
              <a:defRPr sz="1800"/>
            </a:lvl4pPr>
            <a:lvl5pPr marL="0" indent="0" algn="ctr">
              <a:lnSpc>
                <a:spcPct val="100000"/>
              </a:lnSpc>
              <a:spcBef>
                <a:spcPts val="0"/>
              </a:spcBef>
              <a:buNone/>
              <a:defRPr sz="1800"/>
            </a:lvl5pPr>
            <a:lvl6pPr marL="0" indent="0" algn="ctr">
              <a:lnSpc>
                <a:spcPct val="100000"/>
              </a:lnSpc>
              <a:spcBef>
                <a:spcPts val="0"/>
              </a:spcBef>
              <a:buNone/>
              <a:defRPr sz="1800"/>
            </a:lvl6pPr>
            <a:lvl7pPr marL="0" indent="0" algn="ctr">
              <a:lnSpc>
                <a:spcPct val="100000"/>
              </a:lnSpc>
              <a:spcBef>
                <a:spcPts val="0"/>
              </a:spcBef>
              <a:buNone/>
              <a:defRPr sz="1800"/>
            </a:lvl7pPr>
            <a:lvl8pPr marL="0" indent="0" algn="ctr">
              <a:lnSpc>
                <a:spcPct val="100000"/>
              </a:lnSpc>
              <a:spcBef>
                <a:spcPts val="0"/>
              </a:spcBef>
              <a:buNone/>
              <a:defRPr sz="1800"/>
            </a:lvl8pPr>
            <a:lvl9pPr marL="0" indent="0" algn="ctr">
              <a:lnSpc>
                <a:spcPct val="100000"/>
              </a:lnSpc>
              <a:spcBef>
                <a:spcPts val="0"/>
              </a:spcBef>
              <a:buNone/>
              <a:defRPr sz="1800"/>
            </a:lvl9pPr>
          </a:lstStyle>
          <a:p>
            <a:pPr lvl="0"/>
            <a:r>
              <a:t>subtext here</a:t>
            </a:r>
          </a:p>
        </p:txBody>
      </p:sp>
      <p:sp>
        <p:nvSpPr>
          <p:cNvPr id="44" name="Media Placeholder 2"/>
          <p:cNvSpPr>
            <a:spLocks noGrp="1"/>
          </p:cNvSpPr>
          <p:nvPr>
            <p:ph type="media" sz="quarter" idx="45" hasCustomPrompt="1"/>
          </p:nvPr>
        </p:nvSpPr>
        <p:spPr>
          <a:xfrm>
            <a:off x="4921321" y="3964187"/>
            <a:ext cx="2682240" cy="9144"/>
          </a:xfrm>
          <a:prstGeom prst="rect">
            <a:avLst/>
          </a:prstGeom>
          <a:solidFill>
            <a:srgbClr val="FF6600"/>
          </a:solidFill>
        </p:spPr>
        <p:txBody>
          <a:bodyPr/>
          <a:lstStyle>
            <a:lvl1pPr marL="0" indent="0">
              <a:buNone/>
              <a:defRPr/>
            </a:lvl1pPr>
          </a:lstStyle>
          <a:p>
            <a:r>
              <a:t> </a:t>
            </a:r>
          </a:p>
        </p:txBody>
      </p:sp>
      <p:sp>
        <p:nvSpPr>
          <p:cNvPr id="41" name="Text Placeholder 13"/>
          <p:cNvSpPr>
            <a:spLocks noGrp="1"/>
          </p:cNvSpPr>
          <p:nvPr>
            <p:ph type="body" sz="quarter" idx="37" hasCustomPrompt="1"/>
          </p:nvPr>
        </p:nvSpPr>
        <p:spPr>
          <a:xfrm>
            <a:off x="4689673" y="4170113"/>
            <a:ext cx="3145536" cy="1239466"/>
          </a:xfrm>
        </p:spPr>
        <p:txBody>
          <a:bodyPr anchor="ctr">
            <a:noAutofit/>
          </a:bodyPr>
          <a:lstStyle>
            <a:lvl1pPr marL="0" indent="0" algn="ctr">
              <a:lnSpc>
                <a:spcPct val="100000"/>
              </a:lnSpc>
              <a:spcBef>
                <a:spcPts val="0"/>
              </a:spcBef>
              <a:buNone/>
              <a:defRPr sz="1800"/>
            </a:lvl1pPr>
            <a:lvl2pPr marL="0" indent="0" algn="ctr">
              <a:lnSpc>
                <a:spcPct val="100000"/>
              </a:lnSpc>
              <a:spcBef>
                <a:spcPts val="0"/>
              </a:spcBef>
              <a:buNone/>
              <a:defRPr sz="1800"/>
            </a:lvl2pPr>
            <a:lvl3pPr marL="0" indent="0" algn="ctr">
              <a:lnSpc>
                <a:spcPct val="100000"/>
              </a:lnSpc>
              <a:spcBef>
                <a:spcPts val="0"/>
              </a:spcBef>
              <a:buNone/>
              <a:defRPr sz="1800"/>
            </a:lvl3pPr>
            <a:lvl4pPr marL="0" indent="0" algn="ctr">
              <a:lnSpc>
                <a:spcPct val="100000"/>
              </a:lnSpc>
              <a:spcBef>
                <a:spcPts val="0"/>
              </a:spcBef>
              <a:buNone/>
              <a:defRPr sz="1800"/>
            </a:lvl4pPr>
            <a:lvl5pPr marL="0" indent="0" algn="ctr">
              <a:lnSpc>
                <a:spcPct val="100000"/>
              </a:lnSpc>
              <a:spcBef>
                <a:spcPts val="0"/>
              </a:spcBef>
              <a:buNone/>
              <a:defRPr sz="1800"/>
            </a:lvl5pPr>
            <a:lvl6pPr marL="0" indent="0" algn="ctr">
              <a:lnSpc>
                <a:spcPct val="100000"/>
              </a:lnSpc>
              <a:spcBef>
                <a:spcPts val="0"/>
              </a:spcBef>
              <a:buNone/>
              <a:defRPr sz="1800"/>
            </a:lvl6pPr>
            <a:lvl7pPr marL="0" indent="0" algn="ctr">
              <a:lnSpc>
                <a:spcPct val="100000"/>
              </a:lnSpc>
              <a:spcBef>
                <a:spcPts val="0"/>
              </a:spcBef>
              <a:buNone/>
              <a:defRPr sz="1800"/>
            </a:lvl7pPr>
            <a:lvl8pPr marL="0" indent="0" algn="ctr">
              <a:lnSpc>
                <a:spcPct val="100000"/>
              </a:lnSpc>
              <a:spcBef>
                <a:spcPts val="0"/>
              </a:spcBef>
              <a:buNone/>
              <a:defRPr sz="1800"/>
            </a:lvl8pPr>
            <a:lvl9pPr marL="0" indent="0" algn="ctr">
              <a:lnSpc>
                <a:spcPct val="100000"/>
              </a:lnSpc>
              <a:spcBef>
                <a:spcPts val="0"/>
              </a:spcBef>
              <a:buNone/>
              <a:defRPr sz="1800"/>
            </a:lvl9pPr>
          </a:lstStyle>
          <a:p>
            <a:pPr lvl="0"/>
            <a:r>
              <a:t>subtext here</a:t>
            </a:r>
          </a:p>
        </p:txBody>
      </p:sp>
      <p:sp>
        <p:nvSpPr>
          <p:cNvPr id="42" name="Text Placeholder 13"/>
          <p:cNvSpPr>
            <a:spLocks noGrp="1"/>
          </p:cNvSpPr>
          <p:nvPr>
            <p:ph type="body" sz="quarter" idx="44" hasCustomPrompt="1"/>
          </p:nvPr>
        </p:nvSpPr>
        <p:spPr bwMode="white">
          <a:xfrm>
            <a:off x="8279880" y="1933355"/>
            <a:ext cx="2865120" cy="430887"/>
          </a:xfrm>
        </p:spPr>
        <p:txBody>
          <a:bodyPr anchor="ctr">
            <a:noAutofit/>
          </a:bodyPr>
          <a:lstStyle>
            <a:lvl1pPr marL="0" indent="0">
              <a:lnSpc>
                <a:spcPct val="100000"/>
              </a:lnSpc>
              <a:spcBef>
                <a:spcPts val="0"/>
              </a:spcBef>
              <a:buNone/>
              <a:defRPr sz="2200">
                <a:solidFill>
                  <a:srgbClr val="FFFFFF"/>
                </a:solidFill>
              </a:defRPr>
            </a:lvl1pPr>
            <a:lvl2pPr marL="0" indent="0">
              <a:lnSpc>
                <a:spcPct val="100000"/>
              </a:lnSpc>
              <a:spcBef>
                <a:spcPts val="0"/>
              </a:spcBef>
              <a:buNone/>
              <a:defRPr sz="2200">
                <a:solidFill>
                  <a:srgbClr val="FFFFFF"/>
                </a:solidFill>
              </a:defRPr>
            </a:lvl2pPr>
            <a:lvl3pPr marL="0" indent="0">
              <a:lnSpc>
                <a:spcPct val="100000"/>
              </a:lnSpc>
              <a:spcBef>
                <a:spcPts val="0"/>
              </a:spcBef>
              <a:buNone/>
              <a:defRPr sz="2200">
                <a:solidFill>
                  <a:srgbClr val="FFFFFF"/>
                </a:solidFill>
              </a:defRPr>
            </a:lvl3pPr>
            <a:lvl4pPr marL="0" indent="0">
              <a:lnSpc>
                <a:spcPct val="100000"/>
              </a:lnSpc>
              <a:spcBef>
                <a:spcPts val="0"/>
              </a:spcBef>
              <a:buNone/>
              <a:defRPr sz="2200">
                <a:solidFill>
                  <a:srgbClr val="FFFFFF"/>
                </a:solidFill>
              </a:defRPr>
            </a:lvl4pPr>
            <a:lvl5pPr marL="0" indent="0">
              <a:lnSpc>
                <a:spcPct val="100000"/>
              </a:lnSpc>
              <a:spcBef>
                <a:spcPts val="0"/>
              </a:spcBef>
              <a:buNone/>
              <a:defRPr sz="2200">
                <a:solidFill>
                  <a:srgbClr val="FFFFFF"/>
                </a:solidFill>
              </a:defRPr>
            </a:lvl5pPr>
            <a:lvl6pPr marL="0" indent="0">
              <a:lnSpc>
                <a:spcPct val="100000"/>
              </a:lnSpc>
              <a:spcBef>
                <a:spcPts val="0"/>
              </a:spcBef>
              <a:buNone/>
              <a:defRPr sz="2200">
                <a:solidFill>
                  <a:srgbClr val="FFFFFF"/>
                </a:solidFill>
              </a:defRPr>
            </a:lvl6pPr>
            <a:lvl7pPr marL="0" indent="0">
              <a:lnSpc>
                <a:spcPct val="100000"/>
              </a:lnSpc>
              <a:spcBef>
                <a:spcPts val="0"/>
              </a:spcBef>
              <a:buNone/>
              <a:defRPr sz="2200">
                <a:solidFill>
                  <a:srgbClr val="FFFFFF"/>
                </a:solidFill>
              </a:defRPr>
            </a:lvl7pPr>
            <a:lvl8pPr marL="0" indent="0">
              <a:lnSpc>
                <a:spcPct val="100000"/>
              </a:lnSpc>
              <a:spcBef>
                <a:spcPts val="0"/>
              </a:spcBef>
              <a:buNone/>
              <a:defRPr sz="2200">
                <a:solidFill>
                  <a:srgbClr val="FFFFFF"/>
                </a:solidFill>
              </a:defRPr>
            </a:lvl8pPr>
            <a:lvl9pPr marL="0" indent="0">
              <a:lnSpc>
                <a:spcPct val="100000"/>
              </a:lnSpc>
              <a:spcBef>
                <a:spcPts val="0"/>
              </a:spcBef>
              <a:buNone/>
              <a:defRPr sz="2200">
                <a:solidFill>
                  <a:srgbClr val="FFFFFF"/>
                </a:solidFill>
              </a:defRPr>
            </a:lvl9pPr>
          </a:lstStyle>
          <a:p>
            <a:pPr lvl="0"/>
            <a:r>
              <a:t>Header text</a:t>
            </a:r>
          </a:p>
        </p:txBody>
      </p:sp>
      <p:sp>
        <p:nvSpPr>
          <p:cNvPr id="21" name="Text Placeholder 13"/>
          <p:cNvSpPr>
            <a:spLocks noGrp="1"/>
          </p:cNvSpPr>
          <p:nvPr>
            <p:ph type="body" sz="quarter" idx="38" hasCustomPrompt="1"/>
          </p:nvPr>
        </p:nvSpPr>
        <p:spPr>
          <a:xfrm>
            <a:off x="8437313" y="2570865"/>
            <a:ext cx="3145536" cy="1239466"/>
          </a:xfrm>
        </p:spPr>
        <p:txBody>
          <a:bodyPr anchor="ctr">
            <a:noAutofit/>
          </a:bodyPr>
          <a:lstStyle>
            <a:lvl1pPr marL="0" indent="0" algn="ctr">
              <a:lnSpc>
                <a:spcPct val="100000"/>
              </a:lnSpc>
              <a:spcBef>
                <a:spcPts val="0"/>
              </a:spcBef>
              <a:buNone/>
              <a:defRPr sz="1800"/>
            </a:lvl1pPr>
            <a:lvl2pPr marL="0" indent="0" algn="ctr">
              <a:lnSpc>
                <a:spcPct val="100000"/>
              </a:lnSpc>
              <a:spcBef>
                <a:spcPts val="0"/>
              </a:spcBef>
              <a:buNone/>
              <a:defRPr sz="1800"/>
            </a:lvl2pPr>
            <a:lvl3pPr marL="0" indent="0" algn="ctr">
              <a:lnSpc>
                <a:spcPct val="100000"/>
              </a:lnSpc>
              <a:spcBef>
                <a:spcPts val="0"/>
              </a:spcBef>
              <a:buNone/>
              <a:defRPr sz="1800"/>
            </a:lvl3pPr>
            <a:lvl4pPr marL="0" indent="0" algn="ctr">
              <a:lnSpc>
                <a:spcPct val="100000"/>
              </a:lnSpc>
              <a:spcBef>
                <a:spcPts val="0"/>
              </a:spcBef>
              <a:buNone/>
              <a:defRPr sz="1800"/>
            </a:lvl4pPr>
            <a:lvl5pPr marL="0" indent="0" algn="ctr">
              <a:lnSpc>
                <a:spcPct val="100000"/>
              </a:lnSpc>
              <a:spcBef>
                <a:spcPts val="0"/>
              </a:spcBef>
              <a:buNone/>
              <a:defRPr sz="1800"/>
            </a:lvl5pPr>
            <a:lvl6pPr marL="0" indent="0" algn="ctr">
              <a:lnSpc>
                <a:spcPct val="100000"/>
              </a:lnSpc>
              <a:spcBef>
                <a:spcPts val="0"/>
              </a:spcBef>
              <a:buNone/>
              <a:defRPr sz="1800"/>
            </a:lvl6pPr>
            <a:lvl7pPr marL="0" indent="0" algn="ctr">
              <a:lnSpc>
                <a:spcPct val="100000"/>
              </a:lnSpc>
              <a:spcBef>
                <a:spcPts val="0"/>
              </a:spcBef>
              <a:buNone/>
              <a:defRPr sz="1800"/>
            </a:lvl7pPr>
            <a:lvl8pPr marL="0" indent="0" algn="ctr">
              <a:lnSpc>
                <a:spcPct val="100000"/>
              </a:lnSpc>
              <a:spcBef>
                <a:spcPts val="0"/>
              </a:spcBef>
              <a:buNone/>
              <a:defRPr sz="1800"/>
            </a:lvl8pPr>
            <a:lvl9pPr marL="0" indent="0" algn="ctr">
              <a:lnSpc>
                <a:spcPct val="100000"/>
              </a:lnSpc>
              <a:spcBef>
                <a:spcPts val="0"/>
              </a:spcBef>
              <a:buNone/>
              <a:defRPr sz="1800"/>
            </a:lvl9pPr>
          </a:lstStyle>
          <a:p>
            <a:pPr lvl="0"/>
            <a:r>
              <a:t>subtext here</a:t>
            </a:r>
          </a:p>
        </p:txBody>
      </p:sp>
      <p:sp>
        <p:nvSpPr>
          <p:cNvPr id="45" name="Media Placeholder 2"/>
          <p:cNvSpPr>
            <a:spLocks noGrp="1"/>
          </p:cNvSpPr>
          <p:nvPr>
            <p:ph type="media" sz="quarter" idx="46" hasCustomPrompt="1"/>
          </p:nvPr>
        </p:nvSpPr>
        <p:spPr>
          <a:xfrm>
            <a:off x="8668961" y="3964187"/>
            <a:ext cx="2682240" cy="9144"/>
          </a:xfrm>
          <a:prstGeom prst="rect">
            <a:avLst/>
          </a:prstGeom>
          <a:solidFill>
            <a:srgbClr val="FF6600"/>
          </a:solidFill>
        </p:spPr>
        <p:txBody>
          <a:bodyPr/>
          <a:lstStyle>
            <a:lvl1pPr marL="0" indent="0">
              <a:buNone/>
              <a:defRPr/>
            </a:lvl1pPr>
          </a:lstStyle>
          <a:p>
            <a:r>
              <a:t> </a:t>
            </a:r>
          </a:p>
        </p:txBody>
      </p:sp>
      <p:sp>
        <p:nvSpPr>
          <p:cNvPr id="23" name="Text Placeholder 13"/>
          <p:cNvSpPr>
            <a:spLocks noGrp="1"/>
          </p:cNvSpPr>
          <p:nvPr>
            <p:ph type="body" sz="quarter" idx="40" hasCustomPrompt="1"/>
          </p:nvPr>
        </p:nvSpPr>
        <p:spPr>
          <a:xfrm>
            <a:off x="8437313" y="4170113"/>
            <a:ext cx="3145536" cy="1239466"/>
          </a:xfrm>
        </p:spPr>
        <p:txBody>
          <a:bodyPr anchor="ctr">
            <a:noAutofit/>
          </a:bodyPr>
          <a:lstStyle>
            <a:lvl1pPr marL="0" indent="0" algn="ctr">
              <a:lnSpc>
                <a:spcPct val="100000"/>
              </a:lnSpc>
              <a:spcBef>
                <a:spcPts val="0"/>
              </a:spcBef>
              <a:buNone/>
              <a:defRPr sz="1800"/>
            </a:lvl1pPr>
            <a:lvl2pPr marL="0" indent="0" algn="ctr">
              <a:lnSpc>
                <a:spcPct val="100000"/>
              </a:lnSpc>
              <a:spcBef>
                <a:spcPts val="0"/>
              </a:spcBef>
              <a:buNone/>
              <a:defRPr sz="1800"/>
            </a:lvl2pPr>
            <a:lvl3pPr marL="0" indent="0" algn="ctr">
              <a:lnSpc>
                <a:spcPct val="100000"/>
              </a:lnSpc>
              <a:spcBef>
                <a:spcPts val="0"/>
              </a:spcBef>
              <a:buNone/>
              <a:defRPr sz="1800"/>
            </a:lvl3pPr>
            <a:lvl4pPr marL="0" indent="0" algn="ctr">
              <a:lnSpc>
                <a:spcPct val="100000"/>
              </a:lnSpc>
              <a:spcBef>
                <a:spcPts val="0"/>
              </a:spcBef>
              <a:buNone/>
              <a:defRPr sz="1800"/>
            </a:lvl4pPr>
            <a:lvl5pPr marL="0" indent="0" algn="ctr">
              <a:lnSpc>
                <a:spcPct val="100000"/>
              </a:lnSpc>
              <a:spcBef>
                <a:spcPts val="0"/>
              </a:spcBef>
              <a:buNone/>
              <a:defRPr sz="1800"/>
            </a:lvl5pPr>
            <a:lvl6pPr marL="0" indent="0" algn="ctr">
              <a:lnSpc>
                <a:spcPct val="100000"/>
              </a:lnSpc>
              <a:spcBef>
                <a:spcPts val="0"/>
              </a:spcBef>
              <a:buNone/>
              <a:defRPr sz="1800"/>
            </a:lvl6pPr>
            <a:lvl7pPr marL="0" indent="0" algn="ctr">
              <a:lnSpc>
                <a:spcPct val="100000"/>
              </a:lnSpc>
              <a:spcBef>
                <a:spcPts val="0"/>
              </a:spcBef>
              <a:buNone/>
              <a:defRPr sz="1800"/>
            </a:lvl7pPr>
            <a:lvl8pPr marL="0" indent="0" algn="ctr">
              <a:lnSpc>
                <a:spcPct val="100000"/>
              </a:lnSpc>
              <a:spcBef>
                <a:spcPts val="0"/>
              </a:spcBef>
              <a:buNone/>
              <a:defRPr sz="1800"/>
            </a:lvl8pPr>
            <a:lvl9pPr marL="0" indent="0" algn="ctr">
              <a:lnSpc>
                <a:spcPct val="100000"/>
              </a:lnSpc>
              <a:spcBef>
                <a:spcPts val="0"/>
              </a:spcBef>
              <a:buNone/>
              <a:defRPr sz="1800"/>
            </a:lvl9pPr>
          </a:lstStyle>
          <a:p>
            <a:pPr lvl="0"/>
            <a:r>
              <a:t>subtext here</a:t>
            </a: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spTree>
    <p:extLst>
      <p:ext uri="{BB962C8B-B14F-4D97-AF65-F5344CB8AC3E}">
        <p14:creationId xmlns:p14="http://schemas.microsoft.com/office/powerpoint/2010/main" val="2430723567"/>
      </p:ext>
    </p:extLst>
  </p:cSld>
  <p:clrMapOvr>
    <a:masterClrMapping/>
  </p:clrMapOvr>
  <p:extLst>
    <p:ext uri="{DCECCB84-F9BA-43D5-87BE-67443E8EF086}">
      <p15:sldGuideLst xmlns:p15="http://schemas.microsoft.com/office/powerpoint/2012/main">
        <p15:guide id="1" orient="horz" pos="1152">
          <p15:clr>
            <a:srgbClr val="A4A3A4"/>
          </p15:clr>
        </p15:guide>
        <p15:guide id="2" orient="horz" pos="3432">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ntent Boxes w Filled Text Box">
    <p:spTree>
      <p:nvGrpSpPr>
        <p:cNvPr id="1" name=""/>
        <p:cNvGrpSpPr/>
        <p:nvPr/>
      </p:nvGrpSpPr>
      <p:grpSpPr>
        <a:xfrm>
          <a:off x="0" y="0"/>
          <a:ext cx="0" cy="0"/>
          <a:chOff x="0" y="0"/>
          <a:chExt cx="0" cy="0"/>
        </a:xfrm>
      </p:grpSpPr>
      <p:sp>
        <p:nvSpPr>
          <p:cNvPr id="16" name="Rectangle 15"/>
          <p:cNvSpPr/>
          <p:nvPr/>
        </p:nvSpPr>
        <p:spPr>
          <a:xfrm>
            <a:off x="0" y="1130021"/>
            <a:ext cx="12192000" cy="5194579"/>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800" b="0" i="0"/>
          </a:p>
        </p:txBody>
      </p:sp>
      <p:sp>
        <p:nvSpPr>
          <p:cNvPr id="2" name="Title 1"/>
          <p:cNvSpPr>
            <a:spLocks noGrp="1"/>
          </p:cNvSpPr>
          <p:nvPr>
            <p:ph type="title"/>
          </p:nvPr>
        </p:nvSpPr>
        <p:spPr/>
        <p:txBody>
          <a:bodyPr/>
          <a:lstStyle/>
          <a:p>
            <a:r>
              <a:t>Click to edit Master title style</a:t>
            </a:r>
          </a:p>
        </p:txBody>
      </p:sp>
      <p:sp>
        <p:nvSpPr>
          <p:cNvPr id="12" name="Text Placeholder 13"/>
          <p:cNvSpPr>
            <a:spLocks noGrp="1"/>
          </p:cNvSpPr>
          <p:nvPr>
            <p:ph type="body" sz="quarter" idx="14"/>
          </p:nvPr>
        </p:nvSpPr>
        <p:spPr>
          <a:xfrm>
            <a:off x="711200" y="1418944"/>
            <a:ext cx="6742176" cy="525818"/>
          </a:xfrm>
        </p:spPr>
        <p:txBody>
          <a:bodyPr anchor="b">
            <a:noAutofit/>
          </a:bodyPr>
          <a:lstStyle>
            <a:lvl1pPr marL="0" indent="0">
              <a:lnSpc>
                <a:spcPct val="100000"/>
              </a:lnSpc>
              <a:spcBef>
                <a:spcPts val="0"/>
              </a:spcBef>
              <a:buNone/>
              <a:defRPr sz="2400">
                <a:solidFill>
                  <a:srgbClr val="FF6600"/>
                </a:solidFill>
              </a:defRPr>
            </a:lvl1pPr>
            <a:lvl2pPr marL="0" indent="0">
              <a:lnSpc>
                <a:spcPct val="100000"/>
              </a:lnSpc>
              <a:spcBef>
                <a:spcPts val="0"/>
              </a:spcBef>
              <a:buNone/>
              <a:defRPr sz="2200">
                <a:solidFill>
                  <a:srgbClr val="FF6600"/>
                </a:solidFill>
              </a:defRPr>
            </a:lvl2pPr>
            <a:lvl3pPr marL="0" indent="0">
              <a:lnSpc>
                <a:spcPct val="100000"/>
              </a:lnSpc>
              <a:spcBef>
                <a:spcPts val="0"/>
              </a:spcBef>
              <a:buNone/>
              <a:defRPr sz="2200">
                <a:solidFill>
                  <a:srgbClr val="FF6600"/>
                </a:solidFill>
              </a:defRPr>
            </a:lvl3pPr>
            <a:lvl4pPr marL="0" indent="0">
              <a:lnSpc>
                <a:spcPct val="100000"/>
              </a:lnSpc>
              <a:spcBef>
                <a:spcPts val="0"/>
              </a:spcBef>
              <a:buNone/>
              <a:defRPr sz="2200">
                <a:solidFill>
                  <a:srgbClr val="FF6600"/>
                </a:solidFill>
              </a:defRPr>
            </a:lvl4pPr>
            <a:lvl5pPr marL="0" indent="0">
              <a:lnSpc>
                <a:spcPct val="100000"/>
              </a:lnSpc>
              <a:spcBef>
                <a:spcPts val="0"/>
              </a:spcBef>
              <a:buNone/>
              <a:defRPr sz="2200">
                <a:solidFill>
                  <a:srgbClr val="FF6600"/>
                </a:solidFill>
              </a:defRPr>
            </a:lvl5pPr>
            <a:lvl6pPr marL="0" indent="0">
              <a:lnSpc>
                <a:spcPct val="100000"/>
              </a:lnSpc>
              <a:spcBef>
                <a:spcPts val="0"/>
              </a:spcBef>
              <a:buNone/>
              <a:defRPr sz="2200">
                <a:solidFill>
                  <a:srgbClr val="FF6600"/>
                </a:solidFill>
              </a:defRPr>
            </a:lvl6pPr>
            <a:lvl7pPr marL="0" indent="0">
              <a:lnSpc>
                <a:spcPct val="100000"/>
              </a:lnSpc>
              <a:spcBef>
                <a:spcPts val="0"/>
              </a:spcBef>
              <a:buNone/>
              <a:defRPr sz="2200">
                <a:solidFill>
                  <a:srgbClr val="FF6600"/>
                </a:solidFill>
              </a:defRPr>
            </a:lvl7pPr>
            <a:lvl8pPr marL="0" indent="0">
              <a:lnSpc>
                <a:spcPct val="100000"/>
              </a:lnSpc>
              <a:spcBef>
                <a:spcPts val="0"/>
              </a:spcBef>
              <a:buNone/>
              <a:defRPr sz="2200">
                <a:solidFill>
                  <a:srgbClr val="FF6600"/>
                </a:solidFill>
              </a:defRPr>
            </a:lvl8pPr>
            <a:lvl9pPr marL="0" indent="0">
              <a:lnSpc>
                <a:spcPct val="100000"/>
              </a:lnSpc>
              <a:spcBef>
                <a:spcPts val="0"/>
              </a:spcBef>
              <a:buNone/>
              <a:defRPr sz="2200">
                <a:solidFill>
                  <a:srgbClr val="FF6600"/>
                </a:solidFill>
              </a:defRPr>
            </a:lvl9pPr>
          </a:lstStyle>
          <a:p>
            <a:pPr lvl="0"/>
            <a:r>
              <a:t>Edit Master text styles</a:t>
            </a:r>
          </a:p>
        </p:txBody>
      </p:sp>
      <p:sp>
        <p:nvSpPr>
          <p:cNvPr id="11" name="Content Placeholder 10"/>
          <p:cNvSpPr>
            <a:spLocks noGrp="1"/>
          </p:cNvSpPr>
          <p:nvPr>
            <p:ph sz="quarter" idx="13"/>
          </p:nvPr>
        </p:nvSpPr>
        <p:spPr>
          <a:xfrm>
            <a:off x="711200" y="1930994"/>
            <a:ext cx="6742176" cy="1737360"/>
          </a:xfrm>
        </p:spPr>
        <p:txBody>
          <a:bodyPr>
            <a:noAutofit/>
          </a:bodyPr>
          <a:lstStyle>
            <a:lvl1pPr>
              <a:defRPr sz="1800"/>
            </a:lvl1pPr>
            <a:lvl2pPr>
              <a:defRPr sz="1600"/>
            </a:lvl2pPr>
            <a:lvl3pPr>
              <a:defRPr sz="1400"/>
            </a:lvl3pPr>
            <a:lvl4pPr>
              <a:defRPr sz="1200"/>
            </a:lvl4pPr>
            <a:lvl5pPr>
              <a:defRPr sz="1200"/>
            </a:lvl5pPr>
            <a:lvl6pPr>
              <a:defRPr sz="1100"/>
            </a:lvl6pPr>
            <a:lvl7pPr>
              <a:defRPr sz="1100"/>
            </a:lvl7pPr>
            <a:lvl8pPr>
              <a:defRPr sz="1100"/>
            </a:lvl8pPr>
            <a:lvl9pPr>
              <a:defRPr sz="1100"/>
            </a:lvl9pPr>
          </a:lstStyle>
          <a:p>
            <a:pPr lvl="0"/>
            <a:r>
              <a:t>Edit Master text styles</a:t>
            </a:r>
          </a:p>
          <a:p>
            <a:pPr lvl="1"/>
            <a:r>
              <a:t>Second level</a:t>
            </a:r>
          </a:p>
          <a:p>
            <a:pPr lvl="2"/>
            <a:r>
              <a:t>Third level</a:t>
            </a:r>
          </a:p>
          <a:p>
            <a:pPr lvl="3"/>
            <a:r>
              <a:t>Fourth level</a:t>
            </a:r>
          </a:p>
          <a:p>
            <a:pPr lvl="4"/>
            <a:r>
              <a:t>Fifth level</a:t>
            </a:r>
          </a:p>
        </p:txBody>
      </p:sp>
      <p:sp>
        <p:nvSpPr>
          <p:cNvPr id="14" name="Text Placeholder 13"/>
          <p:cNvSpPr>
            <a:spLocks noGrp="1"/>
          </p:cNvSpPr>
          <p:nvPr>
            <p:ph type="body" sz="quarter" idx="16"/>
          </p:nvPr>
        </p:nvSpPr>
        <p:spPr>
          <a:xfrm>
            <a:off x="711200" y="3773257"/>
            <a:ext cx="6742176" cy="525818"/>
          </a:xfrm>
        </p:spPr>
        <p:txBody>
          <a:bodyPr anchor="b">
            <a:noAutofit/>
          </a:bodyPr>
          <a:lstStyle>
            <a:lvl1pPr marL="0" indent="0">
              <a:lnSpc>
                <a:spcPct val="100000"/>
              </a:lnSpc>
              <a:spcBef>
                <a:spcPts val="0"/>
              </a:spcBef>
              <a:buNone/>
              <a:defRPr sz="2400">
                <a:solidFill>
                  <a:srgbClr val="FF6600"/>
                </a:solidFill>
              </a:defRPr>
            </a:lvl1pPr>
            <a:lvl2pPr marL="0" indent="0">
              <a:lnSpc>
                <a:spcPct val="100000"/>
              </a:lnSpc>
              <a:spcBef>
                <a:spcPts val="0"/>
              </a:spcBef>
              <a:buNone/>
              <a:defRPr sz="2200">
                <a:solidFill>
                  <a:srgbClr val="FF6600"/>
                </a:solidFill>
              </a:defRPr>
            </a:lvl2pPr>
            <a:lvl3pPr marL="0" indent="0">
              <a:lnSpc>
                <a:spcPct val="100000"/>
              </a:lnSpc>
              <a:spcBef>
                <a:spcPts val="0"/>
              </a:spcBef>
              <a:buNone/>
              <a:defRPr sz="2200">
                <a:solidFill>
                  <a:srgbClr val="FF6600"/>
                </a:solidFill>
              </a:defRPr>
            </a:lvl3pPr>
            <a:lvl4pPr marL="0" indent="0">
              <a:lnSpc>
                <a:spcPct val="100000"/>
              </a:lnSpc>
              <a:spcBef>
                <a:spcPts val="0"/>
              </a:spcBef>
              <a:buNone/>
              <a:defRPr sz="2200">
                <a:solidFill>
                  <a:srgbClr val="FF6600"/>
                </a:solidFill>
              </a:defRPr>
            </a:lvl4pPr>
            <a:lvl5pPr marL="0" indent="0">
              <a:lnSpc>
                <a:spcPct val="100000"/>
              </a:lnSpc>
              <a:spcBef>
                <a:spcPts val="0"/>
              </a:spcBef>
              <a:buNone/>
              <a:defRPr sz="2200">
                <a:solidFill>
                  <a:srgbClr val="FF6600"/>
                </a:solidFill>
              </a:defRPr>
            </a:lvl5pPr>
            <a:lvl6pPr marL="0" indent="0">
              <a:lnSpc>
                <a:spcPct val="100000"/>
              </a:lnSpc>
              <a:spcBef>
                <a:spcPts val="0"/>
              </a:spcBef>
              <a:buNone/>
              <a:defRPr sz="2200">
                <a:solidFill>
                  <a:srgbClr val="FF6600"/>
                </a:solidFill>
              </a:defRPr>
            </a:lvl6pPr>
            <a:lvl7pPr marL="0" indent="0">
              <a:lnSpc>
                <a:spcPct val="100000"/>
              </a:lnSpc>
              <a:spcBef>
                <a:spcPts val="0"/>
              </a:spcBef>
              <a:buNone/>
              <a:defRPr sz="2200">
                <a:solidFill>
                  <a:srgbClr val="FF6600"/>
                </a:solidFill>
              </a:defRPr>
            </a:lvl7pPr>
            <a:lvl8pPr marL="0" indent="0">
              <a:lnSpc>
                <a:spcPct val="100000"/>
              </a:lnSpc>
              <a:spcBef>
                <a:spcPts val="0"/>
              </a:spcBef>
              <a:buNone/>
              <a:defRPr sz="2200">
                <a:solidFill>
                  <a:srgbClr val="FF6600"/>
                </a:solidFill>
              </a:defRPr>
            </a:lvl8pPr>
            <a:lvl9pPr marL="0" indent="0">
              <a:lnSpc>
                <a:spcPct val="100000"/>
              </a:lnSpc>
              <a:spcBef>
                <a:spcPts val="0"/>
              </a:spcBef>
              <a:buNone/>
              <a:defRPr sz="2200">
                <a:solidFill>
                  <a:srgbClr val="FF6600"/>
                </a:solidFill>
              </a:defRPr>
            </a:lvl9pPr>
          </a:lstStyle>
          <a:p>
            <a:pPr lvl="0"/>
            <a:r>
              <a:t>Edit Master text styles</a:t>
            </a:r>
          </a:p>
        </p:txBody>
      </p:sp>
      <p:sp>
        <p:nvSpPr>
          <p:cNvPr id="13" name="Content Placeholder 10"/>
          <p:cNvSpPr>
            <a:spLocks noGrp="1"/>
          </p:cNvSpPr>
          <p:nvPr>
            <p:ph sz="quarter" idx="15"/>
          </p:nvPr>
        </p:nvSpPr>
        <p:spPr>
          <a:xfrm>
            <a:off x="711200" y="4285307"/>
            <a:ext cx="6742176" cy="1737360"/>
          </a:xfrm>
        </p:spPr>
        <p:txBody>
          <a:bodyPr>
            <a:noAutofit/>
          </a:bodyPr>
          <a:lstStyle>
            <a:lvl1pPr>
              <a:defRPr sz="1800"/>
            </a:lvl1pPr>
            <a:lvl2pPr>
              <a:defRPr sz="1600"/>
            </a:lvl2pPr>
            <a:lvl3pPr>
              <a:defRPr sz="1400"/>
            </a:lvl3pPr>
            <a:lvl4pPr>
              <a:defRPr sz="1200"/>
            </a:lvl4pPr>
            <a:lvl5pPr>
              <a:defRPr sz="1200"/>
            </a:lvl5pPr>
            <a:lvl6pPr>
              <a:defRPr sz="1100"/>
            </a:lvl6pPr>
            <a:lvl7pPr>
              <a:defRPr sz="1100"/>
            </a:lvl7pPr>
            <a:lvl8pPr>
              <a:defRPr sz="1100"/>
            </a:lvl8pPr>
            <a:lvl9pPr>
              <a:defRPr sz="1100"/>
            </a:lvl9pPr>
          </a:lstStyle>
          <a:p>
            <a:pPr lvl="0"/>
            <a:r>
              <a:t>Edit Master text styles</a:t>
            </a:r>
          </a:p>
          <a:p>
            <a:pPr lvl="1"/>
            <a:r>
              <a:t>Second level</a:t>
            </a:r>
          </a:p>
          <a:p>
            <a:pPr lvl="2"/>
            <a:r>
              <a:t>Third level</a:t>
            </a:r>
          </a:p>
          <a:p>
            <a:pPr lvl="3"/>
            <a:r>
              <a:t>Fourth level</a:t>
            </a:r>
          </a:p>
          <a:p>
            <a:pPr lvl="4"/>
            <a:r>
              <a:t>Fifth level</a:t>
            </a:r>
          </a:p>
        </p:txBody>
      </p:sp>
      <p:sp>
        <p:nvSpPr>
          <p:cNvPr id="18" name="Text Placeholder 4"/>
          <p:cNvSpPr>
            <a:spLocks noGrp="1"/>
          </p:cNvSpPr>
          <p:nvPr>
            <p:ph type="body" sz="quarter" idx="33"/>
          </p:nvPr>
        </p:nvSpPr>
        <p:spPr>
          <a:xfrm>
            <a:off x="7911253" y="1116559"/>
            <a:ext cx="4280747" cy="5208041"/>
          </a:xfrm>
          <a:solidFill>
            <a:schemeClr val="accent1"/>
          </a:solidFill>
          <a:ln>
            <a:noFill/>
          </a:ln>
        </p:spPr>
        <p:txBody>
          <a:bodyPr lIns="155448" tIns="457200" rIns="320040" bIns="457200">
            <a:noAutofit/>
          </a:bodyPr>
          <a:lstStyle>
            <a:lvl1pPr marL="0" indent="0">
              <a:buFont typeface="Calibri" panose="020F0502020204030204" pitchFamily="34" charset="0"/>
              <a:buChar char="​"/>
              <a:defRPr sz="1800">
                <a:solidFill>
                  <a:schemeClr val="bg1"/>
                </a:solidFill>
              </a:defRPr>
            </a:lvl1pPr>
            <a:lvl2pPr marL="228600">
              <a:buClr>
                <a:schemeClr val="bg1"/>
              </a:buClr>
              <a:defRPr sz="1600">
                <a:solidFill>
                  <a:schemeClr val="bg1"/>
                </a:solidFill>
              </a:defRPr>
            </a:lvl2pPr>
            <a:lvl3pPr marL="548640" indent="-228600">
              <a:buClr>
                <a:schemeClr val="bg1"/>
              </a:buClr>
              <a:defRPr sz="1400">
                <a:solidFill>
                  <a:schemeClr val="bg1"/>
                </a:solidFill>
              </a:defRPr>
            </a:lvl3pPr>
            <a:lvl4pPr marL="868680">
              <a:buClr>
                <a:schemeClr val="bg1"/>
              </a:buClr>
              <a:defRPr sz="1200">
                <a:solidFill>
                  <a:schemeClr val="bg1"/>
                </a:solidFill>
              </a:defRPr>
            </a:lvl4pPr>
            <a:lvl5pPr marL="1188720">
              <a:buClr>
                <a:schemeClr val="bg1"/>
              </a:buClr>
              <a:defRPr sz="1200">
                <a:solidFill>
                  <a:schemeClr val="bg1"/>
                </a:solidFill>
              </a:defRPr>
            </a:lvl5pPr>
            <a:lvl6pPr>
              <a:buClr>
                <a:schemeClr val="bg1"/>
              </a:buClr>
              <a:defRPr sz="1100">
                <a:solidFill>
                  <a:schemeClr val="bg1"/>
                </a:solidFill>
              </a:defRPr>
            </a:lvl6pPr>
            <a:lvl7pPr>
              <a:buClr>
                <a:schemeClr val="bg1"/>
              </a:buClr>
              <a:defRPr sz="1100">
                <a:solidFill>
                  <a:schemeClr val="bg1"/>
                </a:solidFill>
              </a:defRPr>
            </a:lvl7pPr>
            <a:lvl8pPr>
              <a:buClr>
                <a:schemeClr val="bg1"/>
              </a:buClr>
              <a:defRPr sz="1100">
                <a:solidFill>
                  <a:schemeClr val="bg1"/>
                </a:solidFill>
              </a:defRPr>
            </a:lvl8pPr>
            <a:lvl9pPr>
              <a:buClr>
                <a:schemeClr val="bg1"/>
              </a:buClr>
              <a:defRPr sz="1100">
                <a:solidFill>
                  <a:schemeClr val="bg1"/>
                </a:solidFill>
              </a:defRPr>
            </a:lvl9pPr>
          </a:lstStyle>
          <a:p>
            <a:pPr lvl="0"/>
            <a:r>
              <a:t>Edit Master text styles</a:t>
            </a:r>
          </a:p>
          <a:p>
            <a:pPr lvl="1"/>
            <a:r>
              <a:t>Second level</a:t>
            </a:r>
          </a:p>
          <a:p>
            <a:pPr lvl="2"/>
            <a:r>
              <a:t>Third level</a:t>
            </a:r>
          </a:p>
          <a:p>
            <a:pPr lvl="3"/>
            <a:r>
              <a:t>Fourth level</a:t>
            </a:r>
          </a:p>
          <a:p>
            <a:pPr lvl="4"/>
            <a:r>
              <a:t>Fifth level</a:t>
            </a: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spTree>
    <p:extLst>
      <p:ext uri="{BB962C8B-B14F-4D97-AF65-F5344CB8AC3E}">
        <p14:creationId xmlns:p14="http://schemas.microsoft.com/office/powerpoint/2010/main" val="3774076979"/>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ontent Boxes w Blue Filled Quote">
    <p:spTree>
      <p:nvGrpSpPr>
        <p:cNvPr id="1" name=""/>
        <p:cNvGrpSpPr/>
        <p:nvPr/>
      </p:nvGrpSpPr>
      <p:grpSpPr>
        <a:xfrm>
          <a:off x="0" y="0"/>
          <a:ext cx="0" cy="0"/>
          <a:chOff x="0" y="0"/>
          <a:chExt cx="0" cy="0"/>
        </a:xfrm>
      </p:grpSpPr>
      <p:sp>
        <p:nvSpPr>
          <p:cNvPr id="17" name="Rectangle 16"/>
          <p:cNvSpPr/>
          <p:nvPr/>
        </p:nvSpPr>
        <p:spPr>
          <a:xfrm>
            <a:off x="0" y="1130021"/>
            <a:ext cx="12192000" cy="5194579"/>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800" b="0" i="0"/>
          </a:p>
        </p:txBody>
      </p:sp>
      <p:sp>
        <p:nvSpPr>
          <p:cNvPr id="7" name="Rectangle 6"/>
          <p:cNvSpPr/>
          <p:nvPr/>
        </p:nvSpPr>
        <p:spPr>
          <a:xfrm>
            <a:off x="7911253" y="1130021"/>
            <a:ext cx="4280747" cy="519458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b="0" i="0">
              <a:latin typeface="+mn-lt"/>
            </a:endParaRPr>
          </a:p>
        </p:txBody>
      </p:sp>
      <p:sp>
        <p:nvSpPr>
          <p:cNvPr id="2" name="Title 1"/>
          <p:cNvSpPr>
            <a:spLocks noGrp="1"/>
          </p:cNvSpPr>
          <p:nvPr>
            <p:ph type="title"/>
          </p:nvPr>
        </p:nvSpPr>
        <p:spPr/>
        <p:txBody>
          <a:bodyPr/>
          <a:lstStyle/>
          <a:p>
            <a:r>
              <a:t>Click to edit Master title style</a:t>
            </a:r>
          </a:p>
        </p:txBody>
      </p:sp>
      <p:sp>
        <p:nvSpPr>
          <p:cNvPr id="12" name="Text Placeholder 13"/>
          <p:cNvSpPr>
            <a:spLocks noGrp="1"/>
          </p:cNvSpPr>
          <p:nvPr>
            <p:ph type="body" sz="quarter" idx="14"/>
          </p:nvPr>
        </p:nvSpPr>
        <p:spPr>
          <a:xfrm>
            <a:off x="711200" y="1418944"/>
            <a:ext cx="6742176" cy="525818"/>
          </a:xfrm>
        </p:spPr>
        <p:txBody>
          <a:bodyPr anchor="b">
            <a:noAutofit/>
          </a:bodyPr>
          <a:lstStyle>
            <a:lvl1pPr marL="0" indent="0">
              <a:lnSpc>
                <a:spcPct val="100000"/>
              </a:lnSpc>
              <a:spcBef>
                <a:spcPts val="0"/>
              </a:spcBef>
              <a:buNone/>
              <a:defRPr sz="2400">
                <a:solidFill>
                  <a:srgbClr val="FF6600"/>
                </a:solidFill>
              </a:defRPr>
            </a:lvl1pPr>
            <a:lvl2pPr marL="0" indent="0">
              <a:lnSpc>
                <a:spcPct val="100000"/>
              </a:lnSpc>
              <a:spcBef>
                <a:spcPts val="0"/>
              </a:spcBef>
              <a:buNone/>
              <a:defRPr sz="2200">
                <a:solidFill>
                  <a:srgbClr val="FF6600"/>
                </a:solidFill>
              </a:defRPr>
            </a:lvl2pPr>
            <a:lvl3pPr marL="0" indent="0">
              <a:lnSpc>
                <a:spcPct val="100000"/>
              </a:lnSpc>
              <a:spcBef>
                <a:spcPts val="0"/>
              </a:spcBef>
              <a:buNone/>
              <a:defRPr sz="2200">
                <a:solidFill>
                  <a:srgbClr val="FF6600"/>
                </a:solidFill>
              </a:defRPr>
            </a:lvl3pPr>
            <a:lvl4pPr marL="0" indent="0">
              <a:lnSpc>
                <a:spcPct val="100000"/>
              </a:lnSpc>
              <a:spcBef>
                <a:spcPts val="0"/>
              </a:spcBef>
              <a:buNone/>
              <a:defRPr sz="2200">
                <a:solidFill>
                  <a:srgbClr val="FF6600"/>
                </a:solidFill>
              </a:defRPr>
            </a:lvl4pPr>
            <a:lvl5pPr marL="0" indent="0">
              <a:lnSpc>
                <a:spcPct val="100000"/>
              </a:lnSpc>
              <a:spcBef>
                <a:spcPts val="0"/>
              </a:spcBef>
              <a:buNone/>
              <a:defRPr sz="2200">
                <a:solidFill>
                  <a:srgbClr val="FF6600"/>
                </a:solidFill>
              </a:defRPr>
            </a:lvl5pPr>
            <a:lvl6pPr marL="0" indent="0">
              <a:lnSpc>
                <a:spcPct val="100000"/>
              </a:lnSpc>
              <a:spcBef>
                <a:spcPts val="0"/>
              </a:spcBef>
              <a:buNone/>
              <a:defRPr sz="2200">
                <a:solidFill>
                  <a:srgbClr val="FF6600"/>
                </a:solidFill>
              </a:defRPr>
            </a:lvl6pPr>
            <a:lvl7pPr marL="0" indent="0">
              <a:lnSpc>
                <a:spcPct val="100000"/>
              </a:lnSpc>
              <a:spcBef>
                <a:spcPts val="0"/>
              </a:spcBef>
              <a:buNone/>
              <a:defRPr sz="2200">
                <a:solidFill>
                  <a:srgbClr val="FF6600"/>
                </a:solidFill>
              </a:defRPr>
            </a:lvl7pPr>
            <a:lvl8pPr marL="0" indent="0">
              <a:lnSpc>
                <a:spcPct val="100000"/>
              </a:lnSpc>
              <a:spcBef>
                <a:spcPts val="0"/>
              </a:spcBef>
              <a:buNone/>
              <a:defRPr sz="2200">
                <a:solidFill>
                  <a:srgbClr val="FF6600"/>
                </a:solidFill>
              </a:defRPr>
            </a:lvl8pPr>
            <a:lvl9pPr marL="0" indent="0">
              <a:lnSpc>
                <a:spcPct val="100000"/>
              </a:lnSpc>
              <a:spcBef>
                <a:spcPts val="0"/>
              </a:spcBef>
              <a:buNone/>
              <a:defRPr sz="2200">
                <a:solidFill>
                  <a:srgbClr val="FF6600"/>
                </a:solidFill>
              </a:defRPr>
            </a:lvl9pPr>
          </a:lstStyle>
          <a:p>
            <a:pPr lvl="0"/>
            <a:r>
              <a:t>Edit Master text styles</a:t>
            </a:r>
          </a:p>
        </p:txBody>
      </p:sp>
      <p:sp>
        <p:nvSpPr>
          <p:cNvPr id="11" name="Content Placeholder 10"/>
          <p:cNvSpPr>
            <a:spLocks noGrp="1"/>
          </p:cNvSpPr>
          <p:nvPr>
            <p:ph sz="quarter" idx="13"/>
          </p:nvPr>
        </p:nvSpPr>
        <p:spPr>
          <a:xfrm>
            <a:off x="711200" y="1930994"/>
            <a:ext cx="6742176" cy="1737360"/>
          </a:xfrm>
        </p:spPr>
        <p:txBody>
          <a:bodyPr>
            <a:noAutofit/>
          </a:bodyPr>
          <a:lstStyle>
            <a:lvl1pPr>
              <a:defRPr sz="1800"/>
            </a:lvl1pPr>
            <a:lvl2pPr>
              <a:defRPr sz="1600"/>
            </a:lvl2pPr>
            <a:lvl3pPr>
              <a:defRPr sz="1400"/>
            </a:lvl3pPr>
            <a:lvl4pPr>
              <a:defRPr sz="1200"/>
            </a:lvl4pPr>
            <a:lvl5pPr>
              <a:defRPr sz="1200"/>
            </a:lvl5pPr>
            <a:lvl6pPr>
              <a:defRPr sz="1100"/>
            </a:lvl6pPr>
            <a:lvl7pPr>
              <a:defRPr sz="1100"/>
            </a:lvl7pPr>
            <a:lvl8pPr>
              <a:defRPr sz="1100"/>
            </a:lvl8pPr>
            <a:lvl9pPr>
              <a:defRPr sz="1100"/>
            </a:lvl9pPr>
          </a:lstStyle>
          <a:p>
            <a:pPr lvl="0"/>
            <a:r>
              <a:t>Edit Master text styles</a:t>
            </a:r>
          </a:p>
          <a:p>
            <a:pPr lvl="1"/>
            <a:r>
              <a:t>Second level</a:t>
            </a:r>
          </a:p>
          <a:p>
            <a:pPr lvl="2"/>
            <a:r>
              <a:t>Third level</a:t>
            </a:r>
          </a:p>
          <a:p>
            <a:pPr lvl="3"/>
            <a:r>
              <a:t>Fourth level</a:t>
            </a:r>
          </a:p>
          <a:p>
            <a:pPr lvl="4"/>
            <a:r>
              <a:t>Fifth level</a:t>
            </a:r>
          </a:p>
        </p:txBody>
      </p:sp>
      <p:sp>
        <p:nvSpPr>
          <p:cNvPr id="14" name="Text Placeholder 13"/>
          <p:cNvSpPr>
            <a:spLocks noGrp="1"/>
          </p:cNvSpPr>
          <p:nvPr>
            <p:ph type="body" sz="quarter" idx="16"/>
          </p:nvPr>
        </p:nvSpPr>
        <p:spPr>
          <a:xfrm>
            <a:off x="711200" y="3773257"/>
            <a:ext cx="6742176" cy="525818"/>
          </a:xfrm>
        </p:spPr>
        <p:txBody>
          <a:bodyPr anchor="b">
            <a:noAutofit/>
          </a:bodyPr>
          <a:lstStyle>
            <a:lvl1pPr marL="0" indent="0">
              <a:lnSpc>
                <a:spcPct val="100000"/>
              </a:lnSpc>
              <a:spcBef>
                <a:spcPts val="0"/>
              </a:spcBef>
              <a:buNone/>
              <a:defRPr sz="2400">
                <a:solidFill>
                  <a:srgbClr val="FF6600"/>
                </a:solidFill>
              </a:defRPr>
            </a:lvl1pPr>
            <a:lvl2pPr marL="0" indent="0">
              <a:lnSpc>
                <a:spcPct val="100000"/>
              </a:lnSpc>
              <a:spcBef>
                <a:spcPts val="0"/>
              </a:spcBef>
              <a:buNone/>
              <a:defRPr sz="2200">
                <a:solidFill>
                  <a:srgbClr val="FF6600"/>
                </a:solidFill>
              </a:defRPr>
            </a:lvl2pPr>
            <a:lvl3pPr marL="0" indent="0">
              <a:lnSpc>
                <a:spcPct val="100000"/>
              </a:lnSpc>
              <a:spcBef>
                <a:spcPts val="0"/>
              </a:spcBef>
              <a:buNone/>
              <a:defRPr sz="2200">
                <a:solidFill>
                  <a:srgbClr val="FF6600"/>
                </a:solidFill>
              </a:defRPr>
            </a:lvl3pPr>
            <a:lvl4pPr marL="0" indent="0">
              <a:lnSpc>
                <a:spcPct val="100000"/>
              </a:lnSpc>
              <a:spcBef>
                <a:spcPts val="0"/>
              </a:spcBef>
              <a:buNone/>
              <a:defRPr sz="2200">
                <a:solidFill>
                  <a:srgbClr val="FF6600"/>
                </a:solidFill>
              </a:defRPr>
            </a:lvl4pPr>
            <a:lvl5pPr marL="0" indent="0">
              <a:lnSpc>
                <a:spcPct val="100000"/>
              </a:lnSpc>
              <a:spcBef>
                <a:spcPts val="0"/>
              </a:spcBef>
              <a:buNone/>
              <a:defRPr sz="2200">
                <a:solidFill>
                  <a:srgbClr val="FF6600"/>
                </a:solidFill>
              </a:defRPr>
            </a:lvl5pPr>
            <a:lvl6pPr marL="0" indent="0">
              <a:lnSpc>
                <a:spcPct val="100000"/>
              </a:lnSpc>
              <a:spcBef>
                <a:spcPts val="0"/>
              </a:spcBef>
              <a:buNone/>
              <a:defRPr sz="2200">
                <a:solidFill>
                  <a:srgbClr val="FF6600"/>
                </a:solidFill>
              </a:defRPr>
            </a:lvl6pPr>
            <a:lvl7pPr marL="0" indent="0">
              <a:lnSpc>
                <a:spcPct val="100000"/>
              </a:lnSpc>
              <a:spcBef>
                <a:spcPts val="0"/>
              </a:spcBef>
              <a:buNone/>
              <a:defRPr sz="2200">
                <a:solidFill>
                  <a:srgbClr val="FF6600"/>
                </a:solidFill>
              </a:defRPr>
            </a:lvl7pPr>
            <a:lvl8pPr marL="0" indent="0">
              <a:lnSpc>
                <a:spcPct val="100000"/>
              </a:lnSpc>
              <a:spcBef>
                <a:spcPts val="0"/>
              </a:spcBef>
              <a:buNone/>
              <a:defRPr sz="2200">
                <a:solidFill>
                  <a:srgbClr val="FF6600"/>
                </a:solidFill>
              </a:defRPr>
            </a:lvl8pPr>
            <a:lvl9pPr marL="0" indent="0">
              <a:lnSpc>
                <a:spcPct val="100000"/>
              </a:lnSpc>
              <a:spcBef>
                <a:spcPts val="0"/>
              </a:spcBef>
              <a:buNone/>
              <a:defRPr sz="2200">
                <a:solidFill>
                  <a:srgbClr val="FF6600"/>
                </a:solidFill>
              </a:defRPr>
            </a:lvl9pPr>
          </a:lstStyle>
          <a:p>
            <a:pPr lvl="0"/>
            <a:r>
              <a:t>Edit Master text styles</a:t>
            </a:r>
          </a:p>
        </p:txBody>
      </p:sp>
      <p:sp>
        <p:nvSpPr>
          <p:cNvPr id="13" name="Content Placeholder 10"/>
          <p:cNvSpPr>
            <a:spLocks noGrp="1"/>
          </p:cNvSpPr>
          <p:nvPr>
            <p:ph sz="quarter" idx="15"/>
          </p:nvPr>
        </p:nvSpPr>
        <p:spPr>
          <a:xfrm>
            <a:off x="711200" y="4285308"/>
            <a:ext cx="6742176" cy="1737360"/>
          </a:xfrm>
        </p:spPr>
        <p:txBody>
          <a:bodyPr>
            <a:noAutofit/>
          </a:bodyPr>
          <a:lstStyle>
            <a:lvl1pPr>
              <a:defRPr sz="1800"/>
            </a:lvl1pPr>
            <a:lvl2pPr>
              <a:defRPr sz="1600"/>
            </a:lvl2pPr>
            <a:lvl3pPr>
              <a:defRPr sz="1400"/>
            </a:lvl3pPr>
            <a:lvl4pPr>
              <a:defRPr sz="1200"/>
            </a:lvl4pPr>
            <a:lvl5pPr>
              <a:defRPr sz="1200" baseline="0"/>
            </a:lvl5pPr>
            <a:lvl6pPr>
              <a:defRPr sz="1100"/>
            </a:lvl6pPr>
            <a:lvl7pPr>
              <a:defRPr sz="1100"/>
            </a:lvl7pPr>
            <a:lvl8pPr>
              <a:defRPr sz="1100"/>
            </a:lvl8pPr>
            <a:lvl9pPr>
              <a:defRPr sz="1100"/>
            </a:lvl9pPr>
          </a:lstStyle>
          <a:p>
            <a:pPr lvl="0"/>
            <a:r>
              <a:t>Edit Master text styles</a:t>
            </a:r>
          </a:p>
          <a:p>
            <a:pPr lvl="1"/>
            <a:r>
              <a:t>Second level</a:t>
            </a:r>
          </a:p>
          <a:p>
            <a:pPr lvl="2"/>
            <a:r>
              <a:t>Third level</a:t>
            </a:r>
          </a:p>
          <a:p>
            <a:pPr lvl="3"/>
            <a:r>
              <a:t>Fourth level</a:t>
            </a:r>
          </a:p>
          <a:p>
            <a:pPr lvl="4"/>
            <a:r>
              <a:t>Fifth level</a:t>
            </a:r>
          </a:p>
        </p:txBody>
      </p:sp>
      <p:sp>
        <p:nvSpPr>
          <p:cNvPr id="15" name="Text Placeholder 13"/>
          <p:cNvSpPr>
            <a:spLocks noGrp="1"/>
          </p:cNvSpPr>
          <p:nvPr>
            <p:ph type="body" sz="quarter" idx="17" hasCustomPrompt="1"/>
          </p:nvPr>
        </p:nvSpPr>
        <p:spPr bwMode="white">
          <a:xfrm>
            <a:off x="8152005" y="2125492"/>
            <a:ext cx="3430395" cy="2817065"/>
          </a:xfrm>
        </p:spPr>
        <p:txBody>
          <a:bodyPr>
            <a:noAutofit/>
          </a:bodyPr>
          <a:lstStyle>
            <a:lvl1pPr marL="0" indent="0">
              <a:lnSpc>
                <a:spcPct val="100000"/>
              </a:lnSpc>
              <a:spcBef>
                <a:spcPts val="1000"/>
              </a:spcBef>
              <a:buNone/>
              <a:defRPr sz="1800">
                <a:solidFill>
                  <a:srgbClr val="FFFFFF"/>
                </a:solidFill>
              </a:defRPr>
            </a:lvl1pPr>
            <a:lvl2pPr marL="0" indent="0">
              <a:lnSpc>
                <a:spcPct val="100000"/>
              </a:lnSpc>
              <a:spcBef>
                <a:spcPts val="1000"/>
              </a:spcBef>
              <a:buNone/>
              <a:defRPr sz="1800">
                <a:solidFill>
                  <a:srgbClr val="FFFFFF"/>
                </a:solidFill>
              </a:defRPr>
            </a:lvl2pPr>
            <a:lvl3pPr marL="0" indent="0">
              <a:lnSpc>
                <a:spcPct val="100000"/>
              </a:lnSpc>
              <a:spcBef>
                <a:spcPts val="1000"/>
              </a:spcBef>
              <a:buNone/>
              <a:defRPr sz="1800">
                <a:solidFill>
                  <a:srgbClr val="FFFFFF"/>
                </a:solidFill>
              </a:defRPr>
            </a:lvl3pPr>
            <a:lvl4pPr marL="0" indent="0">
              <a:lnSpc>
                <a:spcPct val="100000"/>
              </a:lnSpc>
              <a:spcBef>
                <a:spcPts val="1000"/>
              </a:spcBef>
              <a:buNone/>
              <a:defRPr sz="1800">
                <a:solidFill>
                  <a:srgbClr val="FFFFFF"/>
                </a:solidFill>
              </a:defRPr>
            </a:lvl4pPr>
            <a:lvl5pPr marL="0" indent="0">
              <a:lnSpc>
                <a:spcPct val="100000"/>
              </a:lnSpc>
              <a:spcBef>
                <a:spcPts val="1000"/>
              </a:spcBef>
              <a:buNone/>
              <a:defRPr sz="1800">
                <a:solidFill>
                  <a:srgbClr val="FFFFFF"/>
                </a:solidFill>
              </a:defRPr>
            </a:lvl5pPr>
            <a:lvl6pPr marL="0" indent="0">
              <a:lnSpc>
                <a:spcPct val="100000"/>
              </a:lnSpc>
              <a:spcBef>
                <a:spcPts val="1000"/>
              </a:spcBef>
              <a:buNone/>
              <a:defRPr sz="1800">
                <a:solidFill>
                  <a:srgbClr val="FFFFFF"/>
                </a:solidFill>
              </a:defRPr>
            </a:lvl6pPr>
            <a:lvl7pPr marL="0" indent="0">
              <a:lnSpc>
                <a:spcPct val="100000"/>
              </a:lnSpc>
              <a:spcBef>
                <a:spcPts val="1000"/>
              </a:spcBef>
              <a:buNone/>
              <a:defRPr sz="1800">
                <a:solidFill>
                  <a:srgbClr val="FFFFFF"/>
                </a:solidFill>
              </a:defRPr>
            </a:lvl7pPr>
            <a:lvl8pPr marL="0" indent="0">
              <a:lnSpc>
                <a:spcPct val="100000"/>
              </a:lnSpc>
              <a:spcBef>
                <a:spcPts val="1000"/>
              </a:spcBef>
              <a:buNone/>
              <a:defRPr sz="1800">
                <a:solidFill>
                  <a:srgbClr val="FFFFFF"/>
                </a:solidFill>
              </a:defRPr>
            </a:lvl8pPr>
            <a:lvl9pPr marL="0" indent="0">
              <a:lnSpc>
                <a:spcPct val="100000"/>
              </a:lnSpc>
              <a:spcBef>
                <a:spcPts val="1000"/>
              </a:spcBef>
              <a:buNone/>
              <a:defRPr sz="1800">
                <a:solidFill>
                  <a:srgbClr val="FFFFFF"/>
                </a:solidFill>
              </a:defRPr>
            </a:lvl9pPr>
          </a:lstStyle>
          <a:p>
            <a:pPr lvl="0"/>
            <a:r>
              <a:t>Add quotation text  here; there is no need for additional quotation marks</a:t>
            </a:r>
          </a:p>
        </p:txBody>
      </p:sp>
      <p:sp>
        <p:nvSpPr>
          <p:cNvPr id="16" name="Text Placeholder 13"/>
          <p:cNvSpPr>
            <a:spLocks noGrp="1"/>
          </p:cNvSpPr>
          <p:nvPr>
            <p:ph type="body" sz="quarter" idx="18" hasCustomPrompt="1"/>
          </p:nvPr>
        </p:nvSpPr>
        <p:spPr bwMode="white">
          <a:xfrm>
            <a:off x="8152005" y="5110666"/>
            <a:ext cx="3430395" cy="290314"/>
          </a:xfrm>
        </p:spPr>
        <p:txBody>
          <a:bodyPr>
            <a:noAutofit/>
          </a:bodyPr>
          <a:lstStyle>
            <a:lvl1pPr marL="182880" indent="-182880" algn="r">
              <a:lnSpc>
                <a:spcPct val="100000"/>
              </a:lnSpc>
              <a:spcBef>
                <a:spcPts val="0"/>
              </a:spcBef>
              <a:buClr>
                <a:srgbClr val="FFFFFF"/>
              </a:buClr>
              <a:buFont typeface="Arial" panose="020B0604020202020204" pitchFamily="34" charset="0"/>
              <a:buChar char="–"/>
              <a:defRPr sz="1400">
                <a:solidFill>
                  <a:srgbClr val="FFFFFF"/>
                </a:solidFill>
              </a:defRPr>
            </a:lvl1pPr>
            <a:lvl2pPr marL="182880" indent="-182880" algn="r">
              <a:lnSpc>
                <a:spcPct val="100000"/>
              </a:lnSpc>
              <a:spcBef>
                <a:spcPts val="0"/>
              </a:spcBef>
              <a:buFont typeface="Arial" panose="020B0604020202020204" pitchFamily="34" charset="0"/>
              <a:buChar char="–"/>
              <a:defRPr sz="1400">
                <a:solidFill>
                  <a:srgbClr val="FFFFFF"/>
                </a:solidFill>
              </a:defRPr>
            </a:lvl2pPr>
            <a:lvl3pPr marL="182880" indent="-182880" algn="r">
              <a:lnSpc>
                <a:spcPct val="100000"/>
              </a:lnSpc>
              <a:spcBef>
                <a:spcPts val="0"/>
              </a:spcBef>
              <a:buFont typeface="Arial" panose="020B0604020202020204" pitchFamily="34" charset="0"/>
              <a:buChar char="–"/>
              <a:defRPr sz="1400">
                <a:solidFill>
                  <a:srgbClr val="FFFFFF"/>
                </a:solidFill>
              </a:defRPr>
            </a:lvl3pPr>
            <a:lvl4pPr marL="182880" indent="-182880" algn="r">
              <a:lnSpc>
                <a:spcPct val="100000"/>
              </a:lnSpc>
              <a:spcBef>
                <a:spcPts val="0"/>
              </a:spcBef>
              <a:buFont typeface="Arial" panose="020B0604020202020204" pitchFamily="34" charset="0"/>
              <a:buChar char="–"/>
              <a:defRPr sz="1400">
                <a:solidFill>
                  <a:srgbClr val="FFFFFF"/>
                </a:solidFill>
              </a:defRPr>
            </a:lvl4pPr>
            <a:lvl5pPr marL="182880" indent="-182880" algn="r">
              <a:lnSpc>
                <a:spcPct val="100000"/>
              </a:lnSpc>
              <a:spcBef>
                <a:spcPts val="0"/>
              </a:spcBef>
              <a:buFont typeface="Arial" panose="020B0604020202020204" pitchFamily="34" charset="0"/>
              <a:buChar char="–"/>
              <a:defRPr sz="1400">
                <a:solidFill>
                  <a:srgbClr val="FFFFFF"/>
                </a:solidFill>
              </a:defRPr>
            </a:lvl5pPr>
            <a:lvl6pPr marL="182880" indent="-182880" algn="r">
              <a:lnSpc>
                <a:spcPct val="100000"/>
              </a:lnSpc>
              <a:spcBef>
                <a:spcPts val="0"/>
              </a:spcBef>
              <a:buFont typeface="Arial" panose="020B0604020202020204" pitchFamily="34" charset="0"/>
              <a:buChar char="–"/>
              <a:defRPr sz="1400">
                <a:solidFill>
                  <a:srgbClr val="FFFFFF"/>
                </a:solidFill>
              </a:defRPr>
            </a:lvl6pPr>
            <a:lvl7pPr marL="182880" indent="-182880" algn="r">
              <a:lnSpc>
                <a:spcPct val="100000"/>
              </a:lnSpc>
              <a:spcBef>
                <a:spcPts val="0"/>
              </a:spcBef>
              <a:buFont typeface="Arial" panose="020B0604020202020204" pitchFamily="34" charset="0"/>
              <a:buChar char="–"/>
              <a:defRPr sz="1400">
                <a:solidFill>
                  <a:srgbClr val="FFFFFF"/>
                </a:solidFill>
              </a:defRPr>
            </a:lvl7pPr>
            <a:lvl8pPr marL="182880" indent="-182880" algn="r">
              <a:lnSpc>
                <a:spcPct val="100000"/>
              </a:lnSpc>
              <a:spcBef>
                <a:spcPts val="0"/>
              </a:spcBef>
              <a:buFont typeface="Arial" panose="020B0604020202020204" pitchFamily="34" charset="0"/>
              <a:buChar char="–"/>
              <a:defRPr sz="1400">
                <a:solidFill>
                  <a:srgbClr val="FFFFFF"/>
                </a:solidFill>
              </a:defRPr>
            </a:lvl8pPr>
            <a:lvl9pPr marL="182880" indent="-182880" algn="r">
              <a:lnSpc>
                <a:spcPct val="100000"/>
              </a:lnSpc>
              <a:spcBef>
                <a:spcPts val="0"/>
              </a:spcBef>
              <a:buFont typeface="Arial" panose="020B0604020202020204" pitchFamily="34" charset="0"/>
              <a:buChar char="–"/>
              <a:defRPr sz="1400">
                <a:solidFill>
                  <a:srgbClr val="FFFFFF"/>
                </a:solidFill>
              </a:defRPr>
            </a:lvl9pPr>
          </a:lstStyle>
          <a:p>
            <a:pPr lvl="0"/>
            <a:r>
              <a:t>Quote attribution / source</a:t>
            </a:r>
            <a:endParaRPr lang="en-US"/>
          </a:p>
          <a:p>
            <a:pPr lvl="8"/>
            <a:endParaRP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pic>
        <p:nvPicPr>
          <p:cNvPr id="18" name="Picture 17"/>
          <p:cNvPicPr>
            <a:picLocks noChangeAspect="1"/>
          </p:cNvPicPr>
          <p:nvPr/>
        </p:nvPicPr>
        <p:blipFill>
          <a:blip r:embed="rId2" cstate="screen">
            <a:alphaModFix amt="45000"/>
            <a:extLst>
              <a:ext uri="{28A0092B-C50C-407E-A947-70E740481C1C}">
                <a14:useLocalDpi xmlns:a14="http://schemas.microsoft.com/office/drawing/2010/main"/>
              </a:ext>
            </a:extLst>
          </a:blip>
          <a:stretch>
            <a:fillRect/>
          </a:stretch>
        </p:blipFill>
        <p:spPr>
          <a:xfrm>
            <a:off x="10890586" y="5569090"/>
            <a:ext cx="844214" cy="669000"/>
          </a:xfrm>
          <a:prstGeom prst="rect">
            <a:avLst/>
          </a:prstGeom>
        </p:spPr>
      </p:pic>
      <p:pic>
        <p:nvPicPr>
          <p:cNvPr id="19" name="Picture 18"/>
          <p:cNvPicPr>
            <a:picLocks noChangeAspect="1"/>
          </p:cNvPicPr>
          <p:nvPr/>
        </p:nvPicPr>
        <p:blipFill>
          <a:blip r:embed="rId2" cstate="screen">
            <a:alphaModFix amt="45000"/>
            <a:extLst>
              <a:ext uri="{28A0092B-C50C-407E-A947-70E740481C1C}">
                <a14:useLocalDpi xmlns:a14="http://schemas.microsoft.com/office/drawing/2010/main"/>
              </a:ext>
            </a:extLst>
          </a:blip>
          <a:stretch>
            <a:fillRect/>
          </a:stretch>
        </p:blipFill>
        <p:spPr>
          <a:xfrm rot="10800000">
            <a:off x="8152005" y="1320037"/>
            <a:ext cx="844214" cy="669000"/>
          </a:xfrm>
          <a:prstGeom prst="rect">
            <a:avLst/>
          </a:prstGeom>
        </p:spPr>
      </p:pic>
    </p:spTree>
    <p:extLst>
      <p:ext uri="{BB962C8B-B14F-4D97-AF65-F5344CB8AC3E}">
        <p14:creationId xmlns:p14="http://schemas.microsoft.com/office/powerpoint/2010/main" val="29575520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3 Text Callout Boxes">
    <p:spTree>
      <p:nvGrpSpPr>
        <p:cNvPr id="1" name=""/>
        <p:cNvGrpSpPr/>
        <p:nvPr/>
      </p:nvGrpSpPr>
      <p:grpSpPr>
        <a:xfrm>
          <a:off x="0" y="0"/>
          <a:ext cx="0" cy="0"/>
          <a:chOff x="0" y="0"/>
          <a:chExt cx="0" cy="0"/>
        </a:xfrm>
      </p:grpSpPr>
      <p:sp>
        <p:nvSpPr>
          <p:cNvPr id="12" name="Text Placeholder 13"/>
          <p:cNvSpPr>
            <a:spLocks noGrp="1"/>
          </p:cNvSpPr>
          <p:nvPr>
            <p:ph type="body" sz="quarter" idx="14"/>
          </p:nvPr>
        </p:nvSpPr>
        <p:spPr>
          <a:xfrm>
            <a:off x="1337481" y="300941"/>
            <a:ext cx="10498919" cy="2576074"/>
          </a:xfrm>
          <a:ln w="12700">
            <a:solidFill>
              <a:srgbClr val="FF6600"/>
            </a:solidFill>
          </a:ln>
        </p:spPr>
        <p:txBody>
          <a:bodyPr anchor="ctr">
            <a:noAutofit/>
          </a:bodyPr>
          <a:lstStyle>
            <a:lvl1pPr marL="0" indent="0" algn="ctr">
              <a:lnSpc>
                <a:spcPct val="100000"/>
              </a:lnSpc>
              <a:spcBef>
                <a:spcPts val="0"/>
              </a:spcBef>
              <a:buNone/>
              <a:defRPr sz="2400"/>
            </a:lvl1pPr>
            <a:lvl2pPr marL="0" indent="0" algn="ctr">
              <a:lnSpc>
                <a:spcPct val="100000"/>
              </a:lnSpc>
              <a:spcBef>
                <a:spcPts val="0"/>
              </a:spcBef>
              <a:buNone/>
              <a:defRPr sz="2400"/>
            </a:lvl2pPr>
            <a:lvl3pPr marL="0" indent="0" algn="ctr">
              <a:lnSpc>
                <a:spcPct val="100000"/>
              </a:lnSpc>
              <a:spcBef>
                <a:spcPts val="0"/>
              </a:spcBef>
              <a:buNone/>
              <a:defRPr sz="2400"/>
            </a:lvl3pPr>
            <a:lvl4pPr marL="0" indent="0" algn="ctr">
              <a:lnSpc>
                <a:spcPct val="100000"/>
              </a:lnSpc>
              <a:spcBef>
                <a:spcPts val="0"/>
              </a:spcBef>
              <a:buNone/>
              <a:defRPr sz="2400"/>
            </a:lvl4pPr>
            <a:lvl5pPr marL="0" indent="0" algn="ctr">
              <a:lnSpc>
                <a:spcPct val="100000"/>
              </a:lnSpc>
              <a:spcBef>
                <a:spcPts val="0"/>
              </a:spcBef>
              <a:buNone/>
              <a:defRPr sz="2400"/>
            </a:lvl5pPr>
            <a:lvl6pPr marL="0" indent="0" algn="ctr">
              <a:lnSpc>
                <a:spcPct val="100000"/>
              </a:lnSpc>
              <a:spcBef>
                <a:spcPts val="0"/>
              </a:spcBef>
              <a:buNone/>
              <a:defRPr sz="2400"/>
            </a:lvl6pPr>
            <a:lvl7pPr marL="0" indent="0" algn="ctr">
              <a:lnSpc>
                <a:spcPct val="100000"/>
              </a:lnSpc>
              <a:spcBef>
                <a:spcPts val="0"/>
              </a:spcBef>
              <a:buNone/>
              <a:defRPr sz="2400"/>
            </a:lvl7pPr>
            <a:lvl8pPr marL="0" indent="0" algn="ctr">
              <a:lnSpc>
                <a:spcPct val="100000"/>
              </a:lnSpc>
              <a:spcBef>
                <a:spcPts val="0"/>
              </a:spcBef>
              <a:buNone/>
              <a:defRPr sz="2400"/>
            </a:lvl8pPr>
            <a:lvl9pPr marL="0" indent="0" algn="ctr">
              <a:lnSpc>
                <a:spcPct val="100000"/>
              </a:lnSpc>
              <a:spcBef>
                <a:spcPts val="0"/>
              </a:spcBef>
              <a:buNone/>
              <a:defRPr sz="2400"/>
            </a:lvl9pPr>
          </a:lstStyle>
          <a:p>
            <a:pPr lvl="0"/>
            <a:r>
              <a:t>Edit Master text styles</a:t>
            </a:r>
          </a:p>
        </p:txBody>
      </p:sp>
      <p:sp>
        <p:nvSpPr>
          <p:cNvPr id="19" name="Text Placeholder 13"/>
          <p:cNvSpPr>
            <a:spLocks noGrp="1"/>
          </p:cNvSpPr>
          <p:nvPr>
            <p:ph type="body" sz="quarter" idx="22"/>
          </p:nvPr>
        </p:nvSpPr>
        <p:spPr>
          <a:xfrm>
            <a:off x="1337481" y="3055436"/>
            <a:ext cx="3895344" cy="3078665"/>
          </a:xfrm>
          <a:solidFill>
            <a:srgbClr val="666666"/>
          </a:solidFill>
          <a:ln>
            <a:noFill/>
          </a:ln>
        </p:spPr>
        <p:txBody>
          <a:bodyPr anchor="ctr">
            <a:noAutofit/>
          </a:bodyPr>
          <a:lstStyle>
            <a:lvl1pPr marL="0" indent="0" algn="ctr">
              <a:lnSpc>
                <a:spcPct val="100000"/>
              </a:lnSpc>
              <a:spcBef>
                <a:spcPts val="0"/>
              </a:spcBef>
              <a:buNone/>
              <a:defRPr sz="2400">
                <a:solidFill>
                  <a:srgbClr val="F2F2F2"/>
                </a:solidFill>
              </a:defRPr>
            </a:lvl1pPr>
            <a:lvl2pPr marL="0" indent="0" algn="ctr">
              <a:lnSpc>
                <a:spcPct val="100000"/>
              </a:lnSpc>
              <a:spcBef>
                <a:spcPts val="0"/>
              </a:spcBef>
              <a:buNone/>
              <a:defRPr sz="2400"/>
            </a:lvl2pPr>
            <a:lvl3pPr marL="0" indent="0" algn="ctr">
              <a:lnSpc>
                <a:spcPct val="100000"/>
              </a:lnSpc>
              <a:spcBef>
                <a:spcPts val="0"/>
              </a:spcBef>
              <a:buNone/>
              <a:defRPr sz="2400"/>
            </a:lvl3pPr>
            <a:lvl4pPr marL="0" indent="0" algn="ctr">
              <a:lnSpc>
                <a:spcPct val="100000"/>
              </a:lnSpc>
              <a:spcBef>
                <a:spcPts val="0"/>
              </a:spcBef>
              <a:buNone/>
              <a:defRPr sz="2400"/>
            </a:lvl4pPr>
            <a:lvl5pPr marL="0" indent="0" algn="ctr">
              <a:lnSpc>
                <a:spcPct val="100000"/>
              </a:lnSpc>
              <a:spcBef>
                <a:spcPts val="0"/>
              </a:spcBef>
              <a:buNone/>
              <a:defRPr sz="2400"/>
            </a:lvl5pPr>
            <a:lvl6pPr marL="0" indent="0" algn="ctr">
              <a:lnSpc>
                <a:spcPct val="100000"/>
              </a:lnSpc>
              <a:spcBef>
                <a:spcPts val="0"/>
              </a:spcBef>
              <a:buNone/>
              <a:defRPr sz="2400"/>
            </a:lvl6pPr>
            <a:lvl7pPr marL="0" indent="0" algn="ctr">
              <a:lnSpc>
                <a:spcPct val="100000"/>
              </a:lnSpc>
              <a:spcBef>
                <a:spcPts val="0"/>
              </a:spcBef>
              <a:buNone/>
              <a:defRPr sz="2400"/>
            </a:lvl7pPr>
            <a:lvl8pPr marL="0" indent="0" algn="ctr">
              <a:lnSpc>
                <a:spcPct val="100000"/>
              </a:lnSpc>
              <a:spcBef>
                <a:spcPts val="0"/>
              </a:spcBef>
              <a:buNone/>
              <a:defRPr sz="2400"/>
            </a:lvl8pPr>
            <a:lvl9pPr marL="0" indent="0" algn="ctr">
              <a:lnSpc>
                <a:spcPct val="100000"/>
              </a:lnSpc>
              <a:spcBef>
                <a:spcPts val="0"/>
              </a:spcBef>
              <a:buNone/>
              <a:defRPr sz="2400"/>
            </a:lvl9pPr>
          </a:lstStyle>
          <a:p>
            <a:pPr lvl="0"/>
            <a:r>
              <a:t>Edit Master text styles</a:t>
            </a:r>
          </a:p>
        </p:txBody>
      </p:sp>
      <p:sp>
        <p:nvSpPr>
          <p:cNvPr id="20" name="Text Placeholder 13"/>
          <p:cNvSpPr>
            <a:spLocks noGrp="1"/>
          </p:cNvSpPr>
          <p:nvPr>
            <p:ph type="body" sz="quarter" idx="23"/>
          </p:nvPr>
        </p:nvSpPr>
        <p:spPr>
          <a:xfrm>
            <a:off x="5449824" y="3055436"/>
            <a:ext cx="6399276" cy="3078665"/>
          </a:xfrm>
          <a:solidFill>
            <a:srgbClr val="6699CC"/>
          </a:solidFill>
        </p:spPr>
        <p:txBody>
          <a:bodyPr anchor="ctr">
            <a:noAutofit/>
          </a:bodyPr>
          <a:lstStyle>
            <a:lvl1pPr marL="0" indent="0" algn="ctr">
              <a:lnSpc>
                <a:spcPct val="100000"/>
              </a:lnSpc>
              <a:spcBef>
                <a:spcPts val="0"/>
              </a:spcBef>
              <a:buNone/>
              <a:defRPr sz="2400">
                <a:solidFill>
                  <a:srgbClr val="F2F2F2"/>
                </a:solidFill>
              </a:defRPr>
            </a:lvl1pPr>
            <a:lvl2pPr marL="0" indent="0" algn="ctr">
              <a:lnSpc>
                <a:spcPct val="100000"/>
              </a:lnSpc>
              <a:spcBef>
                <a:spcPts val="0"/>
              </a:spcBef>
              <a:buNone/>
              <a:defRPr sz="2400"/>
            </a:lvl2pPr>
            <a:lvl3pPr marL="0" indent="0" algn="ctr">
              <a:lnSpc>
                <a:spcPct val="100000"/>
              </a:lnSpc>
              <a:spcBef>
                <a:spcPts val="0"/>
              </a:spcBef>
              <a:buNone/>
              <a:defRPr sz="2400"/>
            </a:lvl3pPr>
            <a:lvl4pPr marL="0" indent="0" algn="ctr">
              <a:lnSpc>
                <a:spcPct val="100000"/>
              </a:lnSpc>
              <a:spcBef>
                <a:spcPts val="0"/>
              </a:spcBef>
              <a:buNone/>
              <a:defRPr sz="2400"/>
            </a:lvl4pPr>
            <a:lvl5pPr marL="0" indent="0" algn="ctr">
              <a:lnSpc>
                <a:spcPct val="100000"/>
              </a:lnSpc>
              <a:spcBef>
                <a:spcPts val="0"/>
              </a:spcBef>
              <a:buNone/>
              <a:defRPr sz="2400"/>
            </a:lvl5pPr>
            <a:lvl6pPr marL="0" indent="0" algn="ctr">
              <a:lnSpc>
                <a:spcPct val="100000"/>
              </a:lnSpc>
              <a:spcBef>
                <a:spcPts val="0"/>
              </a:spcBef>
              <a:buNone/>
              <a:defRPr sz="2400"/>
            </a:lvl6pPr>
            <a:lvl7pPr marL="0" indent="0" algn="ctr">
              <a:lnSpc>
                <a:spcPct val="100000"/>
              </a:lnSpc>
              <a:spcBef>
                <a:spcPts val="0"/>
              </a:spcBef>
              <a:buNone/>
              <a:defRPr sz="2400"/>
            </a:lvl7pPr>
            <a:lvl8pPr marL="0" indent="0" algn="ctr">
              <a:lnSpc>
                <a:spcPct val="100000"/>
              </a:lnSpc>
              <a:spcBef>
                <a:spcPts val="0"/>
              </a:spcBef>
              <a:buNone/>
              <a:defRPr sz="2400"/>
            </a:lvl8pPr>
            <a:lvl9pPr marL="0" indent="0" algn="ctr">
              <a:lnSpc>
                <a:spcPct val="100000"/>
              </a:lnSpc>
              <a:spcBef>
                <a:spcPts val="0"/>
              </a:spcBef>
              <a:buNone/>
              <a:defRPr sz="2400"/>
            </a:lvl9pPr>
          </a:lstStyle>
          <a:p>
            <a:pPr lvl="0"/>
            <a:r>
              <a:t>Edit Master text styles</a:t>
            </a:r>
          </a:p>
        </p:txBody>
      </p:sp>
      <p:sp>
        <p:nvSpPr>
          <p:cNvPr id="9" name="Date Placeholder 8"/>
          <p:cNvSpPr>
            <a:spLocks noGrp="1"/>
          </p:cNvSpPr>
          <p:nvPr>
            <p:ph type="dt" sz="half" idx="16"/>
          </p:nvPr>
        </p:nvSpPr>
        <p:spPr/>
        <p:txBody>
          <a:bodyPr/>
          <a:lstStyle/>
          <a:p>
            <a:r>
              <a:t>Date</a:t>
            </a:r>
          </a:p>
        </p:txBody>
      </p:sp>
      <p:sp>
        <p:nvSpPr>
          <p:cNvPr id="10" name="Footer Placeholder 9"/>
          <p:cNvSpPr>
            <a:spLocks noGrp="1"/>
          </p:cNvSpPr>
          <p:nvPr>
            <p:ph type="ftr" sz="quarter" idx="17"/>
          </p:nvPr>
        </p:nvSpPr>
        <p:spPr/>
        <p:txBody>
          <a:bodyPr/>
          <a:lstStyle/>
          <a:p>
            <a:endParaRPr/>
          </a:p>
        </p:txBody>
      </p:sp>
      <p:sp>
        <p:nvSpPr>
          <p:cNvPr id="11" name="Slide Number Placeholder 10"/>
          <p:cNvSpPr>
            <a:spLocks noGrp="1"/>
          </p:cNvSpPr>
          <p:nvPr>
            <p:ph type="sldNum" sz="quarter" idx="18"/>
          </p:nvPr>
        </p:nvSpPr>
        <p:spPr/>
        <p:txBody>
          <a:bodyPr/>
          <a:lstStyle/>
          <a:p>
            <a:fld id="{BA4239FC-D220-4325-836E-4E6B32FBCBE1}" type="slidenum">
              <a:rPr/>
              <a:pPr/>
              <a:t>‹#›</a:t>
            </a:fld>
            <a:endParaRPr/>
          </a:p>
        </p:txBody>
      </p:sp>
      <p:sp>
        <p:nvSpPr>
          <p:cNvPr id="13" name="Rectangle 12"/>
          <p:cNvSpPr/>
          <p:nvPr/>
        </p:nvSpPr>
        <p:spPr>
          <a:xfrm>
            <a:off x="342900" y="300941"/>
            <a:ext cx="837272" cy="8372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30876883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6 Text Boxes">
    <p:spTree>
      <p:nvGrpSpPr>
        <p:cNvPr id="1" name=""/>
        <p:cNvGrpSpPr/>
        <p:nvPr/>
      </p:nvGrpSpPr>
      <p:grpSpPr>
        <a:xfrm>
          <a:off x="0" y="0"/>
          <a:ext cx="0" cy="0"/>
          <a:chOff x="0" y="0"/>
          <a:chExt cx="0" cy="0"/>
        </a:xfrm>
      </p:grpSpPr>
      <p:sp>
        <p:nvSpPr>
          <p:cNvPr id="19" name="Rectangle 18"/>
          <p:cNvSpPr/>
          <p:nvPr/>
        </p:nvSpPr>
        <p:spPr>
          <a:xfrm>
            <a:off x="0" y="1130021"/>
            <a:ext cx="12192000" cy="5194579"/>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800" b="0" i="0"/>
          </a:p>
        </p:txBody>
      </p:sp>
      <p:sp>
        <p:nvSpPr>
          <p:cNvPr id="2" name="Title 1"/>
          <p:cNvSpPr>
            <a:spLocks noGrp="1"/>
          </p:cNvSpPr>
          <p:nvPr>
            <p:ph type="title"/>
          </p:nvPr>
        </p:nvSpPr>
        <p:spPr/>
        <p:txBody>
          <a:bodyPr/>
          <a:lstStyle/>
          <a:p>
            <a:r>
              <a:t>Click to edit Master title style</a:t>
            </a:r>
          </a:p>
        </p:txBody>
      </p:sp>
      <p:sp>
        <p:nvSpPr>
          <p:cNvPr id="12" name="Text Placeholder 13"/>
          <p:cNvSpPr>
            <a:spLocks noGrp="1"/>
          </p:cNvSpPr>
          <p:nvPr>
            <p:ph type="body" sz="quarter" idx="14"/>
          </p:nvPr>
        </p:nvSpPr>
        <p:spPr>
          <a:xfrm>
            <a:off x="2039296" y="1723176"/>
            <a:ext cx="3910239" cy="1262873"/>
          </a:xfrm>
          <a:solidFill>
            <a:schemeClr val="accent1"/>
          </a:solidFill>
          <a:ln>
            <a:noFill/>
          </a:ln>
        </p:spPr>
        <p:txBody>
          <a:bodyPr lIns="182880" tIns="91440" rIns="182880" bIns="91440" anchor="ctr">
            <a:noAutofit/>
          </a:bodyPr>
          <a:lstStyle>
            <a:lvl1pPr marL="0" indent="0" algn="ctr">
              <a:lnSpc>
                <a:spcPct val="100000"/>
              </a:lnSpc>
              <a:spcBef>
                <a:spcPts val="0"/>
              </a:spcBef>
              <a:buNone/>
              <a:defRPr sz="2200">
                <a:solidFill>
                  <a:srgbClr val="FFFFFF"/>
                </a:solidFill>
              </a:defRPr>
            </a:lvl1pPr>
            <a:lvl2pPr marL="0" indent="0" algn="ctr">
              <a:lnSpc>
                <a:spcPct val="100000"/>
              </a:lnSpc>
              <a:spcBef>
                <a:spcPts val="0"/>
              </a:spcBef>
              <a:buNone/>
              <a:defRPr sz="2200">
                <a:solidFill>
                  <a:srgbClr val="FFFFFF"/>
                </a:solidFill>
              </a:defRPr>
            </a:lvl2pPr>
            <a:lvl3pPr marL="0" indent="0" algn="ctr">
              <a:lnSpc>
                <a:spcPct val="100000"/>
              </a:lnSpc>
              <a:spcBef>
                <a:spcPts val="0"/>
              </a:spcBef>
              <a:buNone/>
              <a:defRPr sz="2200">
                <a:solidFill>
                  <a:srgbClr val="FFFFFF"/>
                </a:solidFill>
              </a:defRPr>
            </a:lvl3pPr>
            <a:lvl4pPr marL="0" indent="0" algn="ctr">
              <a:lnSpc>
                <a:spcPct val="100000"/>
              </a:lnSpc>
              <a:spcBef>
                <a:spcPts val="0"/>
              </a:spcBef>
              <a:buNone/>
              <a:defRPr sz="2200">
                <a:solidFill>
                  <a:srgbClr val="FFFFFF"/>
                </a:solidFill>
              </a:defRPr>
            </a:lvl4pPr>
            <a:lvl5pPr marL="0" indent="0" algn="ctr">
              <a:lnSpc>
                <a:spcPct val="100000"/>
              </a:lnSpc>
              <a:spcBef>
                <a:spcPts val="0"/>
              </a:spcBef>
              <a:buNone/>
              <a:defRPr sz="2200">
                <a:solidFill>
                  <a:srgbClr val="FFFFFF"/>
                </a:solidFill>
              </a:defRPr>
            </a:lvl5pPr>
            <a:lvl6pPr marL="0" indent="0" algn="ctr">
              <a:lnSpc>
                <a:spcPct val="100000"/>
              </a:lnSpc>
              <a:spcBef>
                <a:spcPts val="0"/>
              </a:spcBef>
              <a:buNone/>
              <a:defRPr sz="2200">
                <a:solidFill>
                  <a:srgbClr val="FFFFFF"/>
                </a:solidFill>
              </a:defRPr>
            </a:lvl6pPr>
            <a:lvl7pPr marL="0" indent="0" algn="ctr">
              <a:lnSpc>
                <a:spcPct val="100000"/>
              </a:lnSpc>
              <a:spcBef>
                <a:spcPts val="0"/>
              </a:spcBef>
              <a:buNone/>
              <a:defRPr sz="2200">
                <a:solidFill>
                  <a:srgbClr val="FFFFFF"/>
                </a:solidFill>
              </a:defRPr>
            </a:lvl7pPr>
            <a:lvl8pPr marL="0" indent="0" algn="ctr">
              <a:lnSpc>
                <a:spcPct val="100000"/>
              </a:lnSpc>
              <a:spcBef>
                <a:spcPts val="0"/>
              </a:spcBef>
              <a:buNone/>
              <a:defRPr sz="2200">
                <a:solidFill>
                  <a:srgbClr val="FFFFFF"/>
                </a:solidFill>
              </a:defRPr>
            </a:lvl8pPr>
            <a:lvl9pPr marL="0" indent="0" algn="ctr">
              <a:lnSpc>
                <a:spcPct val="100000"/>
              </a:lnSpc>
              <a:spcBef>
                <a:spcPts val="0"/>
              </a:spcBef>
              <a:buNone/>
              <a:defRPr sz="2200">
                <a:solidFill>
                  <a:srgbClr val="FFFFFF"/>
                </a:solidFill>
              </a:defRPr>
            </a:lvl9pPr>
          </a:lstStyle>
          <a:p>
            <a:pPr lvl="0"/>
            <a:r>
              <a:t>Edit Master text styles</a:t>
            </a:r>
          </a:p>
        </p:txBody>
      </p:sp>
      <p:sp>
        <p:nvSpPr>
          <p:cNvPr id="13" name="Text Placeholder 13"/>
          <p:cNvSpPr>
            <a:spLocks noGrp="1"/>
          </p:cNvSpPr>
          <p:nvPr>
            <p:ph type="body" sz="quarter" idx="15"/>
          </p:nvPr>
        </p:nvSpPr>
        <p:spPr>
          <a:xfrm>
            <a:off x="6235751" y="1723176"/>
            <a:ext cx="3910239" cy="1262873"/>
          </a:xfrm>
          <a:solidFill>
            <a:schemeClr val="accent1"/>
          </a:solidFill>
          <a:ln>
            <a:noFill/>
          </a:ln>
        </p:spPr>
        <p:txBody>
          <a:bodyPr lIns="182880" tIns="91440" rIns="182880" bIns="91440" anchor="ctr">
            <a:noAutofit/>
          </a:bodyPr>
          <a:lstStyle>
            <a:lvl1pPr marL="0" indent="0" algn="ctr">
              <a:lnSpc>
                <a:spcPct val="100000"/>
              </a:lnSpc>
              <a:spcBef>
                <a:spcPts val="0"/>
              </a:spcBef>
              <a:buNone/>
              <a:defRPr sz="2200">
                <a:solidFill>
                  <a:srgbClr val="FFFFFF"/>
                </a:solidFill>
              </a:defRPr>
            </a:lvl1pPr>
            <a:lvl2pPr marL="0" indent="0" algn="ctr">
              <a:lnSpc>
                <a:spcPct val="100000"/>
              </a:lnSpc>
              <a:spcBef>
                <a:spcPts val="0"/>
              </a:spcBef>
              <a:buNone/>
              <a:defRPr sz="2200">
                <a:solidFill>
                  <a:srgbClr val="FFFFFF"/>
                </a:solidFill>
              </a:defRPr>
            </a:lvl2pPr>
            <a:lvl3pPr marL="0" indent="0" algn="ctr">
              <a:lnSpc>
                <a:spcPct val="100000"/>
              </a:lnSpc>
              <a:spcBef>
                <a:spcPts val="0"/>
              </a:spcBef>
              <a:buNone/>
              <a:defRPr sz="2200">
                <a:solidFill>
                  <a:srgbClr val="FFFFFF"/>
                </a:solidFill>
              </a:defRPr>
            </a:lvl3pPr>
            <a:lvl4pPr marL="0" indent="0" algn="ctr">
              <a:lnSpc>
                <a:spcPct val="100000"/>
              </a:lnSpc>
              <a:spcBef>
                <a:spcPts val="0"/>
              </a:spcBef>
              <a:buNone/>
              <a:defRPr sz="2200">
                <a:solidFill>
                  <a:srgbClr val="FFFFFF"/>
                </a:solidFill>
              </a:defRPr>
            </a:lvl4pPr>
            <a:lvl5pPr marL="0" indent="0" algn="ctr">
              <a:lnSpc>
                <a:spcPct val="100000"/>
              </a:lnSpc>
              <a:spcBef>
                <a:spcPts val="0"/>
              </a:spcBef>
              <a:buNone/>
              <a:defRPr sz="2200">
                <a:solidFill>
                  <a:srgbClr val="FFFFFF"/>
                </a:solidFill>
              </a:defRPr>
            </a:lvl5pPr>
            <a:lvl6pPr marL="0" indent="0" algn="ctr">
              <a:lnSpc>
                <a:spcPct val="100000"/>
              </a:lnSpc>
              <a:spcBef>
                <a:spcPts val="0"/>
              </a:spcBef>
              <a:buNone/>
              <a:defRPr sz="2200">
                <a:solidFill>
                  <a:srgbClr val="FFFFFF"/>
                </a:solidFill>
              </a:defRPr>
            </a:lvl6pPr>
            <a:lvl7pPr marL="0" indent="0" algn="ctr">
              <a:lnSpc>
                <a:spcPct val="100000"/>
              </a:lnSpc>
              <a:spcBef>
                <a:spcPts val="0"/>
              </a:spcBef>
              <a:buNone/>
              <a:defRPr sz="2200">
                <a:solidFill>
                  <a:srgbClr val="FFFFFF"/>
                </a:solidFill>
              </a:defRPr>
            </a:lvl7pPr>
            <a:lvl8pPr marL="0" indent="0" algn="ctr">
              <a:lnSpc>
                <a:spcPct val="100000"/>
              </a:lnSpc>
              <a:spcBef>
                <a:spcPts val="0"/>
              </a:spcBef>
              <a:buNone/>
              <a:defRPr sz="2200">
                <a:solidFill>
                  <a:srgbClr val="FFFFFF"/>
                </a:solidFill>
              </a:defRPr>
            </a:lvl8pPr>
            <a:lvl9pPr marL="0" indent="0" algn="ctr">
              <a:lnSpc>
                <a:spcPct val="100000"/>
              </a:lnSpc>
              <a:spcBef>
                <a:spcPts val="0"/>
              </a:spcBef>
              <a:buNone/>
              <a:defRPr sz="2200">
                <a:solidFill>
                  <a:srgbClr val="FFFFFF"/>
                </a:solidFill>
              </a:defRPr>
            </a:lvl9pPr>
          </a:lstStyle>
          <a:p>
            <a:pPr lvl="0"/>
            <a:r>
              <a:t>Edit Master text styles</a:t>
            </a:r>
          </a:p>
        </p:txBody>
      </p:sp>
      <p:sp>
        <p:nvSpPr>
          <p:cNvPr id="14" name="Text Placeholder 13"/>
          <p:cNvSpPr>
            <a:spLocks noGrp="1"/>
          </p:cNvSpPr>
          <p:nvPr>
            <p:ph type="body" sz="quarter" idx="16"/>
          </p:nvPr>
        </p:nvSpPr>
        <p:spPr>
          <a:xfrm>
            <a:off x="2039296" y="3164175"/>
            <a:ext cx="3910239" cy="1262873"/>
          </a:xfrm>
          <a:solidFill>
            <a:schemeClr val="accent1"/>
          </a:solidFill>
          <a:ln>
            <a:noFill/>
          </a:ln>
        </p:spPr>
        <p:txBody>
          <a:bodyPr lIns="182880" tIns="91440" rIns="182880" bIns="91440" anchor="ctr">
            <a:noAutofit/>
          </a:bodyPr>
          <a:lstStyle>
            <a:lvl1pPr marL="0" indent="0" algn="ctr">
              <a:lnSpc>
                <a:spcPct val="100000"/>
              </a:lnSpc>
              <a:spcBef>
                <a:spcPts val="0"/>
              </a:spcBef>
              <a:buNone/>
              <a:defRPr sz="2200">
                <a:solidFill>
                  <a:srgbClr val="FFFFFF"/>
                </a:solidFill>
              </a:defRPr>
            </a:lvl1pPr>
            <a:lvl2pPr marL="0" indent="0" algn="ctr">
              <a:lnSpc>
                <a:spcPct val="100000"/>
              </a:lnSpc>
              <a:spcBef>
                <a:spcPts val="0"/>
              </a:spcBef>
              <a:buNone/>
              <a:defRPr sz="2200">
                <a:solidFill>
                  <a:srgbClr val="FFFFFF"/>
                </a:solidFill>
              </a:defRPr>
            </a:lvl2pPr>
            <a:lvl3pPr marL="0" indent="0" algn="ctr">
              <a:lnSpc>
                <a:spcPct val="100000"/>
              </a:lnSpc>
              <a:spcBef>
                <a:spcPts val="0"/>
              </a:spcBef>
              <a:buNone/>
              <a:defRPr sz="2200">
                <a:solidFill>
                  <a:srgbClr val="FFFFFF"/>
                </a:solidFill>
              </a:defRPr>
            </a:lvl3pPr>
            <a:lvl4pPr marL="0" indent="0" algn="ctr">
              <a:lnSpc>
                <a:spcPct val="100000"/>
              </a:lnSpc>
              <a:spcBef>
                <a:spcPts val="0"/>
              </a:spcBef>
              <a:buNone/>
              <a:defRPr sz="2200">
                <a:solidFill>
                  <a:srgbClr val="FFFFFF"/>
                </a:solidFill>
              </a:defRPr>
            </a:lvl4pPr>
            <a:lvl5pPr marL="0" indent="0" algn="ctr">
              <a:lnSpc>
                <a:spcPct val="100000"/>
              </a:lnSpc>
              <a:spcBef>
                <a:spcPts val="0"/>
              </a:spcBef>
              <a:buNone/>
              <a:defRPr sz="2200">
                <a:solidFill>
                  <a:srgbClr val="FFFFFF"/>
                </a:solidFill>
              </a:defRPr>
            </a:lvl5pPr>
            <a:lvl6pPr marL="0" indent="0" algn="ctr">
              <a:lnSpc>
                <a:spcPct val="100000"/>
              </a:lnSpc>
              <a:spcBef>
                <a:spcPts val="0"/>
              </a:spcBef>
              <a:buNone/>
              <a:defRPr sz="2200">
                <a:solidFill>
                  <a:srgbClr val="FFFFFF"/>
                </a:solidFill>
              </a:defRPr>
            </a:lvl6pPr>
            <a:lvl7pPr marL="0" indent="0" algn="ctr">
              <a:lnSpc>
                <a:spcPct val="100000"/>
              </a:lnSpc>
              <a:spcBef>
                <a:spcPts val="0"/>
              </a:spcBef>
              <a:buNone/>
              <a:defRPr sz="2200">
                <a:solidFill>
                  <a:srgbClr val="FFFFFF"/>
                </a:solidFill>
              </a:defRPr>
            </a:lvl7pPr>
            <a:lvl8pPr marL="0" indent="0" algn="ctr">
              <a:lnSpc>
                <a:spcPct val="100000"/>
              </a:lnSpc>
              <a:spcBef>
                <a:spcPts val="0"/>
              </a:spcBef>
              <a:buNone/>
              <a:defRPr sz="2200">
                <a:solidFill>
                  <a:srgbClr val="FFFFFF"/>
                </a:solidFill>
              </a:defRPr>
            </a:lvl8pPr>
            <a:lvl9pPr marL="0" indent="0" algn="ctr">
              <a:lnSpc>
                <a:spcPct val="100000"/>
              </a:lnSpc>
              <a:spcBef>
                <a:spcPts val="0"/>
              </a:spcBef>
              <a:buNone/>
              <a:defRPr sz="2200">
                <a:solidFill>
                  <a:srgbClr val="FFFFFF"/>
                </a:solidFill>
              </a:defRPr>
            </a:lvl9pPr>
          </a:lstStyle>
          <a:p>
            <a:pPr lvl="0"/>
            <a:r>
              <a:t>Edit Master text styles</a:t>
            </a:r>
          </a:p>
        </p:txBody>
      </p:sp>
      <p:sp>
        <p:nvSpPr>
          <p:cNvPr id="15" name="Text Placeholder 13"/>
          <p:cNvSpPr>
            <a:spLocks noGrp="1"/>
          </p:cNvSpPr>
          <p:nvPr>
            <p:ph type="body" sz="quarter" idx="17"/>
          </p:nvPr>
        </p:nvSpPr>
        <p:spPr>
          <a:xfrm>
            <a:off x="6235751" y="3164175"/>
            <a:ext cx="3910239" cy="1262873"/>
          </a:xfrm>
          <a:solidFill>
            <a:schemeClr val="accent1"/>
          </a:solidFill>
          <a:ln>
            <a:noFill/>
          </a:ln>
        </p:spPr>
        <p:txBody>
          <a:bodyPr lIns="182880" tIns="91440" rIns="182880" bIns="91440" anchor="ctr">
            <a:noAutofit/>
          </a:bodyPr>
          <a:lstStyle>
            <a:lvl1pPr marL="0" indent="0" algn="ctr">
              <a:lnSpc>
                <a:spcPct val="100000"/>
              </a:lnSpc>
              <a:spcBef>
                <a:spcPts val="0"/>
              </a:spcBef>
              <a:buNone/>
              <a:defRPr sz="2200">
                <a:solidFill>
                  <a:srgbClr val="FFFFFF"/>
                </a:solidFill>
              </a:defRPr>
            </a:lvl1pPr>
            <a:lvl2pPr marL="0" indent="0" algn="ctr">
              <a:lnSpc>
                <a:spcPct val="100000"/>
              </a:lnSpc>
              <a:spcBef>
                <a:spcPts val="0"/>
              </a:spcBef>
              <a:buNone/>
              <a:defRPr sz="2200">
                <a:solidFill>
                  <a:srgbClr val="FFFFFF"/>
                </a:solidFill>
              </a:defRPr>
            </a:lvl2pPr>
            <a:lvl3pPr marL="0" indent="0" algn="ctr">
              <a:lnSpc>
                <a:spcPct val="100000"/>
              </a:lnSpc>
              <a:spcBef>
                <a:spcPts val="0"/>
              </a:spcBef>
              <a:buNone/>
              <a:defRPr sz="2200">
                <a:solidFill>
                  <a:srgbClr val="FFFFFF"/>
                </a:solidFill>
              </a:defRPr>
            </a:lvl3pPr>
            <a:lvl4pPr marL="0" indent="0" algn="ctr">
              <a:lnSpc>
                <a:spcPct val="100000"/>
              </a:lnSpc>
              <a:spcBef>
                <a:spcPts val="0"/>
              </a:spcBef>
              <a:buNone/>
              <a:defRPr sz="2200">
                <a:solidFill>
                  <a:srgbClr val="FFFFFF"/>
                </a:solidFill>
              </a:defRPr>
            </a:lvl4pPr>
            <a:lvl5pPr marL="0" indent="0" algn="ctr">
              <a:lnSpc>
                <a:spcPct val="100000"/>
              </a:lnSpc>
              <a:spcBef>
                <a:spcPts val="0"/>
              </a:spcBef>
              <a:buNone/>
              <a:defRPr sz="2200">
                <a:solidFill>
                  <a:srgbClr val="FFFFFF"/>
                </a:solidFill>
              </a:defRPr>
            </a:lvl5pPr>
            <a:lvl6pPr marL="0" indent="0" algn="ctr">
              <a:lnSpc>
                <a:spcPct val="100000"/>
              </a:lnSpc>
              <a:spcBef>
                <a:spcPts val="0"/>
              </a:spcBef>
              <a:buNone/>
              <a:defRPr sz="2200">
                <a:solidFill>
                  <a:srgbClr val="FFFFFF"/>
                </a:solidFill>
              </a:defRPr>
            </a:lvl6pPr>
            <a:lvl7pPr marL="0" indent="0" algn="ctr">
              <a:lnSpc>
                <a:spcPct val="100000"/>
              </a:lnSpc>
              <a:spcBef>
                <a:spcPts val="0"/>
              </a:spcBef>
              <a:buNone/>
              <a:defRPr sz="2200">
                <a:solidFill>
                  <a:srgbClr val="FFFFFF"/>
                </a:solidFill>
              </a:defRPr>
            </a:lvl7pPr>
            <a:lvl8pPr marL="0" indent="0" algn="ctr">
              <a:lnSpc>
                <a:spcPct val="100000"/>
              </a:lnSpc>
              <a:spcBef>
                <a:spcPts val="0"/>
              </a:spcBef>
              <a:buNone/>
              <a:defRPr sz="2200">
                <a:solidFill>
                  <a:srgbClr val="FFFFFF"/>
                </a:solidFill>
              </a:defRPr>
            </a:lvl8pPr>
            <a:lvl9pPr marL="0" indent="0" algn="ctr">
              <a:lnSpc>
                <a:spcPct val="100000"/>
              </a:lnSpc>
              <a:spcBef>
                <a:spcPts val="0"/>
              </a:spcBef>
              <a:buNone/>
              <a:defRPr sz="2200">
                <a:solidFill>
                  <a:srgbClr val="FFFFFF"/>
                </a:solidFill>
              </a:defRPr>
            </a:lvl9pPr>
          </a:lstStyle>
          <a:p>
            <a:pPr lvl="0"/>
            <a:r>
              <a:t>Edit Master text styles</a:t>
            </a:r>
          </a:p>
        </p:txBody>
      </p:sp>
      <p:sp>
        <p:nvSpPr>
          <p:cNvPr id="16" name="Text Placeholder 13"/>
          <p:cNvSpPr>
            <a:spLocks noGrp="1"/>
          </p:cNvSpPr>
          <p:nvPr>
            <p:ph type="body" sz="quarter" idx="18"/>
          </p:nvPr>
        </p:nvSpPr>
        <p:spPr>
          <a:xfrm>
            <a:off x="2039296" y="4605177"/>
            <a:ext cx="3910239" cy="1262873"/>
          </a:xfrm>
          <a:solidFill>
            <a:schemeClr val="accent1"/>
          </a:solidFill>
          <a:ln>
            <a:noFill/>
          </a:ln>
        </p:spPr>
        <p:txBody>
          <a:bodyPr lIns="182880" tIns="91440" rIns="182880" bIns="91440" anchor="ctr">
            <a:noAutofit/>
          </a:bodyPr>
          <a:lstStyle>
            <a:lvl1pPr marL="0" indent="0" algn="ctr">
              <a:lnSpc>
                <a:spcPct val="100000"/>
              </a:lnSpc>
              <a:spcBef>
                <a:spcPts val="0"/>
              </a:spcBef>
              <a:buNone/>
              <a:defRPr sz="2200">
                <a:solidFill>
                  <a:srgbClr val="FFFFFF"/>
                </a:solidFill>
              </a:defRPr>
            </a:lvl1pPr>
            <a:lvl2pPr marL="0" indent="0" algn="ctr">
              <a:lnSpc>
                <a:spcPct val="100000"/>
              </a:lnSpc>
              <a:spcBef>
                <a:spcPts val="0"/>
              </a:spcBef>
              <a:buNone/>
              <a:defRPr sz="2200">
                <a:solidFill>
                  <a:srgbClr val="FFFFFF"/>
                </a:solidFill>
              </a:defRPr>
            </a:lvl2pPr>
            <a:lvl3pPr marL="0" indent="0" algn="ctr">
              <a:lnSpc>
                <a:spcPct val="100000"/>
              </a:lnSpc>
              <a:spcBef>
                <a:spcPts val="0"/>
              </a:spcBef>
              <a:buNone/>
              <a:defRPr sz="2200">
                <a:solidFill>
                  <a:srgbClr val="FFFFFF"/>
                </a:solidFill>
              </a:defRPr>
            </a:lvl3pPr>
            <a:lvl4pPr marL="0" indent="0" algn="ctr">
              <a:lnSpc>
                <a:spcPct val="100000"/>
              </a:lnSpc>
              <a:spcBef>
                <a:spcPts val="0"/>
              </a:spcBef>
              <a:buNone/>
              <a:defRPr sz="2200">
                <a:solidFill>
                  <a:srgbClr val="FFFFFF"/>
                </a:solidFill>
              </a:defRPr>
            </a:lvl4pPr>
            <a:lvl5pPr marL="0" indent="0" algn="ctr">
              <a:lnSpc>
                <a:spcPct val="100000"/>
              </a:lnSpc>
              <a:spcBef>
                <a:spcPts val="0"/>
              </a:spcBef>
              <a:buNone/>
              <a:defRPr sz="2200">
                <a:solidFill>
                  <a:srgbClr val="FFFFFF"/>
                </a:solidFill>
              </a:defRPr>
            </a:lvl5pPr>
            <a:lvl6pPr marL="0" indent="0" algn="ctr">
              <a:lnSpc>
                <a:spcPct val="100000"/>
              </a:lnSpc>
              <a:spcBef>
                <a:spcPts val="0"/>
              </a:spcBef>
              <a:buNone/>
              <a:defRPr sz="2200">
                <a:solidFill>
                  <a:srgbClr val="FFFFFF"/>
                </a:solidFill>
              </a:defRPr>
            </a:lvl6pPr>
            <a:lvl7pPr marL="0" indent="0" algn="ctr">
              <a:lnSpc>
                <a:spcPct val="100000"/>
              </a:lnSpc>
              <a:spcBef>
                <a:spcPts val="0"/>
              </a:spcBef>
              <a:buNone/>
              <a:defRPr sz="2200">
                <a:solidFill>
                  <a:srgbClr val="FFFFFF"/>
                </a:solidFill>
              </a:defRPr>
            </a:lvl7pPr>
            <a:lvl8pPr marL="0" indent="0" algn="ctr">
              <a:lnSpc>
                <a:spcPct val="100000"/>
              </a:lnSpc>
              <a:spcBef>
                <a:spcPts val="0"/>
              </a:spcBef>
              <a:buNone/>
              <a:defRPr sz="2200">
                <a:solidFill>
                  <a:srgbClr val="FFFFFF"/>
                </a:solidFill>
              </a:defRPr>
            </a:lvl8pPr>
            <a:lvl9pPr marL="0" indent="0" algn="ctr">
              <a:lnSpc>
                <a:spcPct val="100000"/>
              </a:lnSpc>
              <a:spcBef>
                <a:spcPts val="0"/>
              </a:spcBef>
              <a:buNone/>
              <a:defRPr sz="2200">
                <a:solidFill>
                  <a:srgbClr val="FFFFFF"/>
                </a:solidFill>
              </a:defRPr>
            </a:lvl9pPr>
          </a:lstStyle>
          <a:p>
            <a:pPr lvl="0"/>
            <a:r>
              <a:t>Edit Master text styles</a:t>
            </a:r>
          </a:p>
        </p:txBody>
      </p:sp>
      <p:sp>
        <p:nvSpPr>
          <p:cNvPr id="17" name="Text Placeholder 13"/>
          <p:cNvSpPr>
            <a:spLocks noGrp="1"/>
          </p:cNvSpPr>
          <p:nvPr>
            <p:ph type="body" sz="quarter" idx="19"/>
          </p:nvPr>
        </p:nvSpPr>
        <p:spPr>
          <a:xfrm>
            <a:off x="6235751" y="4605177"/>
            <a:ext cx="3910239" cy="1262873"/>
          </a:xfrm>
          <a:solidFill>
            <a:schemeClr val="accent1"/>
          </a:solidFill>
          <a:ln>
            <a:noFill/>
          </a:ln>
        </p:spPr>
        <p:txBody>
          <a:bodyPr lIns="182880" tIns="91440" rIns="182880" bIns="91440" anchor="ctr">
            <a:noAutofit/>
          </a:bodyPr>
          <a:lstStyle>
            <a:lvl1pPr marL="0" indent="0" algn="ctr">
              <a:lnSpc>
                <a:spcPct val="100000"/>
              </a:lnSpc>
              <a:spcBef>
                <a:spcPts val="0"/>
              </a:spcBef>
              <a:buNone/>
              <a:defRPr sz="2200">
                <a:solidFill>
                  <a:srgbClr val="FFFFFF"/>
                </a:solidFill>
              </a:defRPr>
            </a:lvl1pPr>
            <a:lvl2pPr marL="0" indent="0" algn="ctr">
              <a:lnSpc>
                <a:spcPct val="100000"/>
              </a:lnSpc>
              <a:spcBef>
                <a:spcPts val="0"/>
              </a:spcBef>
              <a:buNone/>
              <a:defRPr sz="2200">
                <a:solidFill>
                  <a:srgbClr val="FFFFFF"/>
                </a:solidFill>
              </a:defRPr>
            </a:lvl2pPr>
            <a:lvl3pPr marL="0" indent="0" algn="ctr">
              <a:lnSpc>
                <a:spcPct val="100000"/>
              </a:lnSpc>
              <a:spcBef>
                <a:spcPts val="0"/>
              </a:spcBef>
              <a:buNone/>
              <a:defRPr sz="2200">
                <a:solidFill>
                  <a:srgbClr val="FFFFFF"/>
                </a:solidFill>
              </a:defRPr>
            </a:lvl3pPr>
            <a:lvl4pPr marL="0" indent="0" algn="ctr">
              <a:lnSpc>
                <a:spcPct val="100000"/>
              </a:lnSpc>
              <a:spcBef>
                <a:spcPts val="0"/>
              </a:spcBef>
              <a:buNone/>
              <a:defRPr sz="2200">
                <a:solidFill>
                  <a:srgbClr val="FFFFFF"/>
                </a:solidFill>
              </a:defRPr>
            </a:lvl4pPr>
            <a:lvl5pPr marL="0" indent="0" algn="ctr">
              <a:lnSpc>
                <a:spcPct val="100000"/>
              </a:lnSpc>
              <a:spcBef>
                <a:spcPts val="0"/>
              </a:spcBef>
              <a:buNone/>
              <a:defRPr sz="2200">
                <a:solidFill>
                  <a:srgbClr val="FFFFFF"/>
                </a:solidFill>
              </a:defRPr>
            </a:lvl5pPr>
            <a:lvl6pPr marL="0" indent="0" algn="ctr">
              <a:lnSpc>
                <a:spcPct val="100000"/>
              </a:lnSpc>
              <a:spcBef>
                <a:spcPts val="0"/>
              </a:spcBef>
              <a:buNone/>
              <a:defRPr sz="2200">
                <a:solidFill>
                  <a:srgbClr val="FFFFFF"/>
                </a:solidFill>
              </a:defRPr>
            </a:lvl6pPr>
            <a:lvl7pPr marL="0" indent="0" algn="ctr">
              <a:lnSpc>
                <a:spcPct val="100000"/>
              </a:lnSpc>
              <a:spcBef>
                <a:spcPts val="0"/>
              </a:spcBef>
              <a:buNone/>
              <a:defRPr sz="2200">
                <a:solidFill>
                  <a:srgbClr val="FFFFFF"/>
                </a:solidFill>
              </a:defRPr>
            </a:lvl7pPr>
            <a:lvl8pPr marL="0" indent="0" algn="ctr">
              <a:lnSpc>
                <a:spcPct val="100000"/>
              </a:lnSpc>
              <a:spcBef>
                <a:spcPts val="0"/>
              </a:spcBef>
              <a:buNone/>
              <a:defRPr sz="2200">
                <a:solidFill>
                  <a:srgbClr val="FFFFFF"/>
                </a:solidFill>
              </a:defRPr>
            </a:lvl8pPr>
            <a:lvl9pPr marL="0" indent="0" algn="ctr">
              <a:lnSpc>
                <a:spcPct val="100000"/>
              </a:lnSpc>
              <a:spcBef>
                <a:spcPts val="0"/>
              </a:spcBef>
              <a:buNone/>
              <a:defRPr sz="2200">
                <a:solidFill>
                  <a:srgbClr val="FFFFFF"/>
                </a:solidFill>
              </a:defRPr>
            </a:lvl9pPr>
          </a:lstStyle>
          <a:p>
            <a:pPr lvl="0"/>
            <a:r>
              <a:t>Edit Master text styles</a:t>
            </a: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spTree>
    <p:extLst>
      <p:ext uri="{BB962C8B-B14F-4D97-AF65-F5344CB8AC3E}">
        <p14:creationId xmlns:p14="http://schemas.microsoft.com/office/powerpoint/2010/main" val="21862412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Interlocking Boxes on Lt Gray">
    <p:spTree>
      <p:nvGrpSpPr>
        <p:cNvPr id="1" name=""/>
        <p:cNvGrpSpPr/>
        <p:nvPr/>
      </p:nvGrpSpPr>
      <p:grpSpPr>
        <a:xfrm>
          <a:off x="0" y="0"/>
          <a:ext cx="0" cy="0"/>
          <a:chOff x="0" y="0"/>
          <a:chExt cx="0" cy="0"/>
        </a:xfrm>
      </p:grpSpPr>
      <p:sp>
        <p:nvSpPr>
          <p:cNvPr id="14" name="Rectangle 13"/>
          <p:cNvSpPr/>
          <p:nvPr/>
        </p:nvSpPr>
        <p:spPr>
          <a:xfrm>
            <a:off x="0" y="1130021"/>
            <a:ext cx="12192000" cy="5194579"/>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800" b="0" i="0"/>
          </a:p>
        </p:txBody>
      </p:sp>
      <p:sp>
        <p:nvSpPr>
          <p:cNvPr id="2" name="Title 1"/>
          <p:cNvSpPr>
            <a:spLocks noGrp="1"/>
          </p:cNvSpPr>
          <p:nvPr>
            <p:ph type="title"/>
          </p:nvPr>
        </p:nvSpPr>
        <p:spPr/>
        <p:txBody>
          <a:bodyPr/>
          <a:lstStyle/>
          <a:p>
            <a:r>
              <a:t>Click to edit Master title style</a:t>
            </a:r>
          </a:p>
        </p:txBody>
      </p:sp>
      <p:sp>
        <p:nvSpPr>
          <p:cNvPr id="16" name="Text Placeholder 13"/>
          <p:cNvSpPr>
            <a:spLocks noGrp="1"/>
          </p:cNvSpPr>
          <p:nvPr>
            <p:ph type="body" sz="quarter" idx="16"/>
          </p:nvPr>
        </p:nvSpPr>
        <p:spPr>
          <a:xfrm>
            <a:off x="1430937" y="2069960"/>
            <a:ext cx="6705600" cy="1886046"/>
          </a:xfrm>
          <a:solidFill>
            <a:srgbClr val="595959"/>
          </a:solidFill>
        </p:spPr>
        <p:txBody>
          <a:bodyPr lIns="320040" tIns="274320" rIns="320040" bIns="274320">
            <a:noAutofit/>
          </a:bodyPr>
          <a:lstStyle>
            <a:lvl1pPr marL="0" indent="0">
              <a:lnSpc>
                <a:spcPct val="100000"/>
              </a:lnSpc>
              <a:spcBef>
                <a:spcPts val="0"/>
              </a:spcBef>
              <a:buNone/>
              <a:defRPr sz="2400">
                <a:solidFill>
                  <a:srgbClr val="FFFFFF"/>
                </a:solidFill>
              </a:defRPr>
            </a:lvl1pPr>
            <a:lvl2pPr marL="0" indent="0">
              <a:lnSpc>
                <a:spcPct val="100000"/>
              </a:lnSpc>
              <a:spcBef>
                <a:spcPts val="0"/>
              </a:spcBef>
              <a:buNone/>
              <a:defRPr sz="2400">
                <a:solidFill>
                  <a:srgbClr val="F2F2F2"/>
                </a:solidFill>
              </a:defRPr>
            </a:lvl2pPr>
            <a:lvl3pPr marL="0" indent="0">
              <a:lnSpc>
                <a:spcPct val="100000"/>
              </a:lnSpc>
              <a:spcBef>
                <a:spcPts val="0"/>
              </a:spcBef>
              <a:buNone/>
              <a:defRPr sz="2400">
                <a:solidFill>
                  <a:srgbClr val="F2F2F2"/>
                </a:solidFill>
              </a:defRPr>
            </a:lvl3pPr>
            <a:lvl4pPr marL="0" indent="0">
              <a:lnSpc>
                <a:spcPct val="100000"/>
              </a:lnSpc>
              <a:spcBef>
                <a:spcPts val="0"/>
              </a:spcBef>
              <a:buNone/>
              <a:defRPr sz="2400">
                <a:solidFill>
                  <a:srgbClr val="F2F2F2"/>
                </a:solidFill>
              </a:defRPr>
            </a:lvl4pPr>
            <a:lvl5pPr marL="0" indent="0">
              <a:lnSpc>
                <a:spcPct val="100000"/>
              </a:lnSpc>
              <a:spcBef>
                <a:spcPts val="0"/>
              </a:spcBef>
              <a:buNone/>
              <a:defRPr sz="2400">
                <a:solidFill>
                  <a:srgbClr val="F2F2F2"/>
                </a:solidFill>
              </a:defRPr>
            </a:lvl5pPr>
            <a:lvl6pPr marL="0" indent="0">
              <a:lnSpc>
                <a:spcPct val="100000"/>
              </a:lnSpc>
              <a:spcBef>
                <a:spcPts val="0"/>
              </a:spcBef>
              <a:buNone/>
              <a:defRPr sz="2400">
                <a:solidFill>
                  <a:srgbClr val="F2F2F2"/>
                </a:solidFill>
              </a:defRPr>
            </a:lvl6pPr>
            <a:lvl7pPr marL="0" indent="0">
              <a:lnSpc>
                <a:spcPct val="100000"/>
              </a:lnSpc>
              <a:spcBef>
                <a:spcPts val="0"/>
              </a:spcBef>
              <a:buNone/>
              <a:defRPr sz="2400">
                <a:solidFill>
                  <a:srgbClr val="F2F2F2"/>
                </a:solidFill>
              </a:defRPr>
            </a:lvl7pPr>
            <a:lvl8pPr marL="0" indent="0">
              <a:lnSpc>
                <a:spcPct val="100000"/>
              </a:lnSpc>
              <a:spcBef>
                <a:spcPts val="0"/>
              </a:spcBef>
              <a:buNone/>
              <a:defRPr sz="2400">
                <a:solidFill>
                  <a:srgbClr val="F2F2F2"/>
                </a:solidFill>
              </a:defRPr>
            </a:lvl8pPr>
            <a:lvl9pPr marL="0" indent="0">
              <a:lnSpc>
                <a:spcPct val="100000"/>
              </a:lnSpc>
              <a:spcBef>
                <a:spcPts val="0"/>
              </a:spcBef>
              <a:buNone/>
              <a:defRPr sz="2400">
                <a:solidFill>
                  <a:srgbClr val="F2F2F2"/>
                </a:solidFill>
              </a:defRPr>
            </a:lvl9pPr>
          </a:lstStyle>
          <a:p>
            <a:pPr lvl="0"/>
            <a:r>
              <a:t>Edit Master text styles</a:t>
            </a:r>
          </a:p>
        </p:txBody>
      </p:sp>
      <p:sp>
        <p:nvSpPr>
          <p:cNvPr id="17" name="Text Placeholder 13"/>
          <p:cNvSpPr>
            <a:spLocks noGrp="1"/>
          </p:cNvSpPr>
          <p:nvPr>
            <p:ph type="body" sz="quarter" idx="17"/>
          </p:nvPr>
        </p:nvSpPr>
        <p:spPr>
          <a:xfrm>
            <a:off x="4201923" y="3727308"/>
            <a:ext cx="6705600" cy="1883664"/>
          </a:xfrm>
          <a:solidFill>
            <a:srgbClr val="FF6600"/>
          </a:solidFill>
        </p:spPr>
        <p:txBody>
          <a:bodyPr lIns="320040" tIns="365760" rIns="320040" bIns="365760">
            <a:noAutofit/>
          </a:bodyPr>
          <a:lstStyle>
            <a:lvl1pPr marL="0" indent="0">
              <a:lnSpc>
                <a:spcPct val="100000"/>
              </a:lnSpc>
              <a:spcBef>
                <a:spcPts val="0"/>
              </a:spcBef>
              <a:buNone/>
              <a:defRPr sz="2400">
                <a:solidFill>
                  <a:srgbClr val="FFFFFF"/>
                </a:solidFill>
              </a:defRPr>
            </a:lvl1pPr>
            <a:lvl2pPr marL="0" indent="0">
              <a:lnSpc>
                <a:spcPct val="100000"/>
              </a:lnSpc>
              <a:spcBef>
                <a:spcPts val="0"/>
              </a:spcBef>
              <a:buNone/>
              <a:defRPr sz="2400">
                <a:solidFill>
                  <a:srgbClr val="F2F2F2"/>
                </a:solidFill>
              </a:defRPr>
            </a:lvl2pPr>
            <a:lvl3pPr marL="0" indent="0">
              <a:lnSpc>
                <a:spcPct val="100000"/>
              </a:lnSpc>
              <a:spcBef>
                <a:spcPts val="0"/>
              </a:spcBef>
              <a:buNone/>
              <a:defRPr sz="2400">
                <a:solidFill>
                  <a:srgbClr val="F2F2F2"/>
                </a:solidFill>
              </a:defRPr>
            </a:lvl3pPr>
            <a:lvl4pPr marL="0" indent="0">
              <a:lnSpc>
                <a:spcPct val="100000"/>
              </a:lnSpc>
              <a:spcBef>
                <a:spcPts val="0"/>
              </a:spcBef>
              <a:buNone/>
              <a:defRPr sz="2400">
                <a:solidFill>
                  <a:srgbClr val="F2F2F2"/>
                </a:solidFill>
              </a:defRPr>
            </a:lvl4pPr>
            <a:lvl5pPr marL="0" indent="0">
              <a:lnSpc>
                <a:spcPct val="100000"/>
              </a:lnSpc>
              <a:spcBef>
                <a:spcPts val="0"/>
              </a:spcBef>
              <a:buNone/>
              <a:defRPr sz="2400">
                <a:solidFill>
                  <a:srgbClr val="F2F2F2"/>
                </a:solidFill>
              </a:defRPr>
            </a:lvl5pPr>
            <a:lvl6pPr marL="0" indent="0">
              <a:lnSpc>
                <a:spcPct val="100000"/>
              </a:lnSpc>
              <a:spcBef>
                <a:spcPts val="0"/>
              </a:spcBef>
              <a:buNone/>
              <a:defRPr sz="2400">
                <a:solidFill>
                  <a:srgbClr val="F2F2F2"/>
                </a:solidFill>
              </a:defRPr>
            </a:lvl6pPr>
            <a:lvl7pPr marL="0" indent="0">
              <a:lnSpc>
                <a:spcPct val="100000"/>
              </a:lnSpc>
              <a:spcBef>
                <a:spcPts val="0"/>
              </a:spcBef>
              <a:buNone/>
              <a:defRPr sz="2400">
                <a:solidFill>
                  <a:srgbClr val="F2F2F2"/>
                </a:solidFill>
              </a:defRPr>
            </a:lvl7pPr>
            <a:lvl8pPr marL="0" indent="0">
              <a:lnSpc>
                <a:spcPct val="100000"/>
              </a:lnSpc>
              <a:spcBef>
                <a:spcPts val="0"/>
              </a:spcBef>
              <a:buNone/>
              <a:defRPr sz="2400">
                <a:solidFill>
                  <a:srgbClr val="F2F2F2"/>
                </a:solidFill>
              </a:defRPr>
            </a:lvl8pPr>
            <a:lvl9pPr marL="0" indent="0">
              <a:lnSpc>
                <a:spcPct val="100000"/>
              </a:lnSpc>
              <a:spcBef>
                <a:spcPts val="0"/>
              </a:spcBef>
              <a:buNone/>
              <a:defRPr sz="2400">
                <a:solidFill>
                  <a:srgbClr val="F2F2F2"/>
                </a:solidFill>
              </a:defRPr>
            </a:lvl9pPr>
          </a:lstStyle>
          <a:p>
            <a:pPr lvl="0"/>
            <a:r>
              <a:t>Edit Master text styles</a:t>
            </a:r>
          </a:p>
        </p:txBody>
      </p:sp>
      <p:sp>
        <p:nvSpPr>
          <p:cNvPr id="6" name="Date Placeholder 5"/>
          <p:cNvSpPr>
            <a:spLocks noGrp="1"/>
          </p:cNvSpPr>
          <p:nvPr>
            <p:ph type="dt" sz="half" idx="18"/>
          </p:nvPr>
        </p:nvSpPr>
        <p:spPr/>
        <p:txBody>
          <a:bodyPr/>
          <a:lstStyle/>
          <a:p>
            <a:r>
              <a:t>Date</a:t>
            </a:r>
          </a:p>
        </p:txBody>
      </p:sp>
      <p:sp>
        <p:nvSpPr>
          <p:cNvPr id="7" name="Footer Placeholder 6"/>
          <p:cNvSpPr>
            <a:spLocks noGrp="1"/>
          </p:cNvSpPr>
          <p:nvPr>
            <p:ph type="ftr" sz="quarter" idx="19"/>
          </p:nvPr>
        </p:nvSpPr>
        <p:spPr/>
        <p:txBody>
          <a:bodyPr/>
          <a:lstStyle/>
          <a:p>
            <a:endParaRPr/>
          </a:p>
        </p:txBody>
      </p:sp>
      <p:sp>
        <p:nvSpPr>
          <p:cNvPr id="8" name="Slide Number Placeholder 7"/>
          <p:cNvSpPr>
            <a:spLocks noGrp="1"/>
          </p:cNvSpPr>
          <p:nvPr>
            <p:ph type="sldNum" sz="quarter" idx="20"/>
          </p:nvPr>
        </p:nvSpPr>
        <p:spPr/>
        <p:txBody>
          <a:bodyPr/>
          <a:lstStyle/>
          <a:p>
            <a:fld id="{BA4239FC-D220-4325-836E-4E6B32FBCBE1}" type="slidenum">
              <a:rPr/>
              <a:pPr/>
              <a:t>‹#›</a:t>
            </a:fld>
            <a:endParaRPr/>
          </a:p>
        </p:txBody>
      </p:sp>
    </p:spTree>
    <p:extLst>
      <p:ext uri="{BB962C8B-B14F-4D97-AF65-F5344CB8AC3E}">
        <p14:creationId xmlns:p14="http://schemas.microsoft.com/office/powerpoint/2010/main" val="12154386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Interlocking Boxes on Dark Gray">
    <p:spTree>
      <p:nvGrpSpPr>
        <p:cNvPr id="1" name=""/>
        <p:cNvGrpSpPr/>
        <p:nvPr/>
      </p:nvGrpSpPr>
      <p:grpSpPr>
        <a:xfrm>
          <a:off x="0" y="0"/>
          <a:ext cx="0" cy="0"/>
          <a:chOff x="0" y="0"/>
          <a:chExt cx="0" cy="0"/>
        </a:xfrm>
      </p:grpSpPr>
      <p:sp>
        <p:nvSpPr>
          <p:cNvPr id="13" name="Rectangle 12"/>
          <p:cNvSpPr/>
          <p:nvPr/>
        </p:nvSpPr>
        <p:spPr bwMode="ltGray">
          <a:xfrm>
            <a:off x="0" y="1130021"/>
            <a:ext cx="12192000" cy="5194579"/>
          </a:xfrm>
          <a:prstGeom prst="rect">
            <a:avLst/>
          </a:prstGeom>
          <a:solidFill>
            <a:srgbClr val="5959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b="0" i="0">
              <a:latin typeface="+mn-lt"/>
            </a:endParaRPr>
          </a:p>
        </p:txBody>
      </p:sp>
      <p:sp>
        <p:nvSpPr>
          <p:cNvPr id="2" name="Title 1"/>
          <p:cNvSpPr>
            <a:spLocks noGrp="1"/>
          </p:cNvSpPr>
          <p:nvPr>
            <p:ph type="title"/>
          </p:nvPr>
        </p:nvSpPr>
        <p:spPr/>
        <p:txBody>
          <a:bodyPr/>
          <a:lstStyle/>
          <a:p>
            <a:r>
              <a:t>Click to edit Master title style</a:t>
            </a:r>
          </a:p>
        </p:txBody>
      </p:sp>
      <p:sp>
        <p:nvSpPr>
          <p:cNvPr id="17" name="Text Placeholder 13"/>
          <p:cNvSpPr>
            <a:spLocks noGrp="1"/>
          </p:cNvSpPr>
          <p:nvPr>
            <p:ph type="body" sz="quarter" idx="14"/>
          </p:nvPr>
        </p:nvSpPr>
        <p:spPr>
          <a:xfrm>
            <a:off x="1430937" y="2069961"/>
            <a:ext cx="6705600" cy="1886047"/>
          </a:xfrm>
          <a:solidFill>
            <a:srgbClr val="F2F2F2"/>
          </a:solidFill>
        </p:spPr>
        <p:txBody>
          <a:bodyPr lIns="320040" tIns="274320" rIns="320040" bIns="274320">
            <a:noAutofit/>
          </a:bodyPr>
          <a:lstStyle>
            <a:lvl1pPr marL="0" indent="0">
              <a:lnSpc>
                <a:spcPct val="100000"/>
              </a:lnSpc>
              <a:spcBef>
                <a:spcPts val="0"/>
              </a:spcBef>
              <a:buNone/>
              <a:defRPr sz="2400"/>
            </a:lvl1pPr>
            <a:lvl2pPr marL="0" indent="0">
              <a:lnSpc>
                <a:spcPct val="100000"/>
              </a:lnSpc>
              <a:spcBef>
                <a:spcPts val="0"/>
              </a:spcBef>
              <a:buNone/>
              <a:defRPr sz="2400"/>
            </a:lvl2pPr>
            <a:lvl3pPr marL="0" indent="0">
              <a:lnSpc>
                <a:spcPct val="100000"/>
              </a:lnSpc>
              <a:spcBef>
                <a:spcPts val="0"/>
              </a:spcBef>
              <a:buNone/>
              <a:defRPr sz="2400"/>
            </a:lvl3pPr>
            <a:lvl4pPr marL="0" indent="0">
              <a:lnSpc>
                <a:spcPct val="100000"/>
              </a:lnSpc>
              <a:spcBef>
                <a:spcPts val="0"/>
              </a:spcBef>
              <a:buNone/>
              <a:defRPr sz="2400"/>
            </a:lvl4pPr>
            <a:lvl5pPr marL="0" indent="0">
              <a:lnSpc>
                <a:spcPct val="100000"/>
              </a:lnSpc>
              <a:spcBef>
                <a:spcPts val="0"/>
              </a:spcBef>
              <a:buNone/>
              <a:defRPr sz="2400"/>
            </a:lvl5pPr>
            <a:lvl6pPr marL="0" indent="0">
              <a:lnSpc>
                <a:spcPct val="100000"/>
              </a:lnSpc>
              <a:spcBef>
                <a:spcPts val="0"/>
              </a:spcBef>
              <a:buNone/>
              <a:defRPr sz="2400"/>
            </a:lvl6pPr>
            <a:lvl7pPr marL="0" indent="0">
              <a:lnSpc>
                <a:spcPct val="100000"/>
              </a:lnSpc>
              <a:spcBef>
                <a:spcPts val="0"/>
              </a:spcBef>
              <a:buNone/>
              <a:defRPr sz="2400"/>
            </a:lvl7pPr>
            <a:lvl8pPr marL="0" indent="0">
              <a:lnSpc>
                <a:spcPct val="100000"/>
              </a:lnSpc>
              <a:spcBef>
                <a:spcPts val="0"/>
              </a:spcBef>
              <a:buNone/>
              <a:defRPr sz="2400"/>
            </a:lvl8pPr>
            <a:lvl9pPr marL="0" indent="0">
              <a:lnSpc>
                <a:spcPct val="100000"/>
              </a:lnSpc>
              <a:spcBef>
                <a:spcPts val="0"/>
              </a:spcBef>
              <a:buNone/>
              <a:defRPr sz="2400"/>
            </a:lvl9pPr>
          </a:lstStyle>
          <a:p>
            <a:pPr lvl="0"/>
            <a:r>
              <a:t>Edit Master text styles</a:t>
            </a:r>
          </a:p>
        </p:txBody>
      </p:sp>
      <p:sp>
        <p:nvSpPr>
          <p:cNvPr id="16" name="Text Placeholder 13"/>
          <p:cNvSpPr>
            <a:spLocks noGrp="1"/>
          </p:cNvSpPr>
          <p:nvPr>
            <p:ph type="body" sz="quarter" idx="17"/>
          </p:nvPr>
        </p:nvSpPr>
        <p:spPr>
          <a:xfrm>
            <a:off x="4201923" y="3727308"/>
            <a:ext cx="6705600" cy="1883664"/>
          </a:xfrm>
          <a:solidFill>
            <a:srgbClr val="FF6600"/>
          </a:solidFill>
        </p:spPr>
        <p:txBody>
          <a:bodyPr lIns="320040" tIns="365760" rIns="320040" bIns="365760">
            <a:noAutofit/>
          </a:bodyPr>
          <a:lstStyle>
            <a:lvl1pPr marL="0" indent="0">
              <a:lnSpc>
                <a:spcPct val="100000"/>
              </a:lnSpc>
              <a:spcBef>
                <a:spcPts val="0"/>
              </a:spcBef>
              <a:buNone/>
              <a:defRPr sz="2400">
                <a:solidFill>
                  <a:srgbClr val="FFFFFF"/>
                </a:solidFill>
              </a:defRPr>
            </a:lvl1pPr>
            <a:lvl2pPr marL="0" indent="0">
              <a:lnSpc>
                <a:spcPct val="100000"/>
              </a:lnSpc>
              <a:spcBef>
                <a:spcPts val="0"/>
              </a:spcBef>
              <a:buNone/>
              <a:defRPr sz="2400">
                <a:solidFill>
                  <a:srgbClr val="F2F2F2"/>
                </a:solidFill>
              </a:defRPr>
            </a:lvl2pPr>
            <a:lvl3pPr marL="0" indent="0">
              <a:lnSpc>
                <a:spcPct val="100000"/>
              </a:lnSpc>
              <a:spcBef>
                <a:spcPts val="0"/>
              </a:spcBef>
              <a:buNone/>
              <a:defRPr sz="2400">
                <a:solidFill>
                  <a:srgbClr val="F2F2F2"/>
                </a:solidFill>
              </a:defRPr>
            </a:lvl3pPr>
            <a:lvl4pPr marL="0" indent="0">
              <a:lnSpc>
                <a:spcPct val="100000"/>
              </a:lnSpc>
              <a:spcBef>
                <a:spcPts val="0"/>
              </a:spcBef>
              <a:buNone/>
              <a:defRPr sz="2400">
                <a:solidFill>
                  <a:srgbClr val="F2F2F2"/>
                </a:solidFill>
              </a:defRPr>
            </a:lvl4pPr>
            <a:lvl5pPr marL="0" indent="0">
              <a:lnSpc>
                <a:spcPct val="100000"/>
              </a:lnSpc>
              <a:spcBef>
                <a:spcPts val="0"/>
              </a:spcBef>
              <a:buNone/>
              <a:defRPr sz="2400">
                <a:solidFill>
                  <a:srgbClr val="F2F2F2"/>
                </a:solidFill>
              </a:defRPr>
            </a:lvl5pPr>
            <a:lvl6pPr marL="0" indent="0">
              <a:lnSpc>
                <a:spcPct val="100000"/>
              </a:lnSpc>
              <a:spcBef>
                <a:spcPts val="0"/>
              </a:spcBef>
              <a:buNone/>
              <a:defRPr sz="2400">
                <a:solidFill>
                  <a:srgbClr val="F2F2F2"/>
                </a:solidFill>
              </a:defRPr>
            </a:lvl6pPr>
            <a:lvl7pPr marL="0" indent="0">
              <a:lnSpc>
                <a:spcPct val="100000"/>
              </a:lnSpc>
              <a:spcBef>
                <a:spcPts val="0"/>
              </a:spcBef>
              <a:buNone/>
              <a:defRPr sz="2400">
                <a:solidFill>
                  <a:srgbClr val="F2F2F2"/>
                </a:solidFill>
              </a:defRPr>
            </a:lvl7pPr>
            <a:lvl8pPr marL="0" indent="0">
              <a:lnSpc>
                <a:spcPct val="100000"/>
              </a:lnSpc>
              <a:spcBef>
                <a:spcPts val="0"/>
              </a:spcBef>
              <a:buNone/>
              <a:defRPr sz="2400">
                <a:solidFill>
                  <a:srgbClr val="F2F2F2"/>
                </a:solidFill>
              </a:defRPr>
            </a:lvl8pPr>
            <a:lvl9pPr marL="0" indent="0">
              <a:lnSpc>
                <a:spcPct val="100000"/>
              </a:lnSpc>
              <a:spcBef>
                <a:spcPts val="0"/>
              </a:spcBef>
              <a:buNone/>
              <a:defRPr sz="2400">
                <a:solidFill>
                  <a:srgbClr val="F2F2F2"/>
                </a:solidFill>
              </a:defRPr>
            </a:lvl9pPr>
          </a:lstStyle>
          <a:p>
            <a:pPr lvl="0"/>
            <a:r>
              <a:t>Edit Master text styles</a:t>
            </a:r>
          </a:p>
        </p:txBody>
      </p:sp>
      <p:sp>
        <p:nvSpPr>
          <p:cNvPr id="6" name="Date Placeholder 5"/>
          <p:cNvSpPr>
            <a:spLocks noGrp="1"/>
          </p:cNvSpPr>
          <p:nvPr>
            <p:ph type="dt" sz="half" idx="18"/>
          </p:nvPr>
        </p:nvSpPr>
        <p:spPr/>
        <p:txBody>
          <a:bodyPr/>
          <a:lstStyle/>
          <a:p>
            <a:r>
              <a:t>Date</a:t>
            </a:r>
          </a:p>
        </p:txBody>
      </p:sp>
      <p:sp>
        <p:nvSpPr>
          <p:cNvPr id="7" name="Footer Placeholder 6"/>
          <p:cNvSpPr>
            <a:spLocks noGrp="1"/>
          </p:cNvSpPr>
          <p:nvPr>
            <p:ph type="ftr" sz="quarter" idx="19"/>
          </p:nvPr>
        </p:nvSpPr>
        <p:spPr/>
        <p:txBody>
          <a:bodyPr/>
          <a:lstStyle/>
          <a:p>
            <a:endParaRPr/>
          </a:p>
        </p:txBody>
      </p:sp>
      <p:sp>
        <p:nvSpPr>
          <p:cNvPr id="8" name="Slide Number Placeholder 7"/>
          <p:cNvSpPr>
            <a:spLocks noGrp="1"/>
          </p:cNvSpPr>
          <p:nvPr>
            <p:ph type="sldNum" sz="quarter" idx="20"/>
          </p:nvPr>
        </p:nvSpPr>
        <p:spPr/>
        <p:txBody>
          <a:bodyPr/>
          <a:lstStyle/>
          <a:p>
            <a:fld id="{BA4239FC-D220-4325-836E-4E6B32FBCBE1}" type="slidenum">
              <a:rPr/>
              <a:pPr/>
              <a:t>‹#›</a:t>
            </a:fld>
            <a:endParaRPr/>
          </a:p>
        </p:txBody>
      </p:sp>
    </p:spTree>
    <p:extLst>
      <p:ext uri="{BB962C8B-B14F-4D97-AF65-F5344CB8AC3E}">
        <p14:creationId xmlns:p14="http://schemas.microsoft.com/office/powerpoint/2010/main" val="579909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der Gray">
    <p:spTree>
      <p:nvGrpSpPr>
        <p:cNvPr id="1" name=""/>
        <p:cNvGrpSpPr/>
        <p:nvPr/>
      </p:nvGrpSpPr>
      <p:grpSpPr>
        <a:xfrm>
          <a:off x="0" y="0"/>
          <a:ext cx="0" cy="0"/>
          <a:chOff x="0" y="0"/>
          <a:chExt cx="0" cy="0"/>
        </a:xfrm>
      </p:grpSpPr>
      <p:sp>
        <p:nvSpPr>
          <p:cNvPr id="7" name="Rectangle 6"/>
          <p:cNvSpPr/>
          <p:nvPr/>
        </p:nvSpPr>
        <p:spPr>
          <a:xfrm>
            <a:off x="0" y="1"/>
            <a:ext cx="12192000" cy="6324779"/>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b="0" i="0">
              <a:latin typeface="+mn-lt"/>
            </a:endParaRPr>
          </a:p>
        </p:txBody>
      </p:sp>
      <p:sp>
        <p:nvSpPr>
          <p:cNvPr id="2" name="Title 1"/>
          <p:cNvSpPr>
            <a:spLocks noGrp="1"/>
          </p:cNvSpPr>
          <p:nvPr>
            <p:ph type="title" hasCustomPrompt="1"/>
          </p:nvPr>
        </p:nvSpPr>
        <p:spPr>
          <a:xfrm>
            <a:off x="1671460" y="2663408"/>
            <a:ext cx="7067339" cy="1041064"/>
          </a:xfrm>
        </p:spPr>
        <p:txBody>
          <a:bodyPr anchor="ctr">
            <a:noAutofit/>
          </a:bodyPr>
          <a:lstStyle>
            <a:lvl1pPr>
              <a:defRPr sz="3200"/>
            </a:lvl1pPr>
          </a:lstStyle>
          <a:p>
            <a:r>
              <a:t>Section Divider Slide</a:t>
            </a:r>
            <a:br>
              <a:rPr/>
            </a:br>
            <a:r>
              <a:t>(32 pt Title Case)</a:t>
            </a: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cxnSp>
        <p:nvCxnSpPr>
          <p:cNvPr id="6" name="Straight Connector 5"/>
          <p:cNvCxnSpPr/>
          <p:nvPr/>
        </p:nvCxnSpPr>
        <p:spPr>
          <a:xfrm>
            <a:off x="1237540" y="2343151"/>
            <a:ext cx="0" cy="1743075"/>
          </a:xfrm>
          <a:prstGeom prst="line">
            <a:avLst/>
          </a:prstGeom>
          <a:ln w="12700">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7646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Interlocking Box Head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grpSp>
        <p:nvGrpSpPr>
          <p:cNvPr id="6" name="Group 5"/>
          <p:cNvGrpSpPr/>
          <p:nvPr>
            <p:custDataLst>
              <p:tags r:id="rId1"/>
            </p:custDataLst>
          </p:nvPr>
        </p:nvGrpSpPr>
        <p:grpSpPr>
          <a:xfrm>
            <a:off x="514179" y="1455917"/>
            <a:ext cx="11169821" cy="1215342"/>
            <a:chOff x="385634" y="1305442"/>
            <a:chExt cx="8377366" cy="1215342"/>
          </a:xfrm>
        </p:grpSpPr>
        <p:sp>
          <p:nvSpPr>
            <p:cNvPr id="7" name="Rectangle 6"/>
            <p:cNvSpPr/>
            <p:nvPr/>
          </p:nvSpPr>
          <p:spPr>
            <a:xfrm>
              <a:off x="385634" y="1305442"/>
              <a:ext cx="3483651" cy="808221"/>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sz="1800">
                <a:latin typeface="+mn-lt"/>
              </a:endParaRPr>
            </a:p>
          </p:txBody>
        </p:sp>
        <p:grpSp>
          <p:nvGrpSpPr>
            <p:cNvPr id="8" name="Group 7"/>
            <p:cNvGrpSpPr/>
            <p:nvPr/>
          </p:nvGrpSpPr>
          <p:grpSpPr>
            <a:xfrm>
              <a:off x="3576344" y="1825642"/>
              <a:ext cx="5186656" cy="695142"/>
              <a:chOff x="1626401" y="1902407"/>
              <a:chExt cx="6913742" cy="926614"/>
            </a:xfrm>
          </p:grpSpPr>
          <p:sp>
            <p:nvSpPr>
              <p:cNvPr id="9" name="Rectangle 8"/>
              <p:cNvSpPr/>
              <p:nvPr/>
            </p:nvSpPr>
            <p:spPr>
              <a:xfrm>
                <a:off x="1626401" y="1902408"/>
                <a:ext cx="6913742" cy="926613"/>
              </a:xfrm>
              <a:prstGeom prst="rect">
                <a:avLst/>
              </a:prstGeom>
              <a:noFill/>
              <a:ln w="12700">
                <a:solidFill>
                  <a:srgbClr val="F357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sz="1800">
                  <a:latin typeface="+mn-lt"/>
                </a:endParaRPr>
              </a:p>
            </p:txBody>
          </p:sp>
          <p:sp>
            <p:nvSpPr>
              <p:cNvPr id="10" name="Rectangle 9"/>
              <p:cNvSpPr/>
              <p:nvPr/>
            </p:nvSpPr>
            <p:spPr>
              <a:xfrm>
                <a:off x="1633583" y="1902407"/>
                <a:ext cx="383310" cy="383929"/>
              </a:xfrm>
              <a:prstGeom prst="rect">
                <a:avLst/>
              </a:prstGeom>
              <a:solidFill>
                <a:srgbClr val="FF66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sz="1800">
                  <a:latin typeface="+mn-lt"/>
                </a:endParaRPr>
              </a:p>
            </p:txBody>
          </p:sp>
        </p:grpSp>
      </p:grpSp>
      <p:grpSp>
        <p:nvGrpSpPr>
          <p:cNvPr id="11" name="Group 10"/>
          <p:cNvGrpSpPr/>
          <p:nvPr>
            <p:custDataLst>
              <p:tags r:id="rId2"/>
            </p:custDataLst>
          </p:nvPr>
        </p:nvGrpSpPr>
        <p:grpSpPr>
          <a:xfrm>
            <a:off x="514179" y="3036646"/>
            <a:ext cx="11169821" cy="1215342"/>
            <a:chOff x="385634" y="2890681"/>
            <a:chExt cx="8377366" cy="1215342"/>
          </a:xfrm>
        </p:grpSpPr>
        <p:sp>
          <p:nvSpPr>
            <p:cNvPr id="12" name="Rectangle 11"/>
            <p:cNvSpPr/>
            <p:nvPr/>
          </p:nvSpPr>
          <p:spPr>
            <a:xfrm>
              <a:off x="385634" y="2890681"/>
              <a:ext cx="3483651" cy="808221"/>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sz="1800">
                <a:latin typeface="+mn-lt"/>
              </a:endParaRPr>
            </a:p>
          </p:txBody>
        </p:sp>
        <p:grpSp>
          <p:nvGrpSpPr>
            <p:cNvPr id="13" name="Group 12"/>
            <p:cNvGrpSpPr/>
            <p:nvPr/>
          </p:nvGrpSpPr>
          <p:grpSpPr>
            <a:xfrm>
              <a:off x="3576344" y="3410881"/>
              <a:ext cx="5186656" cy="695142"/>
              <a:chOff x="1626401" y="1902407"/>
              <a:chExt cx="6913742" cy="926614"/>
            </a:xfrm>
          </p:grpSpPr>
          <p:sp>
            <p:nvSpPr>
              <p:cNvPr id="14" name="Rectangle 13"/>
              <p:cNvSpPr/>
              <p:nvPr/>
            </p:nvSpPr>
            <p:spPr>
              <a:xfrm>
                <a:off x="1626401" y="1902408"/>
                <a:ext cx="6913742" cy="926613"/>
              </a:xfrm>
              <a:prstGeom prst="rect">
                <a:avLst/>
              </a:prstGeom>
              <a:noFill/>
              <a:ln w="12700">
                <a:solidFill>
                  <a:srgbClr val="F357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sz="1800">
                  <a:latin typeface="+mn-lt"/>
                </a:endParaRPr>
              </a:p>
            </p:txBody>
          </p:sp>
          <p:sp>
            <p:nvSpPr>
              <p:cNvPr id="15" name="Rectangle 14"/>
              <p:cNvSpPr/>
              <p:nvPr/>
            </p:nvSpPr>
            <p:spPr>
              <a:xfrm>
                <a:off x="1633583" y="1902407"/>
                <a:ext cx="383310" cy="383929"/>
              </a:xfrm>
              <a:prstGeom prst="rect">
                <a:avLst/>
              </a:prstGeom>
              <a:solidFill>
                <a:srgbClr val="FF66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sz="1800">
                  <a:latin typeface="+mn-lt"/>
                </a:endParaRPr>
              </a:p>
            </p:txBody>
          </p:sp>
        </p:grpSp>
      </p:grpSp>
      <p:grpSp>
        <p:nvGrpSpPr>
          <p:cNvPr id="16" name="Group 15"/>
          <p:cNvGrpSpPr/>
          <p:nvPr>
            <p:custDataLst>
              <p:tags r:id="rId3"/>
            </p:custDataLst>
          </p:nvPr>
        </p:nvGrpSpPr>
        <p:grpSpPr>
          <a:xfrm>
            <a:off x="514179" y="4617375"/>
            <a:ext cx="11169821" cy="1215342"/>
            <a:chOff x="385634" y="4466900"/>
            <a:chExt cx="8377366" cy="1215342"/>
          </a:xfrm>
        </p:grpSpPr>
        <p:sp>
          <p:nvSpPr>
            <p:cNvPr id="17" name="Rectangle 16"/>
            <p:cNvSpPr/>
            <p:nvPr/>
          </p:nvSpPr>
          <p:spPr>
            <a:xfrm>
              <a:off x="385634" y="4466900"/>
              <a:ext cx="3483651" cy="808221"/>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sz="1800">
                <a:latin typeface="+mn-lt"/>
              </a:endParaRPr>
            </a:p>
          </p:txBody>
        </p:sp>
        <p:grpSp>
          <p:nvGrpSpPr>
            <p:cNvPr id="18" name="Group 17"/>
            <p:cNvGrpSpPr/>
            <p:nvPr/>
          </p:nvGrpSpPr>
          <p:grpSpPr>
            <a:xfrm>
              <a:off x="3576344" y="4987100"/>
              <a:ext cx="5186656" cy="695142"/>
              <a:chOff x="1626401" y="1902407"/>
              <a:chExt cx="6913742" cy="926614"/>
            </a:xfrm>
          </p:grpSpPr>
          <p:sp>
            <p:nvSpPr>
              <p:cNvPr id="19" name="Rectangle 18"/>
              <p:cNvSpPr/>
              <p:nvPr/>
            </p:nvSpPr>
            <p:spPr>
              <a:xfrm>
                <a:off x="1626401" y="1902408"/>
                <a:ext cx="6913742" cy="926613"/>
              </a:xfrm>
              <a:prstGeom prst="rect">
                <a:avLst/>
              </a:prstGeom>
              <a:noFill/>
              <a:ln w="12700">
                <a:solidFill>
                  <a:srgbClr val="F357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sz="1800">
                  <a:latin typeface="+mn-lt"/>
                </a:endParaRPr>
              </a:p>
            </p:txBody>
          </p:sp>
          <p:sp>
            <p:nvSpPr>
              <p:cNvPr id="20" name="Rectangle 19"/>
              <p:cNvSpPr/>
              <p:nvPr/>
            </p:nvSpPr>
            <p:spPr>
              <a:xfrm>
                <a:off x="1633583" y="1902407"/>
                <a:ext cx="383310" cy="383929"/>
              </a:xfrm>
              <a:prstGeom prst="rect">
                <a:avLst/>
              </a:prstGeom>
              <a:solidFill>
                <a:srgbClr val="FF66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sz="1800">
                  <a:latin typeface="+mn-lt"/>
                </a:endParaRPr>
              </a:p>
            </p:txBody>
          </p:sp>
        </p:grpSp>
      </p:grpSp>
      <p:sp>
        <p:nvSpPr>
          <p:cNvPr id="22" name="Text Placeholder 13"/>
          <p:cNvSpPr>
            <a:spLocks noGrp="1"/>
          </p:cNvSpPr>
          <p:nvPr>
            <p:ph type="body" sz="quarter" idx="15" hasCustomPrompt="1"/>
          </p:nvPr>
        </p:nvSpPr>
        <p:spPr bwMode="white">
          <a:xfrm>
            <a:off x="697259" y="1612581"/>
            <a:ext cx="3955607" cy="494891"/>
          </a:xfrm>
        </p:spPr>
        <p:txBody>
          <a:bodyPr anchor="ctr">
            <a:noAutofit/>
          </a:bodyPr>
          <a:lstStyle>
            <a:lvl1pPr marL="0" indent="0">
              <a:lnSpc>
                <a:spcPct val="100000"/>
              </a:lnSpc>
              <a:spcBef>
                <a:spcPts val="0"/>
              </a:spcBef>
              <a:buNone/>
              <a:defRPr sz="2400">
                <a:solidFill>
                  <a:srgbClr val="FFFFFF"/>
                </a:solidFill>
              </a:defRPr>
            </a:lvl1pPr>
            <a:lvl2pPr marL="0" indent="0">
              <a:lnSpc>
                <a:spcPct val="100000"/>
              </a:lnSpc>
              <a:spcBef>
                <a:spcPts val="0"/>
              </a:spcBef>
              <a:buNone/>
              <a:defRPr sz="2400">
                <a:solidFill>
                  <a:srgbClr val="FFFFFF"/>
                </a:solidFill>
              </a:defRPr>
            </a:lvl2pPr>
            <a:lvl3pPr marL="0" indent="0">
              <a:lnSpc>
                <a:spcPct val="100000"/>
              </a:lnSpc>
              <a:spcBef>
                <a:spcPts val="0"/>
              </a:spcBef>
              <a:buNone/>
              <a:defRPr sz="2400">
                <a:solidFill>
                  <a:srgbClr val="FFFFFF"/>
                </a:solidFill>
              </a:defRPr>
            </a:lvl3pPr>
            <a:lvl4pPr marL="0" indent="0">
              <a:lnSpc>
                <a:spcPct val="100000"/>
              </a:lnSpc>
              <a:spcBef>
                <a:spcPts val="0"/>
              </a:spcBef>
              <a:buNone/>
              <a:defRPr sz="2400">
                <a:solidFill>
                  <a:srgbClr val="FFFFFF"/>
                </a:solidFill>
              </a:defRPr>
            </a:lvl4pPr>
            <a:lvl5pPr marL="0" indent="0">
              <a:lnSpc>
                <a:spcPct val="100000"/>
              </a:lnSpc>
              <a:spcBef>
                <a:spcPts val="0"/>
              </a:spcBef>
              <a:buNone/>
              <a:defRPr sz="2400">
                <a:solidFill>
                  <a:srgbClr val="FFFFFF"/>
                </a:solidFill>
              </a:defRPr>
            </a:lvl5pPr>
            <a:lvl6pPr marL="0" indent="0">
              <a:lnSpc>
                <a:spcPct val="100000"/>
              </a:lnSpc>
              <a:spcBef>
                <a:spcPts val="0"/>
              </a:spcBef>
              <a:buNone/>
              <a:defRPr sz="2400">
                <a:solidFill>
                  <a:srgbClr val="FFFFFF"/>
                </a:solidFill>
              </a:defRPr>
            </a:lvl6pPr>
            <a:lvl7pPr marL="0" indent="0">
              <a:lnSpc>
                <a:spcPct val="100000"/>
              </a:lnSpc>
              <a:spcBef>
                <a:spcPts val="0"/>
              </a:spcBef>
              <a:buNone/>
              <a:defRPr sz="2400">
                <a:solidFill>
                  <a:srgbClr val="FFFFFF"/>
                </a:solidFill>
              </a:defRPr>
            </a:lvl7pPr>
            <a:lvl8pPr marL="0" indent="0">
              <a:lnSpc>
                <a:spcPct val="100000"/>
              </a:lnSpc>
              <a:spcBef>
                <a:spcPts val="0"/>
              </a:spcBef>
              <a:buNone/>
              <a:defRPr sz="2400">
                <a:solidFill>
                  <a:srgbClr val="FFFFFF"/>
                </a:solidFill>
              </a:defRPr>
            </a:lvl8pPr>
            <a:lvl9pPr marL="0" indent="0">
              <a:lnSpc>
                <a:spcPct val="100000"/>
              </a:lnSpc>
              <a:spcBef>
                <a:spcPts val="0"/>
              </a:spcBef>
              <a:buNone/>
              <a:defRPr sz="2400">
                <a:solidFill>
                  <a:srgbClr val="FFFFFF"/>
                </a:solidFill>
              </a:defRPr>
            </a:lvl9pPr>
          </a:lstStyle>
          <a:p>
            <a:pPr lvl="0"/>
            <a:r>
              <a:t>Header</a:t>
            </a:r>
          </a:p>
        </p:txBody>
      </p:sp>
      <p:sp>
        <p:nvSpPr>
          <p:cNvPr id="21" name="Text Placeholder 13"/>
          <p:cNvSpPr>
            <a:spLocks noGrp="1"/>
          </p:cNvSpPr>
          <p:nvPr>
            <p:ph type="body" sz="quarter" idx="14"/>
          </p:nvPr>
        </p:nvSpPr>
        <p:spPr>
          <a:xfrm>
            <a:off x="5422888" y="2105996"/>
            <a:ext cx="6057912" cy="435384"/>
          </a:xfrm>
        </p:spPr>
        <p:txBody>
          <a:bodyPr anchor="ctr">
            <a:noAutofit/>
          </a:bodyPr>
          <a:lstStyle>
            <a:lvl1pPr marL="0" indent="0">
              <a:lnSpc>
                <a:spcPct val="100000"/>
              </a:lnSpc>
              <a:spcBef>
                <a:spcPts val="0"/>
              </a:spcBef>
              <a:buNone/>
              <a:defRPr sz="2400"/>
            </a:lvl1pPr>
            <a:lvl2pPr marL="0" indent="0">
              <a:lnSpc>
                <a:spcPct val="100000"/>
              </a:lnSpc>
              <a:spcBef>
                <a:spcPts val="0"/>
              </a:spcBef>
              <a:buNone/>
              <a:defRPr sz="2400"/>
            </a:lvl2pPr>
            <a:lvl3pPr marL="0" indent="0">
              <a:lnSpc>
                <a:spcPct val="100000"/>
              </a:lnSpc>
              <a:spcBef>
                <a:spcPts val="0"/>
              </a:spcBef>
              <a:buNone/>
              <a:defRPr sz="2400"/>
            </a:lvl3pPr>
            <a:lvl4pPr marL="0" indent="0">
              <a:lnSpc>
                <a:spcPct val="100000"/>
              </a:lnSpc>
              <a:spcBef>
                <a:spcPts val="0"/>
              </a:spcBef>
              <a:buNone/>
              <a:defRPr sz="2400"/>
            </a:lvl4pPr>
            <a:lvl5pPr marL="0" indent="0">
              <a:lnSpc>
                <a:spcPct val="100000"/>
              </a:lnSpc>
              <a:spcBef>
                <a:spcPts val="0"/>
              </a:spcBef>
              <a:buNone/>
              <a:defRPr sz="2400"/>
            </a:lvl5pPr>
            <a:lvl6pPr marL="0" indent="0">
              <a:lnSpc>
                <a:spcPct val="100000"/>
              </a:lnSpc>
              <a:spcBef>
                <a:spcPts val="0"/>
              </a:spcBef>
              <a:buNone/>
              <a:defRPr sz="2400"/>
            </a:lvl6pPr>
            <a:lvl7pPr marL="0" indent="0">
              <a:lnSpc>
                <a:spcPct val="100000"/>
              </a:lnSpc>
              <a:spcBef>
                <a:spcPts val="0"/>
              </a:spcBef>
              <a:buNone/>
              <a:defRPr sz="2400"/>
            </a:lvl7pPr>
            <a:lvl8pPr marL="0" indent="0">
              <a:lnSpc>
                <a:spcPct val="100000"/>
              </a:lnSpc>
              <a:spcBef>
                <a:spcPts val="0"/>
              </a:spcBef>
              <a:buNone/>
              <a:defRPr sz="2400"/>
            </a:lvl8pPr>
            <a:lvl9pPr marL="0" indent="0">
              <a:lnSpc>
                <a:spcPct val="100000"/>
              </a:lnSpc>
              <a:spcBef>
                <a:spcPts val="0"/>
              </a:spcBef>
              <a:buNone/>
              <a:defRPr sz="2400"/>
            </a:lvl9pPr>
          </a:lstStyle>
          <a:p>
            <a:pPr lvl="0"/>
            <a:r>
              <a:t>Edit Master text styles</a:t>
            </a:r>
          </a:p>
        </p:txBody>
      </p:sp>
      <p:sp>
        <p:nvSpPr>
          <p:cNvPr id="25" name="Text Placeholder 13"/>
          <p:cNvSpPr>
            <a:spLocks noGrp="1"/>
          </p:cNvSpPr>
          <p:nvPr>
            <p:ph type="body" sz="quarter" idx="18" hasCustomPrompt="1"/>
          </p:nvPr>
        </p:nvSpPr>
        <p:spPr bwMode="white">
          <a:xfrm>
            <a:off x="697259" y="3187545"/>
            <a:ext cx="3955607" cy="494891"/>
          </a:xfrm>
        </p:spPr>
        <p:txBody>
          <a:bodyPr anchor="ctr">
            <a:noAutofit/>
          </a:bodyPr>
          <a:lstStyle>
            <a:lvl1pPr marL="0" indent="0">
              <a:lnSpc>
                <a:spcPct val="100000"/>
              </a:lnSpc>
              <a:spcBef>
                <a:spcPts val="0"/>
              </a:spcBef>
              <a:buNone/>
              <a:defRPr sz="2400">
                <a:solidFill>
                  <a:srgbClr val="FFFFFF"/>
                </a:solidFill>
              </a:defRPr>
            </a:lvl1pPr>
            <a:lvl2pPr marL="0" indent="0">
              <a:lnSpc>
                <a:spcPct val="100000"/>
              </a:lnSpc>
              <a:spcBef>
                <a:spcPts val="0"/>
              </a:spcBef>
              <a:buNone/>
              <a:defRPr sz="2400">
                <a:solidFill>
                  <a:srgbClr val="FFFFFF"/>
                </a:solidFill>
              </a:defRPr>
            </a:lvl2pPr>
            <a:lvl3pPr marL="0" indent="0">
              <a:lnSpc>
                <a:spcPct val="100000"/>
              </a:lnSpc>
              <a:spcBef>
                <a:spcPts val="0"/>
              </a:spcBef>
              <a:buNone/>
              <a:defRPr sz="2400">
                <a:solidFill>
                  <a:srgbClr val="FFFFFF"/>
                </a:solidFill>
              </a:defRPr>
            </a:lvl3pPr>
            <a:lvl4pPr marL="0" indent="0">
              <a:lnSpc>
                <a:spcPct val="100000"/>
              </a:lnSpc>
              <a:spcBef>
                <a:spcPts val="0"/>
              </a:spcBef>
              <a:buNone/>
              <a:defRPr sz="2400">
                <a:solidFill>
                  <a:srgbClr val="FFFFFF"/>
                </a:solidFill>
              </a:defRPr>
            </a:lvl4pPr>
            <a:lvl5pPr marL="0" indent="0">
              <a:lnSpc>
                <a:spcPct val="100000"/>
              </a:lnSpc>
              <a:spcBef>
                <a:spcPts val="0"/>
              </a:spcBef>
              <a:buNone/>
              <a:defRPr sz="2400">
                <a:solidFill>
                  <a:srgbClr val="FFFFFF"/>
                </a:solidFill>
              </a:defRPr>
            </a:lvl5pPr>
            <a:lvl6pPr marL="0" indent="0">
              <a:lnSpc>
                <a:spcPct val="100000"/>
              </a:lnSpc>
              <a:spcBef>
                <a:spcPts val="0"/>
              </a:spcBef>
              <a:buNone/>
              <a:defRPr sz="2400">
                <a:solidFill>
                  <a:srgbClr val="FFFFFF"/>
                </a:solidFill>
              </a:defRPr>
            </a:lvl6pPr>
            <a:lvl7pPr marL="0" indent="0">
              <a:lnSpc>
                <a:spcPct val="100000"/>
              </a:lnSpc>
              <a:spcBef>
                <a:spcPts val="0"/>
              </a:spcBef>
              <a:buNone/>
              <a:defRPr sz="2400">
                <a:solidFill>
                  <a:srgbClr val="FFFFFF"/>
                </a:solidFill>
              </a:defRPr>
            </a:lvl7pPr>
            <a:lvl8pPr marL="0" indent="0">
              <a:lnSpc>
                <a:spcPct val="100000"/>
              </a:lnSpc>
              <a:spcBef>
                <a:spcPts val="0"/>
              </a:spcBef>
              <a:buNone/>
              <a:defRPr sz="2400">
                <a:solidFill>
                  <a:srgbClr val="FFFFFF"/>
                </a:solidFill>
              </a:defRPr>
            </a:lvl8pPr>
            <a:lvl9pPr marL="0" indent="0">
              <a:lnSpc>
                <a:spcPct val="100000"/>
              </a:lnSpc>
              <a:spcBef>
                <a:spcPts val="0"/>
              </a:spcBef>
              <a:buNone/>
              <a:defRPr sz="2400">
                <a:solidFill>
                  <a:srgbClr val="FFFFFF"/>
                </a:solidFill>
              </a:defRPr>
            </a:lvl9pPr>
          </a:lstStyle>
          <a:p>
            <a:pPr lvl="0"/>
            <a:r>
              <a:t>Header</a:t>
            </a:r>
          </a:p>
        </p:txBody>
      </p:sp>
      <p:sp>
        <p:nvSpPr>
          <p:cNvPr id="23" name="Text Placeholder 13"/>
          <p:cNvSpPr>
            <a:spLocks noGrp="1"/>
          </p:cNvSpPr>
          <p:nvPr>
            <p:ph type="body" sz="quarter" idx="16"/>
          </p:nvPr>
        </p:nvSpPr>
        <p:spPr>
          <a:xfrm>
            <a:off x="5422890" y="3686725"/>
            <a:ext cx="6057911" cy="435384"/>
          </a:xfrm>
        </p:spPr>
        <p:txBody>
          <a:bodyPr anchor="ctr">
            <a:noAutofit/>
          </a:bodyPr>
          <a:lstStyle>
            <a:lvl1pPr marL="0" indent="0">
              <a:lnSpc>
                <a:spcPct val="100000"/>
              </a:lnSpc>
              <a:spcBef>
                <a:spcPts val="0"/>
              </a:spcBef>
              <a:buNone/>
              <a:defRPr sz="2400"/>
            </a:lvl1pPr>
            <a:lvl2pPr marL="0" indent="0">
              <a:lnSpc>
                <a:spcPct val="100000"/>
              </a:lnSpc>
              <a:spcBef>
                <a:spcPts val="0"/>
              </a:spcBef>
              <a:buNone/>
              <a:defRPr sz="2400"/>
            </a:lvl2pPr>
            <a:lvl3pPr marL="0" indent="0">
              <a:lnSpc>
                <a:spcPct val="100000"/>
              </a:lnSpc>
              <a:spcBef>
                <a:spcPts val="0"/>
              </a:spcBef>
              <a:buNone/>
              <a:defRPr sz="2400"/>
            </a:lvl3pPr>
            <a:lvl4pPr marL="0" indent="0">
              <a:lnSpc>
                <a:spcPct val="100000"/>
              </a:lnSpc>
              <a:spcBef>
                <a:spcPts val="0"/>
              </a:spcBef>
              <a:buNone/>
              <a:defRPr sz="2400"/>
            </a:lvl4pPr>
            <a:lvl5pPr marL="0" indent="0">
              <a:lnSpc>
                <a:spcPct val="100000"/>
              </a:lnSpc>
              <a:spcBef>
                <a:spcPts val="0"/>
              </a:spcBef>
              <a:buNone/>
              <a:defRPr sz="2400"/>
            </a:lvl5pPr>
            <a:lvl6pPr marL="0" indent="0">
              <a:lnSpc>
                <a:spcPct val="100000"/>
              </a:lnSpc>
              <a:spcBef>
                <a:spcPts val="0"/>
              </a:spcBef>
              <a:buNone/>
              <a:defRPr sz="2400"/>
            </a:lvl6pPr>
            <a:lvl7pPr marL="0" indent="0">
              <a:lnSpc>
                <a:spcPct val="100000"/>
              </a:lnSpc>
              <a:spcBef>
                <a:spcPts val="0"/>
              </a:spcBef>
              <a:buNone/>
              <a:defRPr sz="2400"/>
            </a:lvl7pPr>
            <a:lvl8pPr marL="0" indent="0">
              <a:lnSpc>
                <a:spcPct val="100000"/>
              </a:lnSpc>
              <a:spcBef>
                <a:spcPts val="0"/>
              </a:spcBef>
              <a:buNone/>
              <a:defRPr sz="2400"/>
            </a:lvl8pPr>
            <a:lvl9pPr marL="0" indent="0">
              <a:lnSpc>
                <a:spcPct val="100000"/>
              </a:lnSpc>
              <a:spcBef>
                <a:spcPts val="0"/>
              </a:spcBef>
              <a:buNone/>
              <a:defRPr sz="2400"/>
            </a:lvl9pPr>
          </a:lstStyle>
          <a:p>
            <a:pPr lvl="0"/>
            <a:r>
              <a:t>Edit Master text styles</a:t>
            </a:r>
          </a:p>
        </p:txBody>
      </p:sp>
      <p:sp>
        <p:nvSpPr>
          <p:cNvPr id="26" name="Text Placeholder 13"/>
          <p:cNvSpPr>
            <a:spLocks noGrp="1"/>
          </p:cNvSpPr>
          <p:nvPr>
            <p:ph type="body" sz="quarter" idx="19" hasCustomPrompt="1"/>
          </p:nvPr>
        </p:nvSpPr>
        <p:spPr bwMode="white">
          <a:xfrm>
            <a:off x="697259" y="4766854"/>
            <a:ext cx="3955607" cy="494891"/>
          </a:xfrm>
        </p:spPr>
        <p:txBody>
          <a:bodyPr anchor="ctr">
            <a:noAutofit/>
          </a:bodyPr>
          <a:lstStyle>
            <a:lvl1pPr marL="0" indent="0">
              <a:lnSpc>
                <a:spcPct val="100000"/>
              </a:lnSpc>
              <a:spcBef>
                <a:spcPts val="0"/>
              </a:spcBef>
              <a:buNone/>
              <a:defRPr sz="2400">
                <a:solidFill>
                  <a:srgbClr val="FFFFFF"/>
                </a:solidFill>
              </a:defRPr>
            </a:lvl1pPr>
            <a:lvl2pPr marL="0" indent="0">
              <a:lnSpc>
                <a:spcPct val="100000"/>
              </a:lnSpc>
              <a:spcBef>
                <a:spcPts val="0"/>
              </a:spcBef>
              <a:buNone/>
              <a:defRPr sz="2400">
                <a:solidFill>
                  <a:srgbClr val="FFFFFF"/>
                </a:solidFill>
              </a:defRPr>
            </a:lvl2pPr>
            <a:lvl3pPr marL="0" indent="0">
              <a:lnSpc>
                <a:spcPct val="100000"/>
              </a:lnSpc>
              <a:spcBef>
                <a:spcPts val="0"/>
              </a:spcBef>
              <a:buNone/>
              <a:defRPr sz="2400">
                <a:solidFill>
                  <a:srgbClr val="FFFFFF"/>
                </a:solidFill>
              </a:defRPr>
            </a:lvl3pPr>
            <a:lvl4pPr marL="0" indent="0">
              <a:lnSpc>
                <a:spcPct val="100000"/>
              </a:lnSpc>
              <a:spcBef>
                <a:spcPts val="0"/>
              </a:spcBef>
              <a:buNone/>
              <a:defRPr sz="2400">
                <a:solidFill>
                  <a:srgbClr val="FFFFFF"/>
                </a:solidFill>
              </a:defRPr>
            </a:lvl4pPr>
            <a:lvl5pPr marL="0" indent="0">
              <a:lnSpc>
                <a:spcPct val="100000"/>
              </a:lnSpc>
              <a:spcBef>
                <a:spcPts val="0"/>
              </a:spcBef>
              <a:buNone/>
              <a:defRPr sz="2400">
                <a:solidFill>
                  <a:srgbClr val="FFFFFF"/>
                </a:solidFill>
              </a:defRPr>
            </a:lvl5pPr>
            <a:lvl6pPr marL="0" indent="0">
              <a:lnSpc>
                <a:spcPct val="100000"/>
              </a:lnSpc>
              <a:spcBef>
                <a:spcPts val="0"/>
              </a:spcBef>
              <a:buNone/>
              <a:defRPr sz="2400">
                <a:solidFill>
                  <a:srgbClr val="FFFFFF"/>
                </a:solidFill>
              </a:defRPr>
            </a:lvl6pPr>
            <a:lvl7pPr marL="0" indent="0">
              <a:lnSpc>
                <a:spcPct val="100000"/>
              </a:lnSpc>
              <a:spcBef>
                <a:spcPts val="0"/>
              </a:spcBef>
              <a:buNone/>
              <a:defRPr sz="2400">
                <a:solidFill>
                  <a:srgbClr val="FFFFFF"/>
                </a:solidFill>
              </a:defRPr>
            </a:lvl7pPr>
            <a:lvl8pPr marL="0" indent="0">
              <a:lnSpc>
                <a:spcPct val="100000"/>
              </a:lnSpc>
              <a:spcBef>
                <a:spcPts val="0"/>
              </a:spcBef>
              <a:buNone/>
              <a:defRPr sz="2400">
                <a:solidFill>
                  <a:srgbClr val="FFFFFF"/>
                </a:solidFill>
              </a:defRPr>
            </a:lvl8pPr>
            <a:lvl9pPr marL="0" indent="0">
              <a:lnSpc>
                <a:spcPct val="100000"/>
              </a:lnSpc>
              <a:spcBef>
                <a:spcPts val="0"/>
              </a:spcBef>
              <a:buNone/>
              <a:defRPr sz="2400">
                <a:solidFill>
                  <a:srgbClr val="FFFFFF"/>
                </a:solidFill>
              </a:defRPr>
            </a:lvl9pPr>
          </a:lstStyle>
          <a:p>
            <a:pPr lvl="0"/>
            <a:r>
              <a:t>Header</a:t>
            </a:r>
          </a:p>
        </p:txBody>
      </p:sp>
      <p:sp>
        <p:nvSpPr>
          <p:cNvPr id="24" name="Text Placeholder 13"/>
          <p:cNvSpPr>
            <a:spLocks noGrp="1"/>
          </p:cNvSpPr>
          <p:nvPr>
            <p:ph type="body" sz="quarter" idx="17"/>
          </p:nvPr>
        </p:nvSpPr>
        <p:spPr>
          <a:xfrm>
            <a:off x="5422890" y="5267454"/>
            <a:ext cx="6057911" cy="435384"/>
          </a:xfrm>
        </p:spPr>
        <p:txBody>
          <a:bodyPr anchor="ctr">
            <a:noAutofit/>
          </a:bodyPr>
          <a:lstStyle>
            <a:lvl1pPr marL="0" indent="0">
              <a:lnSpc>
                <a:spcPct val="100000"/>
              </a:lnSpc>
              <a:spcBef>
                <a:spcPts val="0"/>
              </a:spcBef>
              <a:buNone/>
              <a:defRPr sz="2400"/>
            </a:lvl1pPr>
            <a:lvl2pPr marL="0" indent="0">
              <a:lnSpc>
                <a:spcPct val="100000"/>
              </a:lnSpc>
              <a:spcBef>
                <a:spcPts val="0"/>
              </a:spcBef>
              <a:buNone/>
              <a:defRPr sz="2400"/>
            </a:lvl2pPr>
            <a:lvl3pPr marL="0" indent="0">
              <a:lnSpc>
                <a:spcPct val="100000"/>
              </a:lnSpc>
              <a:spcBef>
                <a:spcPts val="0"/>
              </a:spcBef>
              <a:buNone/>
              <a:defRPr sz="2400"/>
            </a:lvl3pPr>
            <a:lvl4pPr marL="0" indent="0">
              <a:lnSpc>
                <a:spcPct val="100000"/>
              </a:lnSpc>
              <a:spcBef>
                <a:spcPts val="0"/>
              </a:spcBef>
              <a:buNone/>
              <a:defRPr sz="2400"/>
            </a:lvl4pPr>
            <a:lvl5pPr marL="0" indent="0">
              <a:lnSpc>
                <a:spcPct val="100000"/>
              </a:lnSpc>
              <a:spcBef>
                <a:spcPts val="0"/>
              </a:spcBef>
              <a:buNone/>
              <a:defRPr sz="2400"/>
            </a:lvl5pPr>
            <a:lvl6pPr marL="0" indent="0">
              <a:lnSpc>
                <a:spcPct val="100000"/>
              </a:lnSpc>
              <a:spcBef>
                <a:spcPts val="0"/>
              </a:spcBef>
              <a:buNone/>
              <a:defRPr sz="2400"/>
            </a:lvl6pPr>
            <a:lvl7pPr marL="0" indent="0">
              <a:lnSpc>
                <a:spcPct val="100000"/>
              </a:lnSpc>
              <a:spcBef>
                <a:spcPts val="0"/>
              </a:spcBef>
              <a:buNone/>
              <a:defRPr sz="2400"/>
            </a:lvl7pPr>
            <a:lvl8pPr marL="0" indent="0">
              <a:lnSpc>
                <a:spcPct val="100000"/>
              </a:lnSpc>
              <a:spcBef>
                <a:spcPts val="0"/>
              </a:spcBef>
              <a:buNone/>
              <a:defRPr sz="2400"/>
            </a:lvl8pPr>
            <a:lvl9pPr marL="0" indent="0">
              <a:lnSpc>
                <a:spcPct val="100000"/>
              </a:lnSpc>
              <a:spcBef>
                <a:spcPts val="0"/>
              </a:spcBef>
              <a:buNone/>
              <a:defRPr sz="2400"/>
            </a:lvl9pPr>
          </a:lstStyle>
          <a:p>
            <a:pPr lvl="0"/>
            <a:r>
              <a:t>Edit Master text styles</a:t>
            </a: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spTree>
    <p:extLst>
      <p:ext uri="{BB962C8B-B14F-4D97-AF65-F5344CB8AC3E}">
        <p14:creationId xmlns:p14="http://schemas.microsoft.com/office/powerpoint/2010/main" val="21281040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6" name="Rectangle 5"/>
          <p:cNvSpPr/>
          <p:nvPr/>
        </p:nvSpPr>
        <p:spPr bwMode="ltGray">
          <a:xfrm>
            <a:off x="0" y="1"/>
            <a:ext cx="12192000" cy="6324599"/>
          </a:xfrm>
          <a:prstGeom prst="rect">
            <a:avLst/>
          </a:prstGeom>
          <a:solidFill>
            <a:srgbClr val="6699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b="0" i="0">
              <a:latin typeface="+mn-lt"/>
            </a:endParaRPr>
          </a:p>
        </p:txBody>
      </p:sp>
      <p:grpSp>
        <p:nvGrpSpPr>
          <p:cNvPr id="17" name="Group 16"/>
          <p:cNvGrpSpPr/>
          <p:nvPr/>
        </p:nvGrpSpPr>
        <p:grpSpPr bwMode="ltGray">
          <a:xfrm>
            <a:off x="7327338" y="2878053"/>
            <a:ext cx="4243561" cy="3347862"/>
            <a:chOff x="2224087" y="2998788"/>
            <a:chExt cx="2752725" cy="2171700"/>
          </a:xfrm>
          <a:solidFill>
            <a:srgbClr val="F7F7F7">
              <a:alpha val="21000"/>
            </a:srgbClr>
          </a:solidFill>
        </p:grpSpPr>
        <p:sp>
          <p:nvSpPr>
            <p:cNvPr id="21" name="Freeform 5"/>
            <p:cNvSpPr>
              <a:spLocks/>
            </p:cNvSpPr>
            <p:nvPr/>
          </p:nvSpPr>
          <p:spPr bwMode="ltGray">
            <a:xfrm>
              <a:off x="2224087" y="2998788"/>
              <a:ext cx="1230312" cy="2171700"/>
            </a:xfrm>
            <a:custGeom>
              <a:avLst/>
              <a:gdLst>
                <a:gd name="T0" fmla="*/ 447 w 775"/>
                <a:gd name="T1" fmla="*/ 775 h 1368"/>
                <a:gd name="T2" fmla="*/ 442 w 775"/>
                <a:gd name="T3" fmla="*/ 855 h 1368"/>
                <a:gd name="T4" fmla="*/ 428 w 775"/>
                <a:gd name="T5" fmla="*/ 923 h 1368"/>
                <a:gd name="T6" fmla="*/ 407 w 775"/>
                <a:gd name="T7" fmla="*/ 982 h 1368"/>
                <a:gd name="T8" fmla="*/ 379 w 775"/>
                <a:gd name="T9" fmla="*/ 1034 h 1368"/>
                <a:gd name="T10" fmla="*/ 346 w 775"/>
                <a:gd name="T11" fmla="*/ 1077 h 1368"/>
                <a:gd name="T12" fmla="*/ 310 w 775"/>
                <a:gd name="T13" fmla="*/ 1112 h 1368"/>
                <a:gd name="T14" fmla="*/ 271 w 775"/>
                <a:gd name="T15" fmla="*/ 1141 h 1368"/>
                <a:gd name="T16" fmla="*/ 230 w 775"/>
                <a:gd name="T17" fmla="*/ 1165 h 1368"/>
                <a:gd name="T18" fmla="*/ 188 w 775"/>
                <a:gd name="T19" fmla="*/ 1183 h 1368"/>
                <a:gd name="T20" fmla="*/ 149 w 775"/>
                <a:gd name="T21" fmla="*/ 1196 h 1368"/>
                <a:gd name="T22" fmla="*/ 80 w 775"/>
                <a:gd name="T23" fmla="*/ 1211 h 1368"/>
                <a:gd name="T24" fmla="*/ 31 w 775"/>
                <a:gd name="T25" fmla="*/ 1216 h 1368"/>
                <a:gd name="T26" fmla="*/ 12 w 775"/>
                <a:gd name="T27" fmla="*/ 1368 h 1368"/>
                <a:gd name="T28" fmla="*/ 49 w 775"/>
                <a:gd name="T29" fmla="*/ 1366 h 1368"/>
                <a:gd name="T30" fmla="*/ 120 w 775"/>
                <a:gd name="T31" fmla="*/ 1363 h 1368"/>
                <a:gd name="T32" fmla="*/ 187 w 775"/>
                <a:gd name="T33" fmla="*/ 1356 h 1368"/>
                <a:gd name="T34" fmla="*/ 249 w 775"/>
                <a:gd name="T35" fmla="*/ 1345 h 1368"/>
                <a:gd name="T36" fmla="*/ 306 w 775"/>
                <a:gd name="T37" fmla="*/ 1332 h 1368"/>
                <a:gd name="T38" fmla="*/ 360 w 775"/>
                <a:gd name="T39" fmla="*/ 1316 h 1368"/>
                <a:gd name="T40" fmla="*/ 409 w 775"/>
                <a:gd name="T41" fmla="*/ 1298 h 1368"/>
                <a:gd name="T42" fmla="*/ 454 w 775"/>
                <a:gd name="T43" fmla="*/ 1278 h 1368"/>
                <a:gd name="T44" fmla="*/ 495 w 775"/>
                <a:gd name="T45" fmla="*/ 1257 h 1368"/>
                <a:gd name="T46" fmla="*/ 533 w 775"/>
                <a:gd name="T47" fmla="*/ 1234 h 1368"/>
                <a:gd name="T48" fmla="*/ 566 w 775"/>
                <a:gd name="T49" fmla="*/ 1209 h 1368"/>
                <a:gd name="T50" fmla="*/ 612 w 775"/>
                <a:gd name="T51" fmla="*/ 1171 h 1368"/>
                <a:gd name="T52" fmla="*/ 661 w 775"/>
                <a:gd name="T53" fmla="*/ 1116 h 1368"/>
                <a:gd name="T54" fmla="*/ 699 w 775"/>
                <a:gd name="T55" fmla="*/ 1060 h 1368"/>
                <a:gd name="T56" fmla="*/ 727 w 775"/>
                <a:gd name="T57" fmla="*/ 1004 h 1368"/>
                <a:gd name="T58" fmla="*/ 748 w 775"/>
                <a:gd name="T59" fmla="*/ 950 h 1368"/>
                <a:gd name="T60" fmla="*/ 762 w 775"/>
                <a:gd name="T61" fmla="*/ 901 h 1368"/>
                <a:gd name="T62" fmla="*/ 770 w 775"/>
                <a:gd name="T63" fmla="*/ 857 h 1368"/>
                <a:gd name="T64" fmla="*/ 775 w 775"/>
                <a:gd name="T65" fmla="*/ 794 h 1368"/>
                <a:gd name="T66" fmla="*/ 775 w 775"/>
                <a:gd name="T67" fmla="*/ 0 h 1368"/>
                <a:gd name="T68" fmla="*/ 0 w 775"/>
                <a:gd name="T69" fmla="*/ 775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5" h="1368">
                  <a:moveTo>
                    <a:pt x="447" y="775"/>
                  </a:moveTo>
                  <a:lnTo>
                    <a:pt x="447" y="775"/>
                  </a:lnTo>
                  <a:lnTo>
                    <a:pt x="446" y="817"/>
                  </a:lnTo>
                  <a:lnTo>
                    <a:pt x="442" y="855"/>
                  </a:lnTo>
                  <a:lnTo>
                    <a:pt x="436" y="891"/>
                  </a:lnTo>
                  <a:lnTo>
                    <a:pt x="428" y="923"/>
                  </a:lnTo>
                  <a:lnTo>
                    <a:pt x="418" y="954"/>
                  </a:lnTo>
                  <a:lnTo>
                    <a:pt x="407" y="982"/>
                  </a:lnTo>
                  <a:lnTo>
                    <a:pt x="393" y="1010"/>
                  </a:lnTo>
                  <a:lnTo>
                    <a:pt x="379" y="1034"/>
                  </a:lnTo>
                  <a:lnTo>
                    <a:pt x="364" y="1056"/>
                  </a:lnTo>
                  <a:lnTo>
                    <a:pt x="346" y="1077"/>
                  </a:lnTo>
                  <a:lnTo>
                    <a:pt x="328" y="1096"/>
                  </a:lnTo>
                  <a:lnTo>
                    <a:pt x="310" y="1112"/>
                  </a:lnTo>
                  <a:lnTo>
                    <a:pt x="290" y="1128"/>
                  </a:lnTo>
                  <a:lnTo>
                    <a:pt x="271" y="1141"/>
                  </a:lnTo>
                  <a:lnTo>
                    <a:pt x="250" y="1154"/>
                  </a:lnTo>
                  <a:lnTo>
                    <a:pt x="230" y="1165"/>
                  </a:lnTo>
                  <a:lnTo>
                    <a:pt x="209" y="1174"/>
                  </a:lnTo>
                  <a:lnTo>
                    <a:pt x="188" y="1183"/>
                  </a:lnTo>
                  <a:lnTo>
                    <a:pt x="169" y="1190"/>
                  </a:lnTo>
                  <a:lnTo>
                    <a:pt x="149" y="1196"/>
                  </a:lnTo>
                  <a:lnTo>
                    <a:pt x="113" y="1205"/>
                  </a:lnTo>
                  <a:lnTo>
                    <a:pt x="80" y="1211"/>
                  </a:lnTo>
                  <a:lnTo>
                    <a:pt x="52" y="1215"/>
                  </a:lnTo>
                  <a:lnTo>
                    <a:pt x="31" y="1216"/>
                  </a:lnTo>
                  <a:lnTo>
                    <a:pt x="12" y="1217"/>
                  </a:lnTo>
                  <a:lnTo>
                    <a:pt x="12" y="1368"/>
                  </a:lnTo>
                  <a:lnTo>
                    <a:pt x="12" y="1368"/>
                  </a:lnTo>
                  <a:lnTo>
                    <a:pt x="49" y="1366"/>
                  </a:lnTo>
                  <a:lnTo>
                    <a:pt x="86" y="1365"/>
                  </a:lnTo>
                  <a:lnTo>
                    <a:pt x="120" y="1363"/>
                  </a:lnTo>
                  <a:lnTo>
                    <a:pt x="155" y="1359"/>
                  </a:lnTo>
                  <a:lnTo>
                    <a:pt x="187" y="1356"/>
                  </a:lnTo>
                  <a:lnTo>
                    <a:pt x="219" y="1351"/>
                  </a:lnTo>
                  <a:lnTo>
                    <a:pt x="249" y="1345"/>
                  </a:lnTo>
                  <a:lnTo>
                    <a:pt x="279" y="1339"/>
                  </a:lnTo>
                  <a:lnTo>
                    <a:pt x="306" y="1332"/>
                  </a:lnTo>
                  <a:lnTo>
                    <a:pt x="334" y="1325"/>
                  </a:lnTo>
                  <a:lnTo>
                    <a:pt x="360" y="1316"/>
                  </a:lnTo>
                  <a:lnTo>
                    <a:pt x="385" y="1308"/>
                  </a:lnTo>
                  <a:lnTo>
                    <a:pt x="409" y="1298"/>
                  </a:lnTo>
                  <a:lnTo>
                    <a:pt x="432" y="1289"/>
                  </a:lnTo>
                  <a:lnTo>
                    <a:pt x="454" y="1278"/>
                  </a:lnTo>
                  <a:lnTo>
                    <a:pt x="475" y="1269"/>
                  </a:lnTo>
                  <a:lnTo>
                    <a:pt x="495" y="1257"/>
                  </a:lnTo>
                  <a:lnTo>
                    <a:pt x="514" y="1246"/>
                  </a:lnTo>
                  <a:lnTo>
                    <a:pt x="533" y="1234"/>
                  </a:lnTo>
                  <a:lnTo>
                    <a:pt x="550" y="1222"/>
                  </a:lnTo>
                  <a:lnTo>
                    <a:pt x="566" y="1209"/>
                  </a:lnTo>
                  <a:lnTo>
                    <a:pt x="582" y="1197"/>
                  </a:lnTo>
                  <a:lnTo>
                    <a:pt x="612" y="1171"/>
                  </a:lnTo>
                  <a:lnTo>
                    <a:pt x="638" y="1143"/>
                  </a:lnTo>
                  <a:lnTo>
                    <a:pt x="661" y="1116"/>
                  </a:lnTo>
                  <a:lnTo>
                    <a:pt x="681" y="1087"/>
                  </a:lnTo>
                  <a:lnTo>
                    <a:pt x="699" y="1060"/>
                  </a:lnTo>
                  <a:lnTo>
                    <a:pt x="714" y="1031"/>
                  </a:lnTo>
                  <a:lnTo>
                    <a:pt x="727" y="1004"/>
                  </a:lnTo>
                  <a:lnTo>
                    <a:pt x="739" y="976"/>
                  </a:lnTo>
                  <a:lnTo>
                    <a:pt x="748" y="950"/>
                  </a:lnTo>
                  <a:lnTo>
                    <a:pt x="756" y="925"/>
                  </a:lnTo>
                  <a:lnTo>
                    <a:pt x="762" y="901"/>
                  </a:lnTo>
                  <a:lnTo>
                    <a:pt x="767" y="879"/>
                  </a:lnTo>
                  <a:lnTo>
                    <a:pt x="770" y="857"/>
                  </a:lnTo>
                  <a:lnTo>
                    <a:pt x="774" y="821"/>
                  </a:lnTo>
                  <a:lnTo>
                    <a:pt x="775" y="794"/>
                  </a:lnTo>
                  <a:lnTo>
                    <a:pt x="775" y="775"/>
                  </a:lnTo>
                  <a:lnTo>
                    <a:pt x="775" y="0"/>
                  </a:lnTo>
                  <a:lnTo>
                    <a:pt x="0" y="0"/>
                  </a:lnTo>
                  <a:lnTo>
                    <a:pt x="0" y="775"/>
                  </a:lnTo>
                  <a:lnTo>
                    <a:pt x="447" y="775"/>
                  </a:lnTo>
                  <a:close/>
                </a:path>
              </a:pathLst>
            </a:custGeom>
            <a:noFill/>
            <a:ln w="15875">
              <a:solidFill>
                <a:schemeClr val="bg1">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b="0" i="0">
                <a:latin typeface="+mn-lt"/>
              </a:endParaRPr>
            </a:p>
          </p:txBody>
        </p:sp>
        <p:sp>
          <p:nvSpPr>
            <p:cNvPr id="22" name="Freeform 6"/>
            <p:cNvSpPr>
              <a:spLocks/>
            </p:cNvSpPr>
            <p:nvPr/>
          </p:nvSpPr>
          <p:spPr bwMode="ltGray">
            <a:xfrm>
              <a:off x="3746500" y="2998788"/>
              <a:ext cx="1230312" cy="2171700"/>
            </a:xfrm>
            <a:custGeom>
              <a:avLst/>
              <a:gdLst>
                <a:gd name="T0" fmla="*/ 447 w 775"/>
                <a:gd name="T1" fmla="*/ 775 h 1368"/>
                <a:gd name="T2" fmla="*/ 442 w 775"/>
                <a:gd name="T3" fmla="*/ 855 h 1368"/>
                <a:gd name="T4" fmla="*/ 428 w 775"/>
                <a:gd name="T5" fmla="*/ 923 h 1368"/>
                <a:gd name="T6" fmla="*/ 406 w 775"/>
                <a:gd name="T7" fmla="*/ 982 h 1368"/>
                <a:gd name="T8" fmla="*/ 379 w 775"/>
                <a:gd name="T9" fmla="*/ 1034 h 1368"/>
                <a:gd name="T10" fmla="*/ 345 w 775"/>
                <a:gd name="T11" fmla="*/ 1077 h 1368"/>
                <a:gd name="T12" fmla="*/ 310 w 775"/>
                <a:gd name="T13" fmla="*/ 1112 h 1368"/>
                <a:gd name="T14" fmla="*/ 270 w 775"/>
                <a:gd name="T15" fmla="*/ 1141 h 1368"/>
                <a:gd name="T16" fmla="*/ 229 w 775"/>
                <a:gd name="T17" fmla="*/ 1165 h 1368"/>
                <a:gd name="T18" fmla="*/ 188 w 775"/>
                <a:gd name="T19" fmla="*/ 1183 h 1368"/>
                <a:gd name="T20" fmla="*/ 149 w 775"/>
                <a:gd name="T21" fmla="*/ 1196 h 1368"/>
                <a:gd name="T22" fmla="*/ 79 w 775"/>
                <a:gd name="T23" fmla="*/ 1211 h 1368"/>
                <a:gd name="T24" fmla="*/ 31 w 775"/>
                <a:gd name="T25" fmla="*/ 1216 h 1368"/>
                <a:gd name="T26" fmla="*/ 12 w 775"/>
                <a:gd name="T27" fmla="*/ 1368 h 1368"/>
                <a:gd name="T28" fmla="*/ 48 w 775"/>
                <a:gd name="T29" fmla="*/ 1366 h 1368"/>
                <a:gd name="T30" fmla="*/ 120 w 775"/>
                <a:gd name="T31" fmla="*/ 1363 h 1368"/>
                <a:gd name="T32" fmla="*/ 187 w 775"/>
                <a:gd name="T33" fmla="*/ 1356 h 1368"/>
                <a:gd name="T34" fmla="*/ 249 w 775"/>
                <a:gd name="T35" fmla="*/ 1345 h 1368"/>
                <a:gd name="T36" fmla="*/ 306 w 775"/>
                <a:gd name="T37" fmla="*/ 1332 h 1368"/>
                <a:gd name="T38" fmla="*/ 360 w 775"/>
                <a:gd name="T39" fmla="*/ 1316 h 1368"/>
                <a:gd name="T40" fmla="*/ 409 w 775"/>
                <a:gd name="T41" fmla="*/ 1298 h 1368"/>
                <a:gd name="T42" fmla="*/ 454 w 775"/>
                <a:gd name="T43" fmla="*/ 1278 h 1368"/>
                <a:gd name="T44" fmla="*/ 494 w 775"/>
                <a:gd name="T45" fmla="*/ 1257 h 1368"/>
                <a:gd name="T46" fmla="*/ 533 w 775"/>
                <a:gd name="T47" fmla="*/ 1234 h 1368"/>
                <a:gd name="T48" fmla="*/ 566 w 775"/>
                <a:gd name="T49" fmla="*/ 1209 h 1368"/>
                <a:gd name="T50" fmla="*/ 611 w 775"/>
                <a:gd name="T51" fmla="*/ 1171 h 1368"/>
                <a:gd name="T52" fmla="*/ 660 w 775"/>
                <a:gd name="T53" fmla="*/ 1116 h 1368"/>
                <a:gd name="T54" fmla="*/ 698 w 775"/>
                <a:gd name="T55" fmla="*/ 1060 h 1368"/>
                <a:gd name="T56" fmla="*/ 727 w 775"/>
                <a:gd name="T57" fmla="*/ 1004 h 1368"/>
                <a:gd name="T58" fmla="*/ 747 w 775"/>
                <a:gd name="T59" fmla="*/ 950 h 1368"/>
                <a:gd name="T60" fmla="*/ 761 w 775"/>
                <a:gd name="T61" fmla="*/ 901 h 1368"/>
                <a:gd name="T62" fmla="*/ 770 w 775"/>
                <a:gd name="T63" fmla="*/ 857 h 1368"/>
                <a:gd name="T64" fmla="*/ 775 w 775"/>
                <a:gd name="T65" fmla="*/ 794 h 1368"/>
                <a:gd name="T66" fmla="*/ 775 w 775"/>
                <a:gd name="T67" fmla="*/ 0 h 1368"/>
                <a:gd name="T68" fmla="*/ 0 w 775"/>
                <a:gd name="T69" fmla="*/ 775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5" h="1368">
                  <a:moveTo>
                    <a:pt x="447" y="775"/>
                  </a:moveTo>
                  <a:lnTo>
                    <a:pt x="447" y="775"/>
                  </a:lnTo>
                  <a:lnTo>
                    <a:pt x="446" y="817"/>
                  </a:lnTo>
                  <a:lnTo>
                    <a:pt x="442" y="855"/>
                  </a:lnTo>
                  <a:lnTo>
                    <a:pt x="436" y="891"/>
                  </a:lnTo>
                  <a:lnTo>
                    <a:pt x="428" y="923"/>
                  </a:lnTo>
                  <a:lnTo>
                    <a:pt x="418" y="954"/>
                  </a:lnTo>
                  <a:lnTo>
                    <a:pt x="406" y="982"/>
                  </a:lnTo>
                  <a:lnTo>
                    <a:pt x="393" y="1010"/>
                  </a:lnTo>
                  <a:lnTo>
                    <a:pt x="379" y="1034"/>
                  </a:lnTo>
                  <a:lnTo>
                    <a:pt x="363" y="1056"/>
                  </a:lnTo>
                  <a:lnTo>
                    <a:pt x="345" y="1077"/>
                  </a:lnTo>
                  <a:lnTo>
                    <a:pt x="327" y="1096"/>
                  </a:lnTo>
                  <a:lnTo>
                    <a:pt x="310" y="1112"/>
                  </a:lnTo>
                  <a:lnTo>
                    <a:pt x="289" y="1128"/>
                  </a:lnTo>
                  <a:lnTo>
                    <a:pt x="270" y="1141"/>
                  </a:lnTo>
                  <a:lnTo>
                    <a:pt x="250" y="1154"/>
                  </a:lnTo>
                  <a:lnTo>
                    <a:pt x="229" y="1165"/>
                  </a:lnTo>
                  <a:lnTo>
                    <a:pt x="208" y="1174"/>
                  </a:lnTo>
                  <a:lnTo>
                    <a:pt x="188" y="1183"/>
                  </a:lnTo>
                  <a:lnTo>
                    <a:pt x="169" y="1190"/>
                  </a:lnTo>
                  <a:lnTo>
                    <a:pt x="149" y="1196"/>
                  </a:lnTo>
                  <a:lnTo>
                    <a:pt x="113" y="1205"/>
                  </a:lnTo>
                  <a:lnTo>
                    <a:pt x="79" y="1211"/>
                  </a:lnTo>
                  <a:lnTo>
                    <a:pt x="52" y="1215"/>
                  </a:lnTo>
                  <a:lnTo>
                    <a:pt x="31" y="1216"/>
                  </a:lnTo>
                  <a:lnTo>
                    <a:pt x="12" y="1217"/>
                  </a:lnTo>
                  <a:lnTo>
                    <a:pt x="12" y="1368"/>
                  </a:lnTo>
                  <a:lnTo>
                    <a:pt x="12" y="1368"/>
                  </a:lnTo>
                  <a:lnTo>
                    <a:pt x="48" y="1366"/>
                  </a:lnTo>
                  <a:lnTo>
                    <a:pt x="85" y="1365"/>
                  </a:lnTo>
                  <a:lnTo>
                    <a:pt x="120" y="1363"/>
                  </a:lnTo>
                  <a:lnTo>
                    <a:pt x="155" y="1359"/>
                  </a:lnTo>
                  <a:lnTo>
                    <a:pt x="187" y="1356"/>
                  </a:lnTo>
                  <a:lnTo>
                    <a:pt x="219" y="1351"/>
                  </a:lnTo>
                  <a:lnTo>
                    <a:pt x="249" y="1345"/>
                  </a:lnTo>
                  <a:lnTo>
                    <a:pt x="279" y="1339"/>
                  </a:lnTo>
                  <a:lnTo>
                    <a:pt x="306" y="1332"/>
                  </a:lnTo>
                  <a:lnTo>
                    <a:pt x="333" y="1325"/>
                  </a:lnTo>
                  <a:lnTo>
                    <a:pt x="360" y="1316"/>
                  </a:lnTo>
                  <a:lnTo>
                    <a:pt x="385" y="1308"/>
                  </a:lnTo>
                  <a:lnTo>
                    <a:pt x="409" y="1298"/>
                  </a:lnTo>
                  <a:lnTo>
                    <a:pt x="431" y="1289"/>
                  </a:lnTo>
                  <a:lnTo>
                    <a:pt x="454" y="1278"/>
                  </a:lnTo>
                  <a:lnTo>
                    <a:pt x="474" y="1269"/>
                  </a:lnTo>
                  <a:lnTo>
                    <a:pt x="494" y="1257"/>
                  </a:lnTo>
                  <a:lnTo>
                    <a:pt x="513" y="1246"/>
                  </a:lnTo>
                  <a:lnTo>
                    <a:pt x="533" y="1234"/>
                  </a:lnTo>
                  <a:lnTo>
                    <a:pt x="549" y="1222"/>
                  </a:lnTo>
                  <a:lnTo>
                    <a:pt x="566" y="1209"/>
                  </a:lnTo>
                  <a:lnTo>
                    <a:pt x="581" y="1197"/>
                  </a:lnTo>
                  <a:lnTo>
                    <a:pt x="611" y="1171"/>
                  </a:lnTo>
                  <a:lnTo>
                    <a:pt x="637" y="1143"/>
                  </a:lnTo>
                  <a:lnTo>
                    <a:pt x="660" y="1116"/>
                  </a:lnTo>
                  <a:lnTo>
                    <a:pt x="680" y="1087"/>
                  </a:lnTo>
                  <a:lnTo>
                    <a:pt x="698" y="1060"/>
                  </a:lnTo>
                  <a:lnTo>
                    <a:pt x="714" y="1031"/>
                  </a:lnTo>
                  <a:lnTo>
                    <a:pt x="727" y="1004"/>
                  </a:lnTo>
                  <a:lnTo>
                    <a:pt x="739" y="976"/>
                  </a:lnTo>
                  <a:lnTo>
                    <a:pt x="747" y="950"/>
                  </a:lnTo>
                  <a:lnTo>
                    <a:pt x="756" y="925"/>
                  </a:lnTo>
                  <a:lnTo>
                    <a:pt x="761" y="901"/>
                  </a:lnTo>
                  <a:lnTo>
                    <a:pt x="766" y="879"/>
                  </a:lnTo>
                  <a:lnTo>
                    <a:pt x="770" y="857"/>
                  </a:lnTo>
                  <a:lnTo>
                    <a:pt x="773" y="821"/>
                  </a:lnTo>
                  <a:lnTo>
                    <a:pt x="775" y="794"/>
                  </a:lnTo>
                  <a:lnTo>
                    <a:pt x="775" y="775"/>
                  </a:lnTo>
                  <a:lnTo>
                    <a:pt x="775" y="0"/>
                  </a:lnTo>
                  <a:lnTo>
                    <a:pt x="0" y="0"/>
                  </a:lnTo>
                  <a:lnTo>
                    <a:pt x="0" y="775"/>
                  </a:lnTo>
                  <a:lnTo>
                    <a:pt x="447" y="775"/>
                  </a:lnTo>
                  <a:close/>
                </a:path>
              </a:pathLst>
            </a:custGeom>
            <a:noFill/>
            <a:ln w="15875">
              <a:solidFill>
                <a:schemeClr val="bg1">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b="0" i="0">
                <a:latin typeface="+mn-lt"/>
              </a:endParaRPr>
            </a:p>
          </p:txBody>
        </p:sp>
      </p:grpSp>
      <p:grpSp>
        <p:nvGrpSpPr>
          <p:cNvPr id="18" name="Group 17"/>
          <p:cNvGrpSpPr/>
          <p:nvPr/>
        </p:nvGrpSpPr>
        <p:grpSpPr bwMode="ltGray">
          <a:xfrm>
            <a:off x="642939" y="90040"/>
            <a:ext cx="4243560" cy="3347862"/>
            <a:chOff x="3175" y="1360488"/>
            <a:chExt cx="2752724" cy="2171700"/>
          </a:xfrm>
          <a:solidFill>
            <a:srgbClr val="F7F7F7">
              <a:alpha val="21000"/>
            </a:srgbClr>
          </a:solidFill>
        </p:grpSpPr>
        <p:sp>
          <p:nvSpPr>
            <p:cNvPr id="19" name="Freeform 24"/>
            <p:cNvSpPr>
              <a:spLocks/>
            </p:cNvSpPr>
            <p:nvPr/>
          </p:nvSpPr>
          <p:spPr bwMode="ltGray">
            <a:xfrm>
              <a:off x="1525587" y="1360488"/>
              <a:ext cx="1230312" cy="2171700"/>
            </a:xfrm>
            <a:custGeom>
              <a:avLst/>
              <a:gdLst>
                <a:gd name="T0" fmla="*/ 328 w 775"/>
                <a:gd name="T1" fmla="*/ 593 h 1368"/>
                <a:gd name="T2" fmla="*/ 333 w 775"/>
                <a:gd name="T3" fmla="*/ 513 h 1368"/>
                <a:gd name="T4" fmla="*/ 346 w 775"/>
                <a:gd name="T5" fmla="*/ 445 h 1368"/>
                <a:gd name="T6" fmla="*/ 367 w 775"/>
                <a:gd name="T7" fmla="*/ 386 h 1368"/>
                <a:gd name="T8" fmla="*/ 396 w 775"/>
                <a:gd name="T9" fmla="*/ 334 h 1368"/>
                <a:gd name="T10" fmla="*/ 428 w 775"/>
                <a:gd name="T11" fmla="*/ 291 h 1368"/>
                <a:gd name="T12" fmla="*/ 465 w 775"/>
                <a:gd name="T13" fmla="*/ 256 h 1368"/>
                <a:gd name="T14" fmla="*/ 504 w 775"/>
                <a:gd name="T15" fmla="*/ 227 h 1368"/>
                <a:gd name="T16" fmla="*/ 545 w 775"/>
                <a:gd name="T17" fmla="*/ 203 h 1368"/>
                <a:gd name="T18" fmla="*/ 585 w 775"/>
                <a:gd name="T19" fmla="*/ 185 h 1368"/>
                <a:gd name="T20" fmla="*/ 625 w 775"/>
                <a:gd name="T21" fmla="*/ 172 h 1368"/>
                <a:gd name="T22" fmla="*/ 695 w 775"/>
                <a:gd name="T23" fmla="*/ 157 h 1368"/>
                <a:gd name="T24" fmla="*/ 744 w 775"/>
                <a:gd name="T25" fmla="*/ 152 h 1368"/>
                <a:gd name="T26" fmla="*/ 763 w 775"/>
                <a:gd name="T27" fmla="*/ 0 h 1368"/>
                <a:gd name="T28" fmla="*/ 725 w 775"/>
                <a:gd name="T29" fmla="*/ 2 h 1368"/>
                <a:gd name="T30" fmla="*/ 655 w 775"/>
                <a:gd name="T31" fmla="*/ 5 h 1368"/>
                <a:gd name="T32" fmla="*/ 588 w 775"/>
                <a:gd name="T33" fmla="*/ 12 h 1368"/>
                <a:gd name="T34" fmla="*/ 526 w 775"/>
                <a:gd name="T35" fmla="*/ 23 h 1368"/>
                <a:gd name="T36" fmla="*/ 467 w 775"/>
                <a:gd name="T37" fmla="*/ 36 h 1368"/>
                <a:gd name="T38" fmla="*/ 415 w 775"/>
                <a:gd name="T39" fmla="*/ 52 h 1368"/>
                <a:gd name="T40" fmla="*/ 366 w 775"/>
                <a:gd name="T41" fmla="*/ 70 h 1368"/>
                <a:gd name="T42" fmla="*/ 321 w 775"/>
                <a:gd name="T43" fmla="*/ 90 h 1368"/>
                <a:gd name="T44" fmla="*/ 280 w 775"/>
                <a:gd name="T45" fmla="*/ 111 h 1368"/>
                <a:gd name="T46" fmla="*/ 242 w 775"/>
                <a:gd name="T47" fmla="*/ 134 h 1368"/>
                <a:gd name="T48" fmla="*/ 209 w 775"/>
                <a:gd name="T49" fmla="*/ 159 h 1368"/>
                <a:gd name="T50" fmla="*/ 163 w 775"/>
                <a:gd name="T51" fmla="*/ 197 h 1368"/>
                <a:gd name="T52" fmla="*/ 114 w 775"/>
                <a:gd name="T53" fmla="*/ 252 h 1368"/>
                <a:gd name="T54" fmla="*/ 76 w 775"/>
                <a:gd name="T55" fmla="*/ 308 h 1368"/>
                <a:gd name="T56" fmla="*/ 48 w 775"/>
                <a:gd name="T57" fmla="*/ 364 h 1368"/>
                <a:gd name="T58" fmla="*/ 26 w 775"/>
                <a:gd name="T59" fmla="*/ 418 h 1368"/>
                <a:gd name="T60" fmla="*/ 13 w 775"/>
                <a:gd name="T61" fmla="*/ 467 h 1368"/>
                <a:gd name="T62" fmla="*/ 5 w 775"/>
                <a:gd name="T63" fmla="*/ 511 h 1368"/>
                <a:gd name="T64" fmla="*/ 0 w 775"/>
                <a:gd name="T65" fmla="*/ 574 h 1368"/>
                <a:gd name="T66" fmla="*/ 0 w 775"/>
                <a:gd name="T67" fmla="*/ 1368 h 1368"/>
                <a:gd name="T68" fmla="*/ 775 w 775"/>
                <a:gd name="T69" fmla="*/ 593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5" h="1368">
                  <a:moveTo>
                    <a:pt x="328" y="593"/>
                  </a:moveTo>
                  <a:lnTo>
                    <a:pt x="328" y="593"/>
                  </a:lnTo>
                  <a:lnTo>
                    <a:pt x="329" y="551"/>
                  </a:lnTo>
                  <a:lnTo>
                    <a:pt x="333" y="513"/>
                  </a:lnTo>
                  <a:lnTo>
                    <a:pt x="339" y="477"/>
                  </a:lnTo>
                  <a:lnTo>
                    <a:pt x="346" y="445"/>
                  </a:lnTo>
                  <a:lnTo>
                    <a:pt x="357" y="414"/>
                  </a:lnTo>
                  <a:lnTo>
                    <a:pt x="367" y="386"/>
                  </a:lnTo>
                  <a:lnTo>
                    <a:pt x="382" y="358"/>
                  </a:lnTo>
                  <a:lnTo>
                    <a:pt x="396" y="334"/>
                  </a:lnTo>
                  <a:lnTo>
                    <a:pt x="411" y="312"/>
                  </a:lnTo>
                  <a:lnTo>
                    <a:pt x="428" y="291"/>
                  </a:lnTo>
                  <a:lnTo>
                    <a:pt x="447" y="272"/>
                  </a:lnTo>
                  <a:lnTo>
                    <a:pt x="465" y="256"/>
                  </a:lnTo>
                  <a:lnTo>
                    <a:pt x="485" y="240"/>
                  </a:lnTo>
                  <a:lnTo>
                    <a:pt x="504" y="227"/>
                  </a:lnTo>
                  <a:lnTo>
                    <a:pt x="525" y="214"/>
                  </a:lnTo>
                  <a:lnTo>
                    <a:pt x="545" y="203"/>
                  </a:lnTo>
                  <a:lnTo>
                    <a:pt x="565" y="194"/>
                  </a:lnTo>
                  <a:lnTo>
                    <a:pt x="585" y="185"/>
                  </a:lnTo>
                  <a:lnTo>
                    <a:pt x="606" y="178"/>
                  </a:lnTo>
                  <a:lnTo>
                    <a:pt x="625" y="172"/>
                  </a:lnTo>
                  <a:lnTo>
                    <a:pt x="662" y="163"/>
                  </a:lnTo>
                  <a:lnTo>
                    <a:pt x="695" y="157"/>
                  </a:lnTo>
                  <a:lnTo>
                    <a:pt x="723" y="153"/>
                  </a:lnTo>
                  <a:lnTo>
                    <a:pt x="744" y="152"/>
                  </a:lnTo>
                  <a:lnTo>
                    <a:pt x="763" y="151"/>
                  </a:lnTo>
                  <a:lnTo>
                    <a:pt x="763" y="0"/>
                  </a:lnTo>
                  <a:lnTo>
                    <a:pt x="763" y="0"/>
                  </a:lnTo>
                  <a:lnTo>
                    <a:pt x="725" y="2"/>
                  </a:lnTo>
                  <a:lnTo>
                    <a:pt x="689" y="3"/>
                  </a:lnTo>
                  <a:lnTo>
                    <a:pt x="655" y="5"/>
                  </a:lnTo>
                  <a:lnTo>
                    <a:pt x="620" y="9"/>
                  </a:lnTo>
                  <a:lnTo>
                    <a:pt x="588" y="12"/>
                  </a:lnTo>
                  <a:lnTo>
                    <a:pt x="556" y="17"/>
                  </a:lnTo>
                  <a:lnTo>
                    <a:pt x="526" y="23"/>
                  </a:lnTo>
                  <a:lnTo>
                    <a:pt x="496" y="29"/>
                  </a:lnTo>
                  <a:lnTo>
                    <a:pt x="467" y="36"/>
                  </a:lnTo>
                  <a:lnTo>
                    <a:pt x="441" y="43"/>
                  </a:lnTo>
                  <a:lnTo>
                    <a:pt x="415" y="52"/>
                  </a:lnTo>
                  <a:lnTo>
                    <a:pt x="390" y="60"/>
                  </a:lnTo>
                  <a:lnTo>
                    <a:pt x="366" y="70"/>
                  </a:lnTo>
                  <a:lnTo>
                    <a:pt x="343" y="79"/>
                  </a:lnTo>
                  <a:lnTo>
                    <a:pt x="321" y="90"/>
                  </a:lnTo>
                  <a:lnTo>
                    <a:pt x="299" y="99"/>
                  </a:lnTo>
                  <a:lnTo>
                    <a:pt x="280" y="111"/>
                  </a:lnTo>
                  <a:lnTo>
                    <a:pt x="260" y="122"/>
                  </a:lnTo>
                  <a:lnTo>
                    <a:pt x="242" y="134"/>
                  </a:lnTo>
                  <a:lnTo>
                    <a:pt x="225" y="146"/>
                  </a:lnTo>
                  <a:lnTo>
                    <a:pt x="209" y="159"/>
                  </a:lnTo>
                  <a:lnTo>
                    <a:pt x="192" y="171"/>
                  </a:lnTo>
                  <a:lnTo>
                    <a:pt x="163" y="197"/>
                  </a:lnTo>
                  <a:lnTo>
                    <a:pt x="137" y="225"/>
                  </a:lnTo>
                  <a:lnTo>
                    <a:pt x="114" y="252"/>
                  </a:lnTo>
                  <a:lnTo>
                    <a:pt x="94" y="281"/>
                  </a:lnTo>
                  <a:lnTo>
                    <a:pt x="76" y="308"/>
                  </a:lnTo>
                  <a:lnTo>
                    <a:pt x="61" y="337"/>
                  </a:lnTo>
                  <a:lnTo>
                    <a:pt x="48" y="364"/>
                  </a:lnTo>
                  <a:lnTo>
                    <a:pt x="36" y="392"/>
                  </a:lnTo>
                  <a:lnTo>
                    <a:pt x="26" y="418"/>
                  </a:lnTo>
                  <a:lnTo>
                    <a:pt x="19" y="443"/>
                  </a:lnTo>
                  <a:lnTo>
                    <a:pt x="13" y="467"/>
                  </a:lnTo>
                  <a:lnTo>
                    <a:pt x="8" y="489"/>
                  </a:lnTo>
                  <a:lnTo>
                    <a:pt x="5" y="511"/>
                  </a:lnTo>
                  <a:lnTo>
                    <a:pt x="1" y="547"/>
                  </a:lnTo>
                  <a:lnTo>
                    <a:pt x="0" y="574"/>
                  </a:lnTo>
                  <a:lnTo>
                    <a:pt x="0" y="593"/>
                  </a:lnTo>
                  <a:lnTo>
                    <a:pt x="0" y="1368"/>
                  </a:lnTo>
                  <a:lnTo>
                    <a:pt x="775" y="1368"/>
                  </a:lnTo>
                  <a:lnTo>
                    <a:pt x="775" y="593"/>
                  </a:lnTo>
                  <a:lnTo>
                    <a:pt x="328" y="593"/>
                  </a:lnTo>
                  <a:close/>
                </a:path>
              </a:pathLst>
            </a:custGeom>
            <a:noFill/>
            <a:ln w="15875">
              <a:solidFill>
                <a:schemeClr val="bg1">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b="0" i="0">
                <a:latin typeface="+mn-lt"/>
              </a:endParaRPr>
            </a:p>
          </p:txBody>
        </p:sp>
        <p:sp>
          <p:nvSpPr>
            <p:cNvPr id="20" name="Freeform 27"/>
            <p:cNvSpPr>
              <a:spLocks/>
            </p:cNvSpPr>
            <p:nvPr/>
          </p:nvSpPr>
          <p:spPr bwMode="ltGray">
            <a:xfrm>
              <a:off x="3175" y="1360488"/>
              <a:ext cx="1230312" cy="2171700"/>
            </a:xfrm>
            <a:custGeom>
              <a:avLst/>
              <a:gdLst>
                <a:gd name="T0" fmla="*/ 328 w 775"/>
                <a:gd name="T1" fmla="*/ 593 h 1368"/>
                <a:gd name="T2" fmla="*/ 333 w 775"/>
                <a:gd name="T3" fmla="*/ 513 h 1368"/>
                <a:gd name="T4" fmla="*/ 347 w 775"/>
                <a:gd name="T5" fmla="*/ 445 h 1368"/>
                <a:gd name="T6" fmla="*/ 369 w 775"/>
                <a:gd name="T7" fmla="*/ 386 h 1368"/>
                <a:gd name="T8" fmla="*/ 396 w 775"/>
                <a:gd name="T9" fmla="*/ 334 h 1368"/>
                <a:gd name="T10" fmla="*/ 430 w 775"/>
                <a:gd name="T11" fmla="*/ 291 h 1368"/>
                <a:gd name="T12" fmla="*/ 465 w 775"/>
                <a:gd name="T13" fmla="*/ 256 h 1368"/>
                <a:gd name="T14" fmla="*/ 505 w 775"/>
                <a:gd name="T15" fmla="*/ 227 h 1368"/>
                <a:gd name="T16" fmla="*/ 545 w 775"/>
                <a:gd name="T17" fmla="*/ 203 h 1368"/>
                <a:gd name="T18" fmla="*/ 587 w 775"/>
                <a:gd name="T19" fmla="*/ 185 h 1368"/>
                <a:gd name="T20" fmla="*/ 626 w 775"/>
                <a:gd name="T21" fmla="*/ 172 h 1368"/>
                <a:gd name="T22" fmla="*/ 696 w 775"/>
                <a:gd name="T23" fmla="*/ 157 h 1368"/>
                <a:gd name="T24" fmla="*/ 744 w 775"/>
                <a:gd name="T25" fmla="*/ 152 h 1368"/>
                <a:gd name="T26" fmla="*/ 763 w 775"/>
                <a:gd name="T27" fmla="*/ 0 h 1368"/>
                <a:gd name="T28" fmla="*/ 727 w 775"/>
                <a:gd name="T29" fmla="*/ 2 h 1368"/>
                <a:gd name="T30" fmla="*/ 655 w 775"/>
                <a:gd name="T31" fmla="*/ 5 h 1368"/>
                <a:gd name="T32" fmla="*/ 588 w 775"/>
                <a:gd name="T33" fmla="*/ 12 h 1368"/>
                <a:gd name="T34" fmla="*/ 526 w 775"/>
                <a:gd name="T35" fmla="*/ 23 h 1368"/>
                <a:gd name="T36" fmla="*/ 469 w 775"/>
                <a:gd name="T37" fmla="*/ 36 h 1368"/>
                <a:gd name="T38" fmla="*/ 415 w 775"/>
                <a:gd name="T39" fmla="*/ 52 h 1368"/>
                <a:gd name="T40" fmla="*/ 366 w 775"/>
                <a:gd name="T41" fmla="*/ 70 h 1368"/>
                <a:gd name="T42" fmla="*/ 321 w 775"/>
                <a:gd name="T43" fmla="*/ 90 h 1368"/>
                <a:gd name="T44" fmla="*/ 281 w 775"/>
                <a:gd name="T45" fmla="*/ 111 h 1368"/>
                <a:gd name="T46" fmla="*/ 242 w 775"/>
                <a:gd name="T47" fmla="*/ 134 h 1368"/>
                <a:gd name="T48" fmla="*/ 209 w 775"/>
                <a:gd name="T49" fmla="*/ 159 h 1368"/>
                <a:gd name="T50" fmla="*/ 164 w 775"/>
                <a:gd name="T51" fmla="*/ 197 h 1368"/>
                <a:gd name="T52" fmla="*/ 115 w 775"/>
                <a:gd name="T53" fmla="*/ 252 h 1368"/>
                <a:gd name="T54" fmla="*/ 77 w 775"/>
                <a:gd name="T55" fmla="*/ 308 h 1368"/>
                <a:gd name="T56" fmla="*/ 48 w 775"/>
                <a:gd name="T57" fmla="*/ 364 h 1368"/>
                <a:gd name="T58" fmla="*/ 28 w 775"/>
                <a:gd name="T59" fmla="*/ 418 h 1368"/>
                <a:gd name="T60" fmla="*/ 14 w 775"/>
                <a:gd name="T61" fmla="*/ 467 h 1368"/>
                <a:gd name="T62" fmla="*/ 5 w 775"/>
                <a:gd name="T63" fmla="*/ 511 h 1368"/>
                <a:gd name="T64" fmla="*/ 0 w 775"/>
                <a:gd name="T65" fmla="*/ 574 h 1368"/>
                <a:gd name="T66" fmla="*/ 0 w 775"/>
                <a:gd name="T67" fmla="*/ 1368 h 1368"/>
                <a:gd name="T68" fmla="*/ 775 w 775"/>
                <a:gd name="T69" fmla="*/ 593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5" h="1368">
                  <a:moveTo>
                    <a:pt x="328" y="593"/>
                  </a:moveTo>
                  <a:lnTo>
                    <a:pt x="328" y="593"/>
                  </a:lnTo>
                  <a:lnTo>
                    <a:pt x="329" y="551"/>
                  </a:lnTo>
                  <a:lnTo>
                    <a:pt x="333" y="513"/>
                  </a:lnTo>
                  <a:lnTo>
                    <a:pt x="339" y="477"/>
                  </a:lnTo>
                  <a:lnTo>
                    <a:pt x="347" y="445"/>
                  </a:lnTo>
                  <a:lnTo>
                    <a:pt x="357" y="414"/>
                  </a:lnTo>
                  <a:lnTo>
                    <a:pt x="369" y="386"/>
                  </a:lnTo>
                  <a:lnTo>
                    <a:pt x="382" y="358"/>
                  </a:lnTo>
                  <a:lnTo>
                    <a:pt x="396" y="334"/>
                  </a:lnTo>
                  <a:lnTo>
                    <a:pt x="412" y="312"/>
                  </a:lnTo>
                  <a:lnTo>
                    <a:pt x="430" y="291"/>
                  </a:lnTo>
                  <a:lnTo>
                    <a:pt x="448" y="272"/>
                  </a:lnTo>
                  <a:lnTo>
                    <a:pt x="465" y="256"/>
                  </a:lnTo>
                  <a:lnTo>
                    <a:pt x="486" y="240"/>
                  </a:lnTo>
                  <a:lnTo>
                    <a:pt x="505" y="227"/>
                  </a:lnTo>
                  <a:lnTo>
                    <a:pt x="525" y="214"/>
                  </a:lnTo>
                  <a:lnTo>
                    <a:pt x="545" y="203"/>
                  </a:lnTo>
                  <a:lnTo>
                    <a:pt x="567" y="194"/>
                  </a:lnTo>
                  <a:lnTo>
                    <a:pt x="587" y="185"/>
                  </a:lnTo>
                  <a:lnTo>
                    <a:pt x="606" y="178"/>
                  </a:lnTo>
                  <a:lnTo>
                    <a:pt x="626" y="172"/>
                  </a:lnTo>
                  <a:lnTo>
                    <a:pt x="662" y="163"/>
                  </a:lnTo>
                  <a:lnTo>
                    <a:pt x="696" y="157"/>
                  </a:lnTo>
                  <a:lnTo>
                    <a:pt x="723" y="153"/>
                  </a:lnTo>
                  <a:lnTo>
                    <a:pt x="744" y="152"/>
                  </a:lnTo>
                  <a:lnTo>
                    <a:pt x="763" y="151"/>
                  </a:lnTo>
                  <a:lnTo>
                    <a:pt x="763" y="0"/>
                  </a:lnTo>
                  <a:lnTo>
                    <a:pt x="763" y="0"/>
                  </a:lnTo>
                  <a:lnTo>
                    <a:pt x="727" y="2"/>
                  </a:lnTo>
                  <a:lnTo>
                    <a:pt x="690" y="3"/>
                  </a:lnTo>
                  <a:lnTo>
                    <a:pt x="655" y="5"/>
                  </a:lnTo>
                  <a:lnTo>
                    <a:pt x="620" y="9"/>
                  </a:lnTo>
                  <a:lnTo>
                    <a:pt x="588" y="12"/>
                  </a:lnTo>
                  <a:lnTo>
                    <a:pt x="556" y="17"/>
                  </a:lnTo>
                  <a:lnTo>
                    <a:pt x="526" y="23"/>
                  </a:lnTo>
                  <a:lnTo>
                    <a:pt x="496" y="29"/>
                  </a:lnTo>
                  <a:lnTo>
                    <a:pt x="469" y="36"/>
                  </a:lnTo>
                  <a:lnTo>
                    <a:pt x="442" y="43"/>
                  </a:lnTo>
                  <a:lnTo>
                    <a:pt x="415" y="52"/>
                  </a:lnTo>
                  <a:lnTo>
                    <a:pt x="390" y="60"/>
                  </a:lnTo>
                  <a:lnTo>
                    <a:pt x="366" y="70"/>
                  </a:lnTo>
                  <a:lnTo>
                    <a:pt x="344" y="79"/>
                  </a:lnTo>
                  <a:lnTo>
                    <a:pt x="321" y="90"/>
                  </a:lnTo>
                  <a:lnTo>
                    <a:pt x="301" y="99"/>
                  </a:lnTo>
                  <a:lnTo>
                    <a:pt x="281" y="111"/>
                  </a:lnTo>
                  <a:lnTo>
                    <a:pt x="262" y="122"/>
                  </a:lnTo>
                  <a:lnTo>
                    <a:pt x="242" y="134"/>
                  </a:lnTo>
                  <a:lnTo>
                    <a:pt x="226" y="146"/>
                  </a:lnTo>
                  <a:lnTo>
                    <a:pt x="209" y="159"/>
                  </a:lnTo>
                  <a:lnTo>
                    <a:pt x="194" y="171"/>
                  </a:lnTo>
                  <a:lnTo>
                    <a:pt x="164" y="197"/>
                  </a:lnTo>
                  <a:lnTo>
                    <a:pt x="138" y="225"/>
                  </a:lnTo>
                  <a:lnTo>
                    <a:pt x="115" y="252"/>
                  </a:lnTo>
                  <a:lnTo>
                    <a:pt x="95" y="281"/>
                  </a:lnTo>
                  <a:lnTo>
                    <a:pt x="77" y="308"/>
                  </a:lnTo>
                  <a:lnTo>
                    <a:pt x="61" y="337"/>
                  </a:lnTo>
                  <a:lnTo>
                    <a:pt x="48" y="364"/>
                  </a:lnTo>
                  <a:lnTo>
                    <a:pt x="36" y="392"/>
                  </a:lnTo>
                  <a:lnTo>
                    <a:pt x="28" y="418"/>
                  </a:lnTo>
                  <a:lnTo>
                    <a:pt x="19" y="443"/>
                  </a:lnTo>
                  <a:lnTo>
                    <a:pt x="14" y="467"/>
                  </a:lnTo>
                  <a:lnTo>
                    <a:pt x="9" y="489"/>
                  </a:lnTo>
                  <a:lnTo>
                    <a:pt x="5" y="511"/>
                  </a:lnTo>
                  <a:lnTo>
                    <a:pt x="2" y="547"/>
                  </a:lnTo>
                  <a:lnTo>
                    <a:pt x="0" y="574"/>
                  </a:lnTo>
                  <a:lnTo>
                    <a:pt x="0" y="593"/>
                  </a:lnTo>
                  <a:lnTo>
                    <a:pt x="0" y="1368"/>
                  </a:lnTo>
                  <a:lnTo>
                    <a:pt x="775" y="1368"/>
                  </a:lnTo>
                  <a:lnTo>
                    <a:pt x="775" y="593"/>
                  </a:lnTo>
                  <a:lnTo>
                    <a:pt x="328" y="593"/>
                  </a:lnTo>
                  <a:close/>
                </a:path>
              </a:pathLst>
            </a:custGeom>
            <a:noFill/>
            <a:ln w="15875">
              <a:solidFill>
                <a:schemeClr val="bg1">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b="0" i="0">
                <a:latin typeface="+mn-lt"/>
              </a:endParaRPr>
            </a:p>
          </p:txBody>
        </p:sp>
      </p:grpSp>
      <p:sp>
        <p:nvSpPr>
          <p:cNvPr id="14" name="Text Placeholder 13"/>
          <p:cNvSpPr>
            <a:spLocks noGrp="1"/>
          </p:cNvSpPr>
          <p:nvPr>
            <p:ph type="body" sz="quarter" idx="14" hasCustomPrompt="1"/>
          </p:nvPr>
        </p:nvSpPr>
        <p:spPr>
          <a:xfrm>
            <a:off x="1689064" y="2199169"/>
            <a:ext cx="8928894" cy="1691992"/>
          </a:xfrm>
        </p:spPr>
        <p:txBody>
          <a:bodyPr anchor="ctr">
            <a:noAutofit/>
          </a:bodyPr>
          <a:lstStyle>
            <a:lvl1pPr marL="0" indent="0" algn="l">
              <a:lnSpc>
                <a:spcPct val="100000"/>
              </a:lnSpc>
              <a:spcBef>
                <a:spcPts val="0"/>
              </a:spcBef>
              <a:buNone/>
              <a:defRPr sz="3200">
                <a:solidFill>
                  <a:schemeClr val="bg1"/>
                </a:solidFill>
              </a:defRPr>
            </a:lvl1pPr>
            <a:lvl2pPr marL="0" indent="0" algn="ctr">
              <a:lnSpc>
                <a:spcPct val="100000"/>
              </a:lnSpc>
              <a:spcBef>
                <a:spcPts val="0"/>
              </a:spcBef>
              <a:buNone/>
              <a:defRPr sz="3200">
                <a:solidFill>
                  <a:schemeClr val="bg1"/>
                </a:solidFill>
              </a:defRPr>
            </a:lvl2pPr>
            <a:lvl3pPr marL="0" indent="0" algn="ctr">
              <a:lnSpc>
                <a:spcPct val="100000"/>
              </a:lnSpc>
              <a:spcBef>
                <a:spcPts val="0"/>
              </a:spcBef>
              <a:buNone/>
              <a:defRPr sz="3200">
                <a:solidFill>
                  <a:schemeClr val="bg1"/>
                </a:solidFill>
              </a:defRPr>
            </a:lvl3pPr>
            <a:lvl4pPr marL="0" indent="0" algn="ctr">
              <a:lnSpc>
                <a:spcPct val="100000"/>
              </a:lnSpc>
              <a:spcBef>
                <a:spcPts val="0"/>
              </a:spcBef>
              <a:buNone/>
              <a:defRPr sz="3200">
                <a:solidFill>
                  <a:schemeClr val="bg1"/>
                </a:solidFill>
              </a:defRPr>
            </a:lvl4pPr>
            <a:lvl5pPr marL="0" indent="0" algn="ctr">
              <a:lnSpc>
                <a:spcPct val="100000"/>
              </a:lnSpc>
              <a:spcBef>
                <a:spcPts val="0"/>
              </a:spcBef>
              <a:buNone/>
              <a:defRPr sz="3200">
                <a:solidFill>
                  <a:schemeClr val="bg1"/>
                </a:solidFill>
              </a:defRPr>
            </a:lvl5pPr>
            <a:lvl6pPr marL="0" indent="0" algn="ctr">
              <a:lnSpc>
                <a:spcPct val="100000"/>
              </a:lnSpc>
              <a:spcBef>
                <a:spcPts val="0"/>
              </a:spcBef>
              <a:buNone/>
              <a:defRPr sz="3200">
                <a:solidFill>
                  <a:schemeClr val="bg1"/>
                </a:solidFill>
              </a:defRPr>
            </a:lvl6pPr>
            <a:lvl7pPr marL="0" indent="0" algn="ctr">
              <a:lnSpc>
                <a:spcPct val="100000"/>
              </a:lnSpc>
              <a:spcBef>
                <a:spcPts val="0"/>
              </a:spcBef>
              <a:buNone/>
              <a:defRPr sz="3200">
                <a:solidFill>
                  <a:schemeClr val="bg1"/>
                </a:solidFill>
              </a:defRPr>
            </a:lvl7pPr>
            <a:lvl8pPr marL="0" indent="0" algn="ctr">
              <a:lnSpc>
                <a:spcPct val="100000"/>
              </a:lnSpc>
              <a:spcBef>
                <a:spcPts val="0"/>
              </a:spcBef>
              <a:buNone/>
              <a:defRPr sz="3200">
                <a:solidFill>
                  <a:schemeClr val="bg1"/>
                </a:solidFill>
              </a:defRPr>
            </a:lvl8pPr>
            <a:lvl9pPr marL="0" indent="0" algn="ctr">
              <a:lnSpc>
                <a:spcPct val="100000"/>
              </a:lnSpc>
              <a:spcBef>
                <a:spcPts val="0"/>
              </a:spcBef>
              <a:buNone/>
              <a:defRPr sz="3200">
                <a:solidFill>
                  <a:schemeClr val="bg1"/>
                </a:solidFill>
              </a:defRPr>
            </a:lvl9pPr>
          </a:lstStyle>
          <a:p>
            <a:pPr lvl="0"/>
            <a:r>
              <a:t>Insert quotation here using 32 pt sentence case. It is not necessary to add quotation marks to the text.</a:t>
            </a:r>
          </a:p>
        </p:txBody>
      </p:sp>
      <p:sp>
        <p:nvSpPr>
          <p:cNvPr id="16" name="Text Placeholder 13"/>
          <p:cNvSpPr>
            <a:spLocks noGrp="1"/>
          </p:cNvSpPr>
          <p:nvPr>
            <p:ph type="body" sz="quarter" idx="15" hasCustomPrompt="1"/>
          </p:nvPr>
        </p:nvSpPr>
        <p:spPr>
          <a:xfrm>
            <a:off x="4766062" y="4040430"/>
            <a:ext cx="5851896" cy="460375"/>
          </a:xfrm>
        </p:spPr>
        <p:txBody>
          <a:bodyPr>
            <a:noAutofit/>
          </a:bodyPr>
          <a:lstStyle>
            <a:lvl1pPr marL="228600" indent="-228600" algn="r">
              <a:lnSpc>
                <a:spcPct val="100000"/>
              </a:lnSpc>
              <a:spcBef>
                <a:spcPts val="0"/>
              </a:spcBef>
              <a:buFont typeface="Arial" panose="020B0604020202020204" pitchFamily="34" charset="0"/>
              <a:buChar char="–"/>
              <a:defRPr sz="2000"/>
            </a:lvl1pPr>
            <a:lvl2pPr marL="228600" indent="-228600" algn="r">
              <a:lnSpc>
                <a:spcPct val="100000"/>
              </a:lnSpc>
              <a:spcBef>
                <a:spcPts val="0"/>
              </a:spcBef>
              <a:buFont typeface="Arial" panose="020B0604020202020204" pitchFamily="34" charset="0"/>
              <a:buChar char="–"/>
              <a:defRPr sz="2000"/>
            </a:lvl2pPr>
            <a:lvl3pPr marL="228600" indent="-228600" algn="r">
              <a:lnSpc>
                <a:spcPct val="100000"/>
              </a:lnSpc>
              <a:spcBef>
                <a:spcPts val="0"/>
              </a:spcBef>
              <a:buFont typeface="Arial" panose="020B0604020202020204" pitchFamily="34" charset="0"/>
              <a:buChar char="–"/>
              <a:defRPr sz="2000"/>
            </a:lvl3pPr>
            <a:lvl4pPr marL="228600" indent="-228600" algn="r">
              <a:lnSpc>
                <a:spcPct val="100000"/>
              </a:lnSpc>
              <a:spcBef>
                <a:spcPts val="0"/>
              </a:spcBef>
              <a:buFont typeface="Arial" panose="020B0604020202020204" pitchFamily="34" charset="0"/>
              <a:buChar char="–"/>
              <a:defRPr sz="2000"/>
            </a:lvl4pPr>
            <a:lvl5pPr marL="228600" indent="-228600" algn="r">
              <a:lnSpc>
                <a:spcPct val="100000"/>
              </a:lnSpc>
              <a:spcBef>
                <a:spcPts val="0"/>
              </a:spcBef>
              <a:buFont typeface="Arial" panose="020B0604020202020204" pitchFamily="34" charset="0"/>
              <a:buChar char="–"/>
              <a:defRPr sz="2000"/>
            </a:lvl5pPr>
            <a:lvl6pPr marL="228600" indent="-228600" algn="r">
              <a:lnSpc>
                <a:spcPct val="100000"/>
              </a:lnSpc>
              <a:spcBef>
                <a:spcPts val="0"/>
              </a:spcBef>
              <a:buFont typeface="Arial" panose="020B0604020202020204" pitchFamily="34" charset="0"/>
              <a:buChar char="–"/>
              <a:defRPr sz="2000"/>
            </a:lvl6pPr>
            <a:lvl7pPr marL="228600" indent="-228600" algn="r">
              <a:lnSpc>
                <a:spcPct val="100000"/>
              </a:lnSpc>
              <a:spcBef>
                <a:spcPts val="0"/>
              </a:spcBef>
              <a:buFont typeface="Arial" panose="020B0604020202020204" pitchFamily="34" charset="0"/>
              <a:buChar char="–"/>
              <a:defRPr sz="2000"/>
            </a:lvl7pPr>
            <a:lvl8pPr marL="228600" indent="-228600" algn="r">
              <a:lnSpc>
                <a:spcPct val="100000"/>
              </a:lnSpc>
              <a:spcBef>
                <a:spcPts val="0"/>
              </a:spcBef>
              <a:buFont typeface="Arial" panose="020B0604020202020204" pitchFamily="34" charset="0"/>
              <a:buChar char="–"/>
              <a:defRPr sz="2000"/>
            </a:lvl8pPr>
            <a:lvl9pPr marL="228600" indent="-228600" algn="r">
              <a:lnSpc>
                <a:spcPct val="100000"/>
              </a:lnSpc>
              <a:spcBef>
                <a:spcPts val="0"/>
              </a:spcBef>
              <a:buFont typeface="Arial" panose="020B0604020202020204" pitchFamily="34" charset="0"/>
              <a:buChar char="–"/>
              <a:defRPr sz="2000"/>
            </a:lvl9pPr>
          </a:lstStyle>
          <a:p>
            <a:pPr lvl="0"/>
            <a:r>
              <a:t>Quotation attribution or source</a:t>
            </a: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spTree>
    <p:extLst>
      <p:ext uri="{BB962C8B-B14F-4D97-AF65-F5344CB8AC3E}">
        <p14:creationId xmlns:p14="http://schemas.microsoft.com/office/powerpoint/2010/main" val="32051325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6" name="Rectangle 5"/>
          <p:cNvSpPr/>
          <p:nvPr/>
        </p:nvSpPr>
        <p:spPr bwMode="ltGray">
          <a:xfrm>
            <a:off x="0" y="1130021"/>
            <a:ext cx="12192000" cy="519457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b="0" i="0">
              <a:latin typeface="+mn-lt"/>
            </a:endParaRPr>
          </a:p>
        </p:txBody>
      </p:sp>
      <p:sp>
        <p:nvSpPr>
          <p:cNvPr id="2" name="Title 1"/>
          <p:cNvSpPr>
            <a:spLocks noGrp="1"/>
          </p:cNvSpPr>
          <p:nvPr>
            <p:ph type="title"/>
          </p:nvPr>
        </p:nvSpPr>
        <p:spPr/>
        <p:txBody>
          <a:bodyPr/>
          <a:lstStyle/>
          <a:p>
            <a:r>
              <a:t>Click to edit Master title style</a:t>
            </a:r>
          </a:p>
        </p:txBody>
      </p:sp>
      <p:sp>
        <p:nvSpPr>
          <p:cNvPr id="8" name="Media Placeholder 7"/>
          <p:cNvSpPr>
            <a:spLocks noGrp="1"/>
          </p:cNvSpPr>
          <p:nvPr>
            <p:ph type="media" sz="quarter" idx="13"/>
          </p:nvPr>
        </p:nvSpPr>
        <p:spPr>
          <a:xfrm>
            <a:off x="2438401" y="1524000"/>
            <a:ext cx="7315198" cy="4572000"/>
          </a:xfrm>
          <a:solidFill>
            <a:srgbClr val="595959"/>
          </a:solidFill>
        </p:spPr>
        <p:txBody>
          <a:bodyPr tIns="1645920">
            <a:noAutofit/>
          </a:bodyPr>
          <a:lstStyle>
            <a:lvl1pPr marL="0" indent="0" algn="ctr">
              <a:buNone/>
              <a:defRPr>
                <a:solidFill>
                  <a:schemeClr val="bg1"/>
                </a:solidFill>
              </a:defRPr>
            </a:lvl1pPr>
          </a:lstStyle>
          <a:p>
            <a:r>
              <a:t>Click icon to add media</a:t>
            </a: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cxnSp>
        <p:nvCxnSpPr>
          <p:cNvPr id="11" name="Straight Connector 10"/>
          <p:cNvCxnSpPr/>
          <p:nvPr/>
        </p:nvCxnSpPr>
        <p:spPr bwMode="white">
          <a:xfrm>
            <a:off x="10630111" y="2216677"/>
            <a:ext cx="0" cy="3021264"/>
          </a:xfrm>
          <a:prstGeom prst="line">
            <a:avLst/>
          </a:prstGeom>
          <a:ln w="12700" cmpd="sng">
            <a:solidFill>
              <a:srgbClr val="FFFFFF"/>
            </a:solidFill>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2"/>
          <a:stretch>
            <a:fillRect/>
          </a:stretch>
        </p:blipFill>
        <p:spPr>
          <a:xfrm>
            <a:off x="10927141" y="3225659"/>
            <a:ext cx="660400" cy="1003300"/>
          </a:xfrm>
          <a:prstGeom prst="rect">
            <a:avLst/>
          </a:prstGeom>
        </p:spPr>
      </p:pic>
    </p:spTree>
    <p:extLst>
      <p:ext uri="{BB962C8B-B14F-4D97-AF65-F5344CB8AC3E}">
        <p14:creationId xmlns:p14="http://schemas.microsoft.com/office/powerpoint/2010/main" val="7319390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Organized Text Boxes">
    <p:spTree>
      <p:nvGrpSpPr>
        <p:cNvPr id="1" name=""/>
        <p:cNvGrpSpPr/>
        <p:nvPr/>
      </p:nvGrpSpPr>
      <p:grpSpPr>
        <a:xfrm>
          <a:off x="0" y="0"/>
          <a:ext cx="0" cy="0"/>
          <a:chOff x="0" y="0"/>
          <a:chExt cx="0" cy="0"/>
        </a:xfrm>
      </p:grpSpPr>
      <p:sp>
        <p:nvSpPr>
          <p:cNvPr id="20" name="Rectangle 19"/>
          <p:cNvSpPr/>
          <p:nvPr/>
        </p:nvSpPr>
        <p:spPr>
          <a:xfrm>
            <a:off x="0" y="1130021"/>
            <a:ext cx="12192000" cy="5194579"/>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800" b="0" i="0"/>
          </a:p>
        </p:txBody>
      </p:sp>
      <p:sp>
        <p:nvSpPr>
          <p:cNvPr id="2" name="Title 1"/>
          <p:cNvSpPr>
            <a:spLocks noGrp="1"/>
          </p:cNvSpPr>
          <p:nvPr>
            <p:ph type="title"/>
          </p:nvPr>
        </p:nvSpPr>
        <p:spPr/>
        <p:txBody>
          <a:bodyPr/>
          <a:lstStyle/>
          <a:p>
            <a:r>
              <a:t>Click to edit Master title style</a:t>
            </a:r>
          </a:p>
        </p:txBody>
      </p:sp>
      <p:sp>
        <p:nvSpPr>
          <p:cNvPr id="8" name="Text Placeholder 13"/>
          <p:cNvSpPr>
            <a:spLocks noGrp="1"/>
          </p:cNvSpPr>
          <p:nvPr>
            <p:ph type="body" sz="quarter" idx="15" hasCustomPrompt="1"/>
          </p:nvPr>
        </p:nvSpPr>
        <p:spPr>
          <a:xfrm>
            <a:off x="928607" y="2291787"/>
            <a:ext cx="10334787" cy="475488"/>
          </a:xfrm>
          <a:solidFill>
            <a:srgbClr val="595959"/>
          </a:solidFill>
        </p:spPr>
        <p:txBody>
          <a:bodyPr tIns="0" bIns="0" anchor="b">
            <a:noAutofit/>
          </a:bodyPr>
          <a:lstStyle>
            <a:lvl1pPr marL="0" indent="0" algn="ctr">
              <a:lnSpc>
                <a:spcPct val="100000"/>
              </a:lnSpc>
              <a:spcBef>
                <a:spcPts val="0"/>
              </a:spcBef>
              <a:buNone/>
              <a:defRPr sz="2400">
                <a:solidFill>
                  <a:schemeClr val="bg1"/>
                </a:solidFill>
              </a:defRPr>
            </a:lvl1pPr>
            <a:lvl2pPr marL="0" indent="0" algn="ctr">
              <a:lnSpc>
                <a:spcPct val="100000"/>
              </a:lnSpc>
              <a:spcBef>
                <a:spcPts val="0"/>
              </a:spcBef>
              <a:buNone/>
              <a:defRPr sz="2400">
                <a:solidFill>
                  <a:schemeClr val="bg1"/>
                </a:solidFill>
              </a:defRPr>
            </a:lvl2pPr>
            <a:lvl3pPr marL="0" indent="0" algn="ctr">
              <a:lnSpc>
                <a:spcPct val="100000"/>
              </a:lnSpc>
              <a:spcBef>
                <a:spcPts val="0"/>
              </a:spcBef>
              <a:buNone/>
              <a:defRPr sz="2400">
                <a:solidFill>
                  <a:schemeClr val="bg1"/>
                </a:solidFill>
              </a:defRPr>
            </a:lvl3pPr>
            <a:lvl4pPr marL="0" indent="0" algn="ctr">
              <a:lnSpc>
                <a:spcPct val="100000"/>
              </a:lnSpc>
              <a:spcBef>
                <a:spcPts val="0"/>
              </a:spcBef>
              <a:buNone/>
              <a:defRPr sz="2400">
                <a:solidFill>
                  <a:schemeClr val="bg1"/>
                </a:solidFill>
              </a:defRPr>
            </a:lvl4pPr>
            <a:lvl5pPr marL="0" indent="0" algn="ctr">
              <a:lnSpc>
                <a:spcPct val="100000"/>
              </a:lnSpc>
              <a:spcBef>
                <a:spcPts val="0"/>
              </a:spcBef>
              <a:buNone/>
              <a:defRPr sz="2400">
                <a:solidFill>
                  <a:schemeClr val="bg1"/>
                </a:solidFill>
              </a:defRPr>
            </a:lvl5pPr>
            <a:lvl6pPr marL="0" indent="0" algn="ctr">
              <a:lnSpc>
                <a:spcPct val="100000"/>
              </a:lnSpc>
              <a:spcBef>
                <a:spcPts val="0"/>
              </a:spcBef>
              <a:buNone/>
              <a:defRPr sz="2400">
                <a:solidFill>
                  <a:schemeClr val="bg1"/>
                </a:solidFill>
              </a:defRPr>
            </a:lvl6pPr>
            <a:lvl7pPr marL="0" indent="0" algn="ctr">
              <a:lnSpc>
                <a:spcPct val="100000"/>
              </a:lnSpc>
              <a:spcBef>
                <a:spcPts val="0"/>
              </a:spcBef>
              <a:buNone/>
              <a:defRPr sz="2400">
                <a:solidFill>
                  <a:schemeClr val="bg1"/>
                </a:solidFill>
              </a:defRPr>
            </a:lvl7pPr>
            <a:lvl8pPr marL="0" indent="0" algn="ctr">
              <a:lnSpc>
                <a:spcPct val="100000"/>
              </a:lnSpc>
              <a:spcBef>
                <a:spcPts val="0"/>
              </a:spcBef>
              <a:buNone/>
              <a:defRPr sz="2400">
                <a:solidFill>
                  <a:schemeClr val="bg1"/>
                </a:solidFill>
              </a:defRPr>
            </a:lvl8pPr>
            <a:lvl9pPr marL="0" indent="0" algn="ctr">
              <a:lnSpc>
                <a:spcPct val="100000"/>
              </a:lnSpc>
              <a:spcBef>
                <a:spcPts val="0"/>
              </a:spcBef>
              <a:buNone/>
              <a:defRPr sz="2400">
                <a:solidFill>
                  <a:schemeClr val="bg1"/>
                </a:solidFill>
              </a:defRPr>
            </a:lvl9pPr>
          </a:lstStyle>
          <a:p>
            <a:pPr lvl="0"/>
            <a:r>
              <a:t>Content header</a:t>
            </a:r>
          </a:p>
        </p:txBody>
      </p:sp>
      <p:sp>
        <p:nvSpPr>
          <p:cNvPr id="11" name="Text Placeholder 13"/>
          <p:cNvSpPr>
            <a:spLocks noGrp="1"/>
          </p:cNvSpPr>
          <p:nvPr>
            <p:ph type="body" sz="quarter" idx="17" hasCustomPrompt="1"/>
          </p:nvPr>
        </p:nvSpPr>
        <p:spPr>
          <a:xfrm>
            <a:off x="928607" y="2767275"/>
            <a:ext cx="10334787" cy="320040"/>
          </a:xfrm>
          <a:solidFill>
            <a:srgbClr val="595959"/>
          </a:solidFill>
        </p:spPr>
        <p:txBody>
          <a:bodyPr tIns="0" rIns="91440" bIns="0">
            <a:noAutofit/>
          </a:bodyPr>
          <a:lstStyle>
            <a:lvl1pPr marL="0" indent="0" algn="ctr">
              <a:lnSpc>
                <a:spcPct val="100000"/>
              </a:lnSpc>
              <a:spcBef>
                <a:spcPts val="0"/>
              </a:spcBef>
              <a:buNone/>
              <a:defRPr sz="1600">
                <a:solidFill>
                  <a:schemeClr val="bg1"/>
                </a:solidFill>
              </a:defRPr>
            </a:lvl1pPr>
            <a:lvl2pPr marL="0" indent="0" algn="ctr">
              <a:lnSpc>
                <a:spcPct val="100000"/>
              </a:lnSpc>
              <a:spcBef>
                <a:spcPts val="0"/>
              </a:spcBef>
              <a:buNone/>
              <a:defRPr sz="1600">
                <a:solidFill>
                  <a:schemeClr val="bg1"/>
                </a:solidFill>
              </a:defRPr>
            </a:lvl2pPr>
            <a:lvl3pPr marL="0" indent="0" algn="ctr">
              <a:lnSpc>
                <a:spcPct val="100000"/>
              </a:lnSpc>
              <a:spcBef>
                <a:spcPts val="0"/>
              </a:spcBef>
              <a:buNone/>
              <a:defRPr sz="1600">
                <a:solidFill>
                  <a:schemeClr val="bg1"/>
                </a:solidFill>
              </a:defRPr>
            </a:lvl3pPr>
            <a:lvl4pPr marL="0" indent="0" algn="ctr">
              <a:lnSpc>
                <a:spcPct val="100000"/>
              </a:lnSpc>
              <a:spcBef>
                <a:spcPts val="0"/>
              </a:spcBef>
              <a:buNone/>
              <a:defRPr sz="1600">
                <a:solidFill>
                  <a:schemeClr val="bg1"/>
                </a:solidFill>
              </a:defRPr>
            </a:lvl4pPr>
            <a:lvl5pPr marL="0" indent="0" algn="ctr">
              <a:lnSpc>
                <a:spcPct val="100000"/>
              </a:lnSpc>
              <a:spcBef>
                <a:spcPts val="0"/>
              </a:spcBef>
              <a:buNone/>
              <a:defRPr sz="1600">
                <a:solidFill>
                  <a:schemeClr val="bg1"/>
                </a:solidFill>
              </a:defRPr>
            </a:lvl5pPr>
            <a:lvl6pPr marL="0" indent="0" algn="ctr">
              <a:lnSpc>
                <a:spcPct val="100000"/>
              </a:lnSpc>
              <a:spcBef>
                <a:spcPts val="0"/>
              </a:spcBef>
              <a:buNone/>
              <a:defRPr sz="1600">
                <a:solidFill>
                  <a:schemeClr val="bg1"/>
                </a:solidFill>
              </a:defRPr>
            </a:lvl6pPr>
            <a:lvl7pPr marL="0" indent="0" algn="ctr">
              <a:lnSpc>
                <a:spcPct val="100000"/>
              </a:lnSpc>
              <a:spcBef>
                <a:spcPts val="0"/>
              </a:spcBef>
              <a:buNone/>
              <a:defRPr sz="1600">
                <a:solidFill>
                  <a:schemeClr val="bg1"/>
                </a:solidFill>
              </a:defRPr>
            </a:lvl7pPr>
            <a:lvl8pPr marL="0" indent="0" algn="ctr">
              <a:lnSpc>
                <a:spcPct val="100000"/>
              </a:lnSpc>
              <a:spcBef>
                <a:spcPts val="0"/>
              </a:spcBef>
              <a:buNone/>
              <a:defRPr sz="1600">
                <a:solidFill>
                  <a:schemeClr val="bg1"/>
                </a:solidFill>
              </a:defRPr>
            </a:lvl8pPr>
            <a:lvl9pPr marL="0" indent="0" algn="ctr">
              <a:lnSpc>
                <a:spcPct val="100000"/>
              </a:lnSpc>
              <a:spcBef>
                <a:spcPts val="0"/>
              </a:spcBef>
              <a:buNone/>
              <a:defRPr sz="1600">
                <a:solidFill>
                  <a:schemeClr val="bg1"/>
                </a:solidFill>
              </a:defRPr>
            </a:lvl9pPr>
          </a:lstStyle>
          <a:p>
            <a:pPr lvl="0"/>
            <a:r>
              <a:t>Subtext goes here</a:t>
            </a:r>
          </a:p>
        </p:txBody>
      </p:sp>
      <p:sp>
        <p:nvSpPr>
          <p:cNvPr id="12" name="Text Placeholder 13"/>
          <p:cNvSpPr>
            <a:spLocks noGrp="1"/>
          </p:cNvSpPr>
          <p:nvPr>
            <p:ph type="body" sz="quarter" idx="18" hasCustomPrompt="1"/>
          </p:nvPr>
        </p:nvSpPr>
        <p:spPr>
          <a:xfrm>
            <a:off x="928607" y="3228409"/>
            <a:ext cx="3364992" cy="1188720"/>
          </a:xfrm>
          <a:solidFill>
            <a:schemeClr val="accent4"/>
          </a:solidFill>
        </p:spPr>
        <p:txBody>
          <a:bodyPr lIns="182880" rIns="182880" anchor="ctr">
            <a:noAutofit/>
          </a:bodyPr>
          <a:lstStyle>
            <a:lvl1pPr marL="0" indent="0" algn="ctr">
              <a:lnSpc>
                <a:spcPct val="100000"/>
              </a:lnSpc>
              <a:spcBef>
                <a:spcPts val="0"/>
              </a:spcBef>
              <a:buNone/>
              <a:defRPr sz="2000">
                <a:solidFill>
                  <a:srgbClr val="FFFFFF"/>
                </a:solidFill>
              </a:defRPr>
            </a:lvl1pPr>
            <a:lvl2pPr marL="0" indent="0" algn="ctr">
              <a:lnSpc>
                <a:spcPct val="100000"/>
              </a:lnSpc>
              <a:spcBef>
                <a:spcPts val="0"/>
              </a:spcBef>
              <a:buNone/>
              <a:defRPr sz="2000">
                <a:solidFill>
                  <a:schemeClr val="bg1"/>
                </a:solidFill>
              </a:defRPr>
            </a:lvl2pPr>
            <a:lvl3pPr marL="0" indent="0" algn="ctr">
              <a:lnSpc>
                <a:spcPct val="100000"/>
              </a:lnSpc>
              <a:spcBef>
                <a:spcPts val="0"/>
              </a:spcBef>
              <a:buNone/>
              <a:defRPr sz="2000">
                <a:solidFill>
                  <a:schemeClr val="bg1"/>
                </a:solidFill>
              </a:defRPr>
            </a:lvl3pPr>
            <a:lvl4pPr marL="0" indent="0" algn="ctr">
              <a:lnSpc>
                <a:spcPct val="100000"/>
              </a:lnSpc>
              <a:spcBef>
                <a:spcPts val="0"/>
              </a:spcBef>
              <a:buNone/>
              <a:defRPr sz="2000">
                <a:solidFill>
                  <a:schemeClr val="bg1"/>
                </a:solidFill>
              </a:defRPr>
            </a:lvl4pPr>
            <a:lvl5pPr marL="0" indent="0" algn="ctr">
              <a:lnSpc>
                <a:spcPct val="100000"/>
              </a:lnSpc>
              <a:spcBef>
                <a:spcPts val="0"/>
              </a:spcBef>
              <a:buNone/>
              <a:defRPr sz="2000">
                <a:solidFill>
                  <a:schemeClr val="bg1"/>
                </a:solidFill>
              </a:defRPr>
            </a:lvl5pPr>
            <a:lvl6pPr marL="0" indent="0" algn="ctr">
              <a:lnSpc>
                <a:spcPct val="100000"/>
              </a:lnSpc>
              <a:spcBef>
                <a:spcPts val="0"/>
              </a:spcBef>
              <a:buNone/>
              <a:defRPr sz="2000">
                <a:solidFill>
                  <a:schemeClr val="bg1"/>
                </a:solidFill>
              </a:defRPr>
            </a:lvl6pPr>
            <a:lvl7pPr marL="0" indent="0" algn="ctr">
              <a:lnSpc>
                <a:spcPct val="100000"/>
              </a:lnSpc>
              <a:spcBef>
                <a:spcPts val="0"/>
              </a:spcBef>
              <a:buNone/>
              <a:defRPr sz="2000">
                <a:solidFill>
                  <a:schemeClr val="bg1"/>
                </a:solidFill>
              </a:defRPr>
            </a:lvl7pPr>
            <a:lvl8pPr marL="0" indent="0" algn="ctr">
              <a:lnSpc>
                <a:spcPct val="100000"/>
              </a:lnSpc>
              <a:spcBef>
                <a:spcPts val="0"/>
              </a:spcBef>
              <a:buNone/>
              <a:defRPr sz="2000">
                <a:solidFill>
                  <a:schemeClr val="bg1"/>
                </a:solidFill>
              </a:defRPr>
            </a:lvl8pPr>
            <a:lvl9pPr marL="0" indent="0" algn="ctr">
              <a:lnSpc>
                <a:spcPct val="100000"/>
              </a:lnSpc>
              <a:spcBef>
                <a:spcPts val="0"/>
              </a:spcBef>
              <a:buNone/>
              <a:defRPr sz="2000">
                <a:solidFill>
                  <a:schemeClr val="bg1"/>
                </a:solidFill>
              </a:defRPr>
            </a:lvl9pPr>
          </a:lstStyle>
          <a:p>
            <a:pPr lvl="0"/>
            <a:r>
              <a:t>Subheader Content Title</a:t>
            </a:r>
          </a:p>
        </p:txBody>
      </p:sp>
      <p:sp>
        <p:nvSpPr>
          <p:cNvPr id="15" name="Text Placeholder 13"/>
          <p:cNvSpPr>
            <a:spLocks noGrp="1"/>
          </p:cNvSpPr>
          <p:nvPr>
            <p:ph type="body" sz="quarter" idx="21" hasCustomPrompt="1"/>
          </p:nvPr>
        </p:nvSpPr>
        <p:spPr>
          <a:xfrm>
            <a:off x="928607" y="4417129"/>
            <a:ext cx="3364992" cy="454398"/>
          </a:xfrm>
          <a:solidFill>
            <a:srgbClr val="FFFFFF"/>
          </a:solidFill>
        </p:spPr>
        <p:txBody>
          <a:bodyPr anchor="b">
            <a:noAutofit/>
          </a:bodyPr>
          <a:lstStyle>
            <a:lvl1pPr marL="0" indent="0" algn="ctr">
              <a:lnSpc>
                <a:spcPct val="100000"/>
              </a:lnSpc>
              <a:spcBef>
                <a:spcPts val="0"/>
              </a:spcBef>
              <a:buNone/>
              <a:defRPr sz="1800">
                <a:solidFill>
                  <a:srgbClr val="FF6600"/>
                </a:solidFill>
              </a:defRPr>
            </a:lvl1pPr>
            <a:lvl2pPr marL="0" indent="0" algn="ctr">
              <a:lnSpc>
                <a:spcPct val="100000"/>
              </a:lnSpc>
              <a:spcBef>
                <a:spcPts val="0"/>
              </a:spcBef>
              <a:buNone/>
              <a:defRPr sz="1800">
                <a:solidFill>
                  <a:schemeClr val="tx2"/>
                </a:solidFill>
              </a:defRPr>
            </a:lvl2pPr>
            <a:lvl3pPr marL="0" indent="0" algn="ctr">
              <a:lnSpc>
                <a:spcPct val="100000"/>
              </a:lnSpc>
              <a:spcBef>
                <a:spcPts val="0"/>
              </a:spcBef>
              <a:buNone/>
              <a:defRPr sz="1800">
                <a:solidFill>
                  <a:schemeClr val="tx2"/>
                </a:solidFill>
              </a:defRPr>
            </a:lvl3pPr>
            <a:lvl4pPr marL="0" indent="0" algn="ctr">
              <a:lnSpc>
                <a:spcPct val="100000"/>
              </a:lnSpc>
              <a:spcBef>
                <a:spcPts val="0"/>
              </a:spcBef>
              <a:buNone/>
              <a:defRPr sz="1800">
                <a:solidFill>
                  <a:schemeClr val="tx2"/>
                </a:solidFill>
              </a:defRPr>
            </a:lvl4pPr>
            <a:lvl5pPr marL="0" indent="0" algn="ctr">
              <a:lnSpc>
                <a:spcPct val="100000"/>
              </a:lnSpc>
              <a:spcBef>
                <a:spcPts val="0"/>
              </a:spcBef>
              <a:buNone/>
              <a:defRPr sz="1800">
                <a:solidFill>
                  <a:schemeClr val="tx2"/>
                </a:solidFill>
              </a:defRPr>
            </a:lvl5pPr>
            <a:lvl6pPr marL="0" indent="0" algn="ctr">
              <a:lnSpc>
                <a:spcPct val="100000"/>
              </a:lnSpc>
              <a:spcBef>
                <a:spcPts val="0"/>
              </a:spcBef>
              <a:buNone/>
              <a:defRPr sz="1800">
                <a:solidFill>
                  <a:schemeClr val="tx2"/>
                </a:solidFill>
              </a:defRPr>
            </a:lvl6pPr>
            <a:lvl7pPr marL="0" indent="0" algn="ctr">
              <a:lnSpc>
                <a:spcPct val="100000"/>
              </a:lnSpc>
              <a:spcBef>
                <a:spcPts val="0"/>
              </a:spcBef>
              <a:buNone/>
              <a:defRPr sz="1800">
                <a:solidFill>
                  <a:schemeClr val="tx2"/>
                </a:solidFill>
              </a:defRPr>
            </a:lvl7pPr>
            <a:lvl8pPr marL="0" indent="0" algn="ctr">
              <a:lnSpc>
                <a:spcPct val="100000"/>
              </a:lnSpc>
              <a:spcBef>
                <a:spcPts val="0"/>
              </a:spcBef>
              <a:buNone/>
              <a:defRPr sz="1800">
                <a:solidFill>
                  <a:schemeClr val="tx2"/>
                </a:solidFill>
              </a:defRPr>
            </a:lvl8pPr>
            <a:lvl9pPr marL="0" indent="0" algn="ctr">
              <a:lnSpc>
                <a:spcPct val="100000"/>
              </a:lnSpc>
              <a:spcBef>
                <a:spcPts val="0"/>
              </a:spcBef>
              <a:buNone/>
              <a:defRPr sz="1800">
                <a:solidFill>
                  <a:schemeClr val="tx2"/>
                </a:solidFill>
              </a:defRPr>
            </a:lvl9pPr>
          </a:lstStyle>
          <a:p>
            <a:pPr lvl="0"/>
            <a:r>
              <a:t>% Stat / Content</a:t>
            </a:r>
          </a:p>
        </p:txBody>
      </p:sp>
      <p:sp>
        <p:nvSpPr>
          <p:cNvPr id="10" name="Text Placeholder 13"/>
          <p:cNvSpPr>
            <a:spLocks noGrp="1"/>
          </p:cNvSpPr>
          <p:nvPr>
            <p:ph type="body" sz="quarter" idx="16" hasCustomPrompt="1"/>
          </p:nvPr>
        </p:nvSpPr>
        <p:spPr>
          <a:xfrm>
            <a:off x="928607" y="4871527"/>
            <a:ext cx="3364992" cy="403000"/>
          </a:xfrm>
          <a:solidFill>
            <a:srgbClr val="FFFFFF"/>
          </a:solidFill>
        </p:spPr>
        <p:txBody>
          <a:bodyPr>
            <a:noAutofit/>
          </a:bodyPr>
          <a:lstStyle>
            <a:lvl1pPr marL="0" indent="0" algn="ctr">
              <a:lnSpc>
                <a:spcPct val="100000"/>
              </a:lnSpc>
              <a:spcBef>
                <a:spcPts val="0"/>
              </a:spcBef>
              <a:buNone/>
              <a:defRPr sz="1400"/>
            </a:lvl1pPr>
            <a:lvl2pPr marL="0" indent="0" algn="ctr">
              <a:lnSpc>
                <a:spcPct val="100000"/>
              </a:lnSpc>
              <a:spcBef>
                <a:spcPts val="0"/>
              </a:spcBef>
              <a:buNone/>
              <a:defRPr sz="1400"/>
            </a:lvl2pPr>
            <a:lvl3pPr marL="0" indent="0" algn="ctr">
              <a:lnSpc>
                <a:spcPct val="100000"/>
              </a:lnSpc>
              <a:spcBef>
                <a:spcPts val="0"/>
              </a:spcBef>
              <a:buNone/>
              <a:defRPr sz="1400"/>
            </a:lvl3pPr>
            <a:lvl4pPr marL="0" indent="0" algn="ctr">
              <a:lnSpc>
                <a:spcPct val="100000"/>
              </a:lnSpc>
              <a:spcBef>
                <a:spcPts val="0"/>
              </a:spcBef>
              <a:buNone/>
              <a:defRPr sz="1400"/>
            </a:lvl4pPr>
            <a:lvl5pPr marL="0" indent="0" algn="ctr">
              <a:lnSpc>
                <a:spcPct val="100000"/>
              </a:lnSpc>
              <a:spcBef>
                <a:spcPts val="0"/>
              </a:spcBef>
              <a:buNone/>
              <a:defRPr sz="1400"/>
            </a:lvl5pPr>
            <a:lvl6pPr marL="0" indent="0" algn="ctr">
              <a:lnSpc>
                <a:spcPct val="100000"/>
              </a:lnSpc>
              <a:spcBef>
                <a:spcPts val="0"/>
              </a:spcBef>
              <a:buNone/>
              <a:defRPr sz="1400"/>
            </a:lvl6pPr>
            <a:lvl7pPr marL="0" indent="0" algn="ctr">
              <a:lnSpc>
                <a:spcPct val="100000"/>
              </a:lnSpc>
              <a:spcBef>
                <a:spcPts val="0"/>
              </a:spcBef>
              <a:buNone/>
              <a:defRPr sz="1400"/>
            </a:lvl7pPr>
            <a:lvl8pPr marL="0" indent="0" algn="ctr">
              <a:lnSpc>
                <a:spcPct val="100000"/>
              </a:lnSpc>
              <a:spcBef>
                <a:spcPts val="0"/>
              </a:spcBef>
              <a:buNone/>
              <a:defRPr sz="1400"/>
            </a:lvl8pPr>
            <a:lvl9pPr marL="0" indent="0" algn="ctr">
              <a:lnSpc>
                <a:spcPct val="100000"/>
              </a:lnSpc>
              <a:spcBef>
                <a:spcPts val="0"/>
              </a:spcBef>
              <a:buNone/>
              <a:defRPr sz="1400"/>
            </a:lvl9pPr>
          </a:lstStyle>
          <a:p>
            <a:pPr lvl="0"/>
            <a:r>
              <a:t>Subtext here</a:t>
            </a:r>
          </a:p>
        </p:txBody>
      </p:sp>
      <p:sp>
        <p:nvSpPr>
          <p:cNvPr id="13" name="Text Placeholder 13"/>
          <p:cNvSpPr>
            <a:spLocks noGrp="1"/>
          </p:cNvSpPr>
          <p:nvPr>
            <p:ph type="body" sz="quarter" idx="19" hasCustomPrompt="1"/>
          </p:nvPr>
        </p:nvSpPr>
        <p:spPr>
          <a:xfrm>
            <a:off x="4413504" y="3228409"/>
            <a:ext cx="3364992" cy="1188720"/>
          </a:xfrm>
          <a:solidFill>
            <a:schemeClr val="accent1"/>
          </a:solidFill>
        </p:spPr>
        <p:txBody>
          <a:bodyPr lIns="182880" rIns="182880" anchor="ctr">
            <a:noAutofit/>
          </a:bodyPr>
          <a:lstStyle>
            <a:lvl1pPr marL="0" indent="0" algn="ctr">
              <a:lnSpc>
                <a:spcPct val="100000"/>
              </a:lnSpc>
              <a:spcBef>
                <a:spcPts val="0"/>
              </a:spcBef>
              <a:buNone/>
              <a:defRPr sz="2000">
                <a:solidFill>
                  <a:srgbClr val="FFFFFF"/>
                </a:solidFill>
              </a:defRPr>
            </a:lvl1pPr>
            <a:lvl2pPr marL="0" indent="0" algn="ctr">
              <a:lnSpc>
                <a:spcPct val="100000"/>
              </a:lnSpc>
              <a:spcBef>
                <a:spcPts val="0"/>
              </a:spcBef>
              <a:buNone/>
              <a:defRPr sz="2000">
                <a:solidFill>
                  <a:schemeClr val="bg1"/>
                </a:solidFill>
              </a:defRPr>
            </a:lvl2pPr>
            <a:lvl3pPr marL="0" indent="0" algn="ctr">
              <a:lnSpc>
                <a:spcPct val="100000"/>
              </a:lnSpc>
              <a:spcBef>
                <a:spcPts val="0"/>
              </a:spcBef>
              <a:buNone/>
              <a:defRPr sz="2000">
                <a:solidFill>
                  <a:schemeClr val="bg1"/>
                </a:solidFill>
              </a:defRPr>
            </a:lvl3pPr>
            <a:lvl4pPr marL="0" indent="0" algn="ctr">
              <a:lnSpc>
                <a:spcPct val="100000"/>
              </a:lnSpc>
              <a:spcBef>
                <a:spcPts val="0"/>
              </a:spcBef>
              <a:buNone/>
              <a:defRPr sz="2000">
                <a:solidFill>
                  <a:schemeClr val="bg1"/>
                </a:solidFill>
              </a:defRPr>
            </a:lvl4pPr>
            <a:lvl5pPr marL="0" indent="0" algn="ctr">
              <a:lnSpc>
                <a:spcPct val="100000"/>
              </a:lnSpc>
              <a:spcBef>
                <a:spcPts val="0"/>
              </a:spcBef>
              <a:buNone/>
              <a:defRPr sz="2000">
                <a:solidFill>
                  <a:schemeClr val="bg1"/>
                </a:solidFill>
              </a:defRPr>
            </a:lvl5pPr>
            <a:lvl6pPr marL="0" indent="0" algn="ctr">
              <a:lnSpc>
                <a:spcPct val="100000"/>
              </a:lnSpc>
              <a:spcBef>
                <a:spcPts val="0"/>
              </a:spcBef>
              <a:buNone/>
              <a:defRPr sz="2000">
                <a:solidFill>
                  <a:schemeClr val="bg1"/>
                </a:solidFill>
              </a:defRPr>
            </a:lvl6pPr>
            <a:lvl7pPr marL="0" indent="0" algn="ctr">
              <a:lnSpc>
                <a:spcPct val="100000"/>
              </a:lnSpc>
              <a:spcBef>
                <a:spcPts val="0"/>
              </a:spcBef>
              <a:buNone/>
              <a:defRPr sz="2000">
                <a:solidFill>
                  <a:schemeClr val="bg1"/>
                </a:solidFill>
              </a:defRPr>
            </a:lvl7pPr>
            <a:lvl8pPr marL="0" indent="0" algn="ctr">
              <a:lnSpc>
                <a:spcPct val="100000"/>
              </a:lnSpc>
              <a:spcBef>
                <a:spcPts val="0"/>
              </a:spcBef>
              <a:buNone/>
              <a:defRPr sz="2000">
                <a:solidFill>
                  <a:schemeClr val="bg1"/>
                </a:solidFill>
              </a:defRPr>
            </a:lvl8pPr>
            <a:lvl9pPr marL="0" indent="0" algn="ctr">
              <a:lnSpc>
                <a:spcPct val="100000"/>
              </a:lnSpc>
              <a:spcBef>
                <a:spcPts val="0"/>
              </a:spcBef>
              <a:buNone/>
              <a:defRPr sz="2000">
                <a:solidFill>
                  <a:schemeClr val="bg1"/>
                </a:solidFill>
              </a:defRPr>
            </a:lvl9pPr>
          </a:lstStyle>
          <a:p>
            <a:pPr lvl="0"/>
            <a:r>
              <a:t>Subheader Content Title</a:t>
            </a:r>
          </a:p>
        </p:txBody>
      </p:sp>
      <p:sp>
        <p:nvSpPr>
          <p:cNvPr id="16" name="Text Placeholder 13"/>
          <p:cNvSpPr>
            <a:spLocks noGrp="1"/>
          </p:cNvSpPr>
          <p:nvPr>
            <p:ph type="body" sz="quarter" idx="22" hasCustomPrompt="1"/>
          </p:nvPr>
        </p:nvSpPr>
        <p:spPr>
          <a:xfrm>
            <a:off x="4413504" y="4417129"/>
            <a:ext cx="3364992" cy="454398"/>
          </a:xfrm>
          <a:solidFill>
            <a:srgbClr val="FFFFFF"/>
          </a:solidFill>
        </p:spPr>
        <p:txBody>
          <a:bodyPr anchor="b">
            <a:noAutofit/>
          </a:bodyPr>
          <a:lstStyle>
            <a:lvl1pPr marL="0" indent="0" algn="ctr">
              <a:lnSpc>
                <a:spcPct val="100000"/>
              </a:lnSpc>
              <a:spcBef>
                <a:spcPts val="0"/>
              </a:spcBef>
              <a:buNone/>
              <a:defRPr sz="1800">
                <a:solidFill>
                  <a:srgbClr val="FF6600"/>
                </a:solidFill>
              </a:defRPr>
            </a:lvl1pPr>
            <a:lvl2pPr marL="0" indent="0" algn="ctr">
              <a:lnSpc>
                <a:spcPct val="100000"/>
              </a:lnSpc>
              <a:spcBef>
                <a:spcPts val="0"/>
              </a:spcBef>
              <a:buNone/>
              <a:defRPr sz="1800">
                <a:solidFill>
                  <a:schemeClr val="tx2"/>
                </a:solidFill>
              </a:defRPr>
            </a:lvl2pPr>
            <a:lvl3pPr marL="0" indent="0" algn="ctr">
              <a:lnSpc>
                <a:spcPct val="100000"/>
              </a:lnSpc>
              <a:spcBef>
                <a:spcPts val="0"/>
              </a:spcBef>
              <a:buNone/>
              <a:defRPr sz="1800">
                <a:solidFill>
                  <a:schemeClr val="tx2"/>
                </a:solidFill>
              </a:defRPr>
            </a:lvl3pPr>
            <a:lvl4pPr marL="0" indent="0" algn="ctr">
              <a:lnSpc>
                <a:spcPct val="100000"/>
              </a:lnSpc>
              <a:spcBef>
                <a:spcPts val="0"/>
              </a:spcBef>
              <a:buNone/>
              <a:defRPr sz="1800">
                <a:solidFill>
                  <a:schemeClr val="tx2"/>
                </a:solidFill>
              </a:defRPr>
            </a:lvl4pPr>
            <a:lvl5pPr marL="0" indent="0" algn="ctr">
              <a:lnSpc>
                <a:spcPct val="100000"/>
              </a:lnSpc>
              <a:spcBef>
                <a:spcPts val="0"/>
              </a:spcBef>
              <a:buNone/>
              <a:defRPr sz="1800">
                <a:solidFill>
                  <a:schemeClr val="tx2"/>
                </a:solidFill>
              </a:defRPr>
            </a:lvl5pPr>
            <a:lvl6pPr marL="0" indent="0" algn="ctr">
              <a:lnSpc>
                <a:spcPct val="100000"/>
              </a:lnSpc>
              <a:spcBef>
                <a:spcPts val="0"/>
              </a:spcBef>
              <a:buNone/>
              <a:defRPr sz="1800">
                <a:solidFill>
                  <a:schemeClr val="tx2"/>
                </a:solidFill>
              </a:defRPr>
            </a:lvl6pPr>
            <a:lvl7pPr marL="0" indent="0" algn="ctr">
              <a:lnSpc>
                <a:spcPct val="100000"/>
              </a:lnSpc>
              <a:spcBef>
                <a:spcPts val="0"/>
              </a:spcBef>
              <a:buNone/>
              <a:defRPr sz="1800">
                <a:solidFill>
                  <a:schemeClr val="tx2"/>
                </a:solidFill>
              </a:defRPr>
            </a:lvl7pPr>
            <a:lvl8pPr marL="0" indent="0" algn="ctr">
              <a:lnSpc>
                <a:spcPct val="100000"/>
              </a:lnSpc>
              <a:spcBef>
                <a:spcPts val="0"/>
              </a:spcBef>
              <a:buNone/>
              <a:defRPr sz="1800">
                <a:solidFill>
                  <a:schemeClr val="tx2"/>
                </a:solidFill>
              </a:defRPr>
            </a:lvl8pPr>
            <a:lvl9pPr marL="0" indent="0" algn="ctr">
              <a:lnSpc>
                <a:spcPct val="100000"/>
              </a:lnSpc>
              <a:spcBef>
                <a:spcPts val="0"/>
              </a:spcBef>
              <a:buNone/>
              <a:defRPr sz="1800">
                <a:solidFill>
                  <a:schemeClr val="tx2"/>
                </a:solidFill>
              </a:defRPr>
            </a:lvl9pPr>
          </a:lstStyle>
          <a:p>
            <a:pPr lvl="0"/>
            <a:r>
              <a:t>% Stat / Content</a:t>
            </a:r>
          </a:p>
        </p:txBody>
      </p:sp>
      <p:sp>
        <p:nvSpPr>
          <p:cNvPr id="18" name="Text Placeholder 13"/>
          <p:cNvSpPr>
            <a:spLocks noGrp="1"/>
          </p:cNvSpPr>
          <p:nvPr>
            <p:ph type="body" sz="quarter" idx="24" hasCustomPrompt="1"/>
          </p:nvPr>
        </p:nvSpPr>
        <p:spPr>
          <a:xfrm>
            <a:off x="4413504" y="4871527"/>
            <a:ext cx="3364992" cy="403000"/>
          </a:xfrm>
          <a:solidFill>
            <a:srgbClr val="FFFFFF"/>
          </a:solidFill>
        </p:spPr>
        <p:txBody>
          <a:bodyPr>
            <a:noAutofit/>
          </a:bodyPr>
          <a:lstStyle>
            <a:lvl1pPr marL="0" indent="0" algn="ctr">
              <a:lnSpc>
                <a:spcPct val="100000"/>
              </a:lnSpc>
              <a:spcBef>
                <a:spcPts val="0"/>
              </a:spcBef>
              <a:buNone/>
              <a:defRPr sz="1400"/>
            </a:lvl1pPr>
            <a:lvl2pPr marL="0" indent="0" algn="ctr">
              <a:lnSpc>
                <a:spcPct val="100000"/>
              </a:lnSpc>
              <a:spcBef>
                <a:spcPts val="0"/>
              </a:spcBef>
              <a:buNone/>
              <a:defRPr sz="1400"/>
            </a:lvl2pPr>
            <a:lvl3pPr marL="0" indent="0" algn="ctr">
              <a:lnSpc>
                <a:spcPct val="100000"/>
              </a:lnSpc>
              <a:spcBef>
                <a:spcPts val="0"/>
              </a:spcBef>
              <a:buNone/>
              <a:defRPr sz="1400"/>
            </a:lvl3pPr>
            <a:lvl4pPr marL="0" indent="0" algn="ctr">
              <a:lnSpc>
                <a:spcPct val="100000"/>
              </a:lnSpc>
              <a:spcBef>
                <a:spcPts val="0"/>
              </a:spcBef>
              <a:buNone/>
              <a:defRPr sz="1400"/>
            </a:lvl4pPr>
            <a:lvl5pPr marL="0" indent="0" algn="ctr">
              <a:lnSpc>
                <a:spcPct val="100000"/>
              </a:lnSpc>
              <a:spcBef>
                <a:spcPts val="0"/>
              </a:spcBef>
              <a:buNone/>
              <a:defRPr sz="1400"/>
            </a:lvl5pPr>
            <a:lvl6pPr marL="0" indent="0" algn="ctr">
              <a:lnSpc>
                <a:spcPct val="100000"/>
              </a:lnSpc>
              <a:spcBef>
                <a:spcPts val="0"/>
              </a:spcBef>
              <a:buNone/>
              <a:defRPr sz="1400"/>
            </a:lvl6pPr>
            <a:lvl7pPr marL="0" indent="0" algn="ctr">
              <a:lnSpc>
                <a:spcPct val="100000"/>
              </a:lnSpc>
              <a:spcBef>
                <a:spcPts val="0"/>
              </a:spcBef>
              <a:buNone/>
              <a:defRPr sz="1400"/>
            </a:lvl7pPr>
            <a:lvl8pPr marL="0" indent="0" algn="ctr">
              <a:lnSpc>
                <a:spcPct val="100000"/>
              </a:lnSpc>
              <a:spcBef>
                <a:spcPts val="0"/>
              </a:spcBef>
              <a:buNone/>
              <a:defRPr sz="1400"/>
            </a:lvl8pPr>
            <a:lvl9pPr marL="0" indent="0" algn="ctr">
              <a:lnSpc>
                <a:spcPct val="100000"/>
              </a:lnSpc>
              <a:spcBef>
                <a:spcPts val="0"/>
              </a:spcBef>
              <a:buNone/>
              <a:defRPr sz="1400"/>
            </a:lvl9pPr>
          </a:lstStyle>
          <a:p>
            <a:pPr lvl="0"/>
            <a:r>
              <a:t>Subtext here</a:t>
            </a:r>
          </a:p>
        </p:txBody>
      </p:sp>
      <p:sp>
        <p:nvSpPr>
          <p:cNvPr id="14" name="Text Placeholder 13"/>
          <p:cNvSpPr>
            <a:spLocks noGrp="1"/>
          </p:cNvSpPr>
          <p:nvPr>
            <p:ph type="body" sz="quarter" idx="20" hasCustomPrompt="1"/>
          </p:nvPr>
        </p:nvSpPr>
        <p:spPr>
          <a:xfrm>
            <a:off x="7898401" y="3228409"/>
            <a:ext cx="3364992" cy="1188720"/>
          </a:xfrm>
          <a:solidFill>
            <a:srgbClr val="FF6600"/>
          </a:solidFill>
        </p:spPr>
        <p:txBody>
          <a:bodyPr lIns="182880" rIns="182880" anchor="ctr">
            <a:noAutofit/>
          </a:bodyPr>
          <a:lstStyle>
            <a:lvl1pPr marL="0" indent="0" algn="ctr">
              <a:lnSpc>
                <a:spcPct val="100000"/>
              </a:lnSpc>
              <a:spcBef>
                <a:spcPts val="0"/>
              </a:spcBef>
              <a:buNone/>
              <a:defRPr sz="2000">
                <a:solidFill>
                  <a:srgbClr val="FFFFFF"/>
                </a:solidFill>
              </a:defRPr>
            </a:lvl1pPr>
            <a:lvl2pPr marL="0" indent="0" algn="ctr">
              <a:lnSpc>
                <a:spcPct val="100000"/>
              </a:lnSpc>
              <a:spcBef>
                <a:spcPts val="0"/>
              </a:spcBef>
              <a:buNone/>
              <a:defRPr sz="2000">
                <a:solidFill>
                  <a:schemeClr val="bg1"/>
                </a:solidFill>
              </a:defRPr>
            </a:lvl2pPr>
            <a:lvl3pPr marL="0" indent="0" algn="ctr">
              <a:lnSpc>
                <a:spcPct val="100000"/>
              </a:lnSpc>
              <a:spcBef>
                <a:spcPts val="0"/>
              </a:spcBef>
              <a:buNone/>
              <a:defRPr sz="2000">
                <a:solidFill>
                  <a:schemeClr val="bg1"/>
                </a:solidFill>
              </a:defRPr>
            </a:lvl3pPr>
            <a:lvl4pPr marL="0" indent="0" algn="ctr">
              <a:lnSpc>
                <a:spcPct val="100000"/>
              </a:lnSpc>
              <a:spcBef>
                <a:spcPts val="0"/>
              </a:spcBef>
              <a:buNone/>
              <a:defRPr sz="2000">
                <a:solidFill>
                  <a:schemeClr val="bg1"/>
                </a:solidFill>
              </a:defRPr>
            </a:lvl4pPr>
            <a:lvl5pPr marL="0" indent="0" algn="ctr">
              <a:lnSpc>
                <a:spcPct val="100000"/>
              </a:lnSpc>
              <a:spcBef>
                <a:spcPts val="0"/>
              </a:spcBef>
              <a:buNone/>
              <a:defRPr sz="2000">
                <a:solidFill>
                  <a:schemeClr val="bg1"/>
                </a:solidFill>
              </a:defRPr>
            </a:lvl5pPr>
            <a:lvl6pPr marL="0" indent="0" algn="ctr">
              <a:lnSpc>
                <a:spcPct val="100000"/>
              </a:lnSpc>
              <a:spcBef>
                <a:spcPts val="0"/>
              </a:spcBef>
              <a:buNone/>
              <a:defRPr sz="2000">
                <a:solidFill>
                  <a:schemeClr val="bg1"/>
                </a:solidFill>
              </a:defRPr>
            </a:lvl6pPr>
            <a:lvl7pPr marL="0" indent="0" algn="ctr">
              <a:lnSpc>
                <a:spcPct val="100000"/>
              </a:lnSpc>
              <a:spcBef>
                <a:spcPts val="0"/>
              </a:spcBef>
              <a:buNone/>
              <a:defRPr sz="2000">
                <a:solidFill>
                  <a:schemeClr val="bg1"/>
                </a:solidFill>
              </a:defRPr>
            </a:lvl7pPr>
            <a:lvl8pPr marL="0" indent="0" algn="ctr">
              <a:lnSpc>
                <a:spcPct val="100000"/>
              </a:lnSpc>
              <a:spcBef>
                <a:spcPts val="0"/>
              </a:spcBef>
              <a:buNone/>
              <a:defRPr sz="2000">
                <a:solidFill>
                  <a:schemeClr val="bg1"/>
                </a:solidFill>
              </a:defRPr>
            </a:lvl8pPr>
            <a:lvl9pPr marL="0" indent="0" algn="ctr">
              <a:lnSpc>
                <a:spcPct val="100000"/>
              </a:lnSpc>
              <a:spcBef>
                <a:spcPts val="0"/>
              </a:spcBef>
              <a:buNone/>
              <a:defRPr sz="2000">
                <a:solidFill>
                  <a:schemeClr val="bg1"/>
                </a:solidFill>
              </a:defRPr>
            </a:lvl9pPr>
          </a:lstStyle>
          <a:p>
            <a:pPr lvl="0"/>
            <a:r>
              <a:t>Subheader Content Title</a:t>
            </a:r>
          </a:p>
        </p:txBody>
      </p:sp>
      <p:sp>
        <p:nvSpPr>
          <p:cNvPr id="17" name="Text Placeholder 13"/>
          <p:cNvSpPr>
            <a:spLocks noGrp="1"/>
          </p:cNvSpPr>
          <p:nvPr>
            <p:ph type="body" sz="quarter" idx="23" hasCustomPrompt="1"/>
          </p:nvPr>
        </p:nvSpPr>
        <p:spPr>
          <a:xfrm>
            <a:off x="7898401" y="4417129"/>
            <a:ext cx="3364992" cy="454398"/>
          </a:xfrm>
          <a:solidFill>
            <a:srgbClr val="FFFFFF"/>
          </a:solidFill>
        </p:spPr>
        <p:txBody>
          <a:bodyPr anchor="b">
            <a:noAutofit/>
          </a:bodyPr>
          <a:lstStyle>
            <a:lvl1pPr marL="0" indent="0" algn="ctr">
              <a:lnSpc>
                <a:spcPct val="100000"/>
              </a:lnSpc>
              <a:spcBef>
                <a:spcPts val="0"/>
              </a:spcBef>
              <a:buNone/>
              <a:defRPr sz="1800">
                <a:solidFill>
                  <a:srgbClr val="FF6600"/>
                </a:solidFill>
              </a:defRPr>
            </a:lvl1pPr>
            <a:lvl2pPr marL="0" indent="0" algn="ctr">
              <a:lnSpc>
                <a:spcPct val="100000"/>
              </a:lnSpc>
              <a:spcBef>
                <a:spcPts val="0"/>
              </a:spcBef>
              <a:buNone/>
              <a:defRPr sz="1800">
                <a:solidFill>
                  <a:schemeClr val="tx2"/>
                </a:solidFill>
              </a:defRPr>
            </a:lvl2pPr>
            <a:lvl3pPr marL="0" indent="0" algn="ctr">
              <a:lnSpc>
                <a:spcPct val="100000"/>
              </a:lnSpc>
              <a:spcBef>
                <a:spcPts val="0"/>
              </a:spcBef>
              <a:buNone/>
              <a:defRPr sz="1800">
                <a:solidFill>
                  <a:schemeClr val="tx2"/>
                </a:solidFill>
              </a:defRPr>
            </a:lvl3pPr>
            <a:lvl4pPr marL="0" indent="0" algn="ctr">
              <a:lnSpc>
                <a:spcPct val="100000"/>
              </a:lnSpc>
              <a:spcBef>
                <a:spcPts val="0"/>
              </a:spcBef>
              <a:buNone/>
              <a:defRPr sz="1800">
                <a:solidFill>
                  <a:schemeClr val="tx2"/>
                </a:solidFill>
              </a:defRPr>
            </a:lvl4pPr>
            <a:lvl5pPr marL="0" indent="0" algn="ctr">
              <a:lnSpc>
                <a:spcPct val="100000"/>
              </a:lnSpc>
              <a:spcBef>
                <a:spcPts val="0"/>
              </a:spcBef>
              <a:buNone/>
              <a:defRPr sz="1800">
                <a:solidFill>
                  <a:schemeClr val="tx2"/>
                </a:solidFill>
              </a:defRPr>
            </a:lvl5pPr>
            <a:lvl6pPr marL="0" indent="0" algn="ctr">
              <a:lnSpc>
                <a:spcPct val="100000"/>
              </a:lnSpc>
              <a:spcBef>
                <a:spcPts val="0"/>
              </a:spcBef>
              <a:buNone/>
              <a:defRPr sz="1800">
                <a:solidFill>
                  <a:schemeClr val="tx2"/>
                </a:solidFill>
              </a:defRPr>
            </a:lvl6pPr>
            <a:lvl7pPr marL="0" indent="0" algn="ctr">
              <a:lnSpc>
                <a:spcPct val="100000"/>
              </a:lnSpc>
              <a:spcBef>
                <a:spcPts val="0"/>
              </a:spcBef>
              <a:buNone/>
              <a:defRPr sz="1800">
                <a:solidFill>
                  <a:schemeClr val="tx2"/>
                </a:solidFill>
              </a:defRPr>
            </a:lvl7pPr>
            <a:lvl8pPr marL="0" indent="0" algn="ctr">
              <a:lnSpc>
                <a:spcPct val="100000"/>
              </a:lnSpc>
              <a:spcBef>
                <a:spcPts val="0"/>
              </a:spcBef>
              <a:buNone/>
              <a:defRPr sz="1800">
                <a:solidFill>
                  <a:schemeClr val="tx2"/>
                </a:solidFill>
              </a:defRPr>
            </a:lvl8pPr>
            <a:lvl9pPr marL="0" indent="0" algn="ctr">
              <a:lnSpc>
                <a:spcPct val="100000"/>
              </a:lnSpc>
              <a:spcBef>
                <a:spcPts val="0"/>
              </a:spcBef>
              <a:buNone/>
              <a:defRPr sz="1800">
                <a:solidFill>
                  <a:schemeClr val="tx2"/>
                </a:solidFill>
              </a:defRPr>
            </a:lvl9pPr>
          </a:lstStyle>
          <a:p>
            <a:pPr lvl="0"/>
            <a:r>
              <a:t>% Stat / Content</a:t>
            </a:r>
          </a:p>
        </p:txBody>
      </p:sp>
      <p:sp>
        <p:nvSpPr>
          <p:cNvPr id="19" name="Text Placeholder 13"/>
          <p:cNvSpPr>
            <a:spLocks noGrp="1"/>
          </p:cNvSpPr>
          <p:nvPr>
            <p:ph type="body" sz="quarter" idx="25" hasCustomPrompt="1"/>
          </p:nvPr>
        </p:nvSpPr>
        <p:spPr>
          <a:xfrm>
            <a:off x="7898401" y="4871527"/>
            <a:ext cx="3364992" cy="403000"/>
          </a:xfrm>
          <a:solidFill>
            <a:srgbClr val="FFFFFF"/>
          </a:solidFill>
        </p:spPr>
        <p:txBody>
          <a:bodyPr>
            <a:noAutofit/>
          </a:bodyPr>
          <a:lstStyle>
            <a:lvl1pPr marL="0" indent="0" algn="ctr">
              <a:lnSpc>
                <a:spcPct val="100000"/>
              </a:lnSpc>
              <a:spcBef>
                <a:spcPts val="0"/>
              </a:spcBef>
              <a:buNone/>
              <a:defRPr sz="1400"/>
            </a:lvl1pPr>
            <a:lvl2pPr marL="0" indent="0" algn="ctr">
              <a:lnSpc>
                <a:spcPct val="100000"/>
              </a:lnSpc>
              <a:spcBef>
                <a:spcPts val="0"/>
              </a:spcBef>
              <a:buNone/>
              <a:defRPr sz="1400"/>
            </a:lvl2pPr>
            <a:lvl3pPr marL="0" indent="0" algn="ctr">
              <a:lnSpc>
                <a:spcPct val="100000"/>
              </a:lnSpc>
              <a:spcBef>
                <a:spcPts val="0"/>
              </a:spcBef>
              <a:buNone/>
              <a:defRPr sz="1400"/>
            </a:lvl3pPr>
            <a:lvl4pPr marL="0" indent="0" algn="ctr">
              <a:lnSpc>
                <a:spcPct val="100000"/>
              </a:lnSpc>
              <a:spcBef>
                <a:spcPts val="0"/>
              </a:spcBef>
              <a:buNone/>
              <a:defRPr sz="1400"/>
            </a:lvl4pPr>
            <a:lvl5pPr marL="0" indent="0" algn="ctr">
              <a:lnSpc>
                <a:spcPct val="100000"/>
              </a:lnSpc>
              <a:spcBef>
                <a:spcPts val="0"/>
              </a:spcBef>
              <a:buNone/>
              <a:defRPr sz="1400"/>
            </a:lvl5pPr>
            <a:lvl6pPr marL="0" indent="0" algn="ctr">
              <a:lnSpc>
                <a:spcPct val="100000"/>
              </a:lnSpc>
              <a:spcBef>
                <a:spcPts val="0"/>
              </a:spcBef>
              <a:buNone/>
              <a:defRPr sz="1400"/>
            </a:lvl6pPr>
            <a:lvl7pPr marL="0" indent="0" algn="ctr">
              <a:lnSpc>
                <a:spcPct val="100000"/>
              </a:lnSpc>
              <a:spcBef>
                <a:spcPts val="0"/>
              </a:spcBef>
              <a:buNone/>
              <a:defRPr sz="1400"/>
            </a:lvl7pPr>
            <a:lvl8pPr marL="0" indent="0" algn="ctr">
              <a:lnSpc>
                <a:spcPct val="100000"/>
              </a:lnSpc>
              <a:spcBef>
                <a:spcPts val="0"/>
              </a:spcBef>
              <a:buNone/>
              <a:defRPr sz="1400"/>
            </a:lvl8pPr>
            <a:lvl9pPr marL="0" indent="0" algn="ctr">
              <a:lnSpc>
                <a:spcPct val="100000"/>
              </a:lnSpc>
              <a:spcBef>
                <a:spcPts val="0"/>
              </a:spcBef>
              <a:buNone/>
              <a:defRPr sz="1400"/>
            </a:lvl9pPr>
          </a:lstStyle>
          <a:p>
            <a:pPr lvl="0"/>
            <a:r>
              <a:t>Subtext here</a:t>
            </a: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spTree>
    <p:extLst>
      <p:ext uri="{BB962C8B-B14F-4D97-AF65-F5344CB8AC3E}">
        <p14:creationId xmlns:p14="http://schemas.microsoft.com/office/powerpoint/2010/main" val="1411001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2 White Text Boxes w Illustration">
    <p:spTree>
      <p:nvGrpSpPr>
        <p:cNvPr id="1" name=""/>
        <p:cNvGrpSpPr/>
        <p:nvPr/>
      </p:nvGrpSpPr>
      <p:grpSpPr>
        <a:xfrm>
          <a:off x="0" y="0"/>
          <a:ext cx="0" cy="0"/>
          <a:chOff x="0" y="0"/>
          <a:chExt cx="0" cy="0"/>
        </a:xfrm>
      </p:grpSpPr>
      <p:sp>
        <p:nvSpPr>
          <p:cNvPr id="42" name="Rectangle 41"/>
          <p:cNvSpPr/>
          <p:nvPr/>
        </p:nvSpPr>
        <p:spPr>
          <a:xfrm>
            <a:off x="0" y="1130021"/>
            <a:ext cx="12192000" cy="5194579"/>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800" b="0" i="0"/>
          </a:p>
        </p:txBody>
      </p:sp>
      <p:cxnSp>
        <p:nvCxnSpPr>
          <p:cNvPr id="30" name="Straight Connector 29"/>
          <p:cNvCxnSpPr>
            <a:cxnSpLocks/>
          </p:cNvCxnSpPr>
          <p:nvPr/>
        </p:nvCxnSpPr>
        <p:spPr bwMode="gray">
          <a:xfrm flipV="1">
            <a:off x="1" y="1139780"/>
            <a:ext cx="10596887" cy="4105249"/>
          </a:xfrm>
          <a:prstGeom prst="line">
            <a:avLst/>
          </a:prstGeom>
          <a:ln>
            <a:solidFill>
              <a:srgbClr val="C0C0C0">
                <a:alpha val="50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cxnSpLocks/>
          </p:cNvCxnSpPr>
          <p:nvPr/>
        </p:nvCxnSpPr>
        <p:spPr bwMode="gray">
          <a:xfrm flipV="1">
            <a:off x="0" y="1139780"/>
            <a:ext cx="10870467" cy="5069655"/>
          </a:xfrm>
          <a:prstGeom prst="line">
            <a:avLst/>
          </a:prstGeom>
          <a:ln>
            <a:solidFill>
              <a:srgbClr val="C0C0C0">
                <a:alpha val="50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gray">
          <a:xfrm flipV="1">
            <a:off x="1873192" y="1139779"/>
            <a:ext cx="9282752" cy="5169259"/>
          </a:xfrm>
          <a:prstGeom prst="line">
            <a:avLst/>
          </a:prstGeom>
          <a:ln>
            <a:solidFill>
              <a:srgbClr val="C0C0C0">
                <a:alpha val="50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gray">
          <a:xfrm flipV="1">
            <a:off x="3788265" y="1139779"/>
            <a:ext cx="7605575" cy="5169259"/>
          </a:xfrm>
          <a:prstGeom prst="line">
            <a:avLst/>
          </a:prstGeom>
          <a:ln>
            <a:solidFill>
              <a:srgbClr val="C0C0C0">
                <a:alpha val="50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gray">
          <a:xfrm flipV="1">
            <a:off x="5798495" y="1139779"/>
            <a:ext cx="5821349" cy="5169259"/>
          </a:xfrm>
          <a:prstGeom prst="line">
            <a:avLst/>
          </a:prstGeom>
          <a:ln>
            <a:solidFill>
              <a:srgbClr val="C0C0C0">
                <a:alpha val="50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gray">
          <a:xfrm flipV="1">
            <a:off x="7939569" y="1139779"/>
            <a:ext cx="3882489" cy="5169259"/>
          </a:xfrm>
          <a:prstGeom prst="line">
            <a:avLst/>
          </a:prstGeom>
          <a:ln>
            <a:solidFill>
              <a:srgbClr val="C0C0C0">
                <a:alpha val="50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gray">
          <a:xfrm flipV="1">
            <a:off x="9997380" y="1139779"/>
            <a:ext cx="1985256" cy="5169259"/>
          </a:xfrm>
          <a:prstGeom prst="line">
            <a:avLst/>
          </a:prstGeom>
          <a:ln>
            <a:solidFill>
              <a:srgbClr val="C0C0C0">
                <a:alpha val="50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gray">
          <a:xfrm flipV="1">
            <a:off x="11893428" y="1139779"/>
            <a:ext cx="226001" cy="5169259"/>
          </a:xfrm>
          <a:prstGeom prst="line">
            <a:avLst/>
          </a:prstGeom>
          <a:ln>
            <a:solidFill>
              <a:srgbClr val="C0C0C0">
                <a:alpha val="5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t>Click to edit Master title style</a:t>
            </a:r>
          </a:p>
        </p:txBody>
      </p:sp>
      <p:sp>
        <p:nvSpPr>
          <p:cNvPr id="28" name="Rectangle 27"/>
          <p:cNvSpPr/>
          <p:nvPr/>
        </p:nvSpPr>
        <p:spPr>
          <a:xfrm>
            <a:off x="928607" y="2644880"/>
            <a:ext cx="4864608" cy="1568241"/>
          </a:xfrm>
          <a:prstGeom prst="rect">
            <a:avLst/>
          </a:prstGeom>
          <a:solidFill>
            <a:schemeClr val="bg1"/>
          </a:solidFill>
          <a:ln w="127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sz="1800">
              <a:latin typeface="+mn-lt"/>
            </a:endParaRPr>
          </a:p>
        </p:txBody>
      </p:sp>
      <p:sp>
        <p:nvSpPr>
          <p:cNvPr id="32" name="Rectangle 31"/>
          <p:cNvSpPr/>
          <p:nvPr/>
        </p:nvSpPr>
        <p:spPr>
          <a:xfrm>
            <a:off x="6423268" y="2644880"/>
            <a:ext cx="4864608" cy="1568241"/>
          </a:xfrm>
          <a:prstGeom prst="rect">
            <a:avLst/>
          </a:prstGeom>
          <a:solidFill>
            <a:schemeClr val="bg1"/>
          </a:solidFill>
          <a:ln w="127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sz="1800">
              <a:latin typeface="+mn-lt"/>
            </a:endParaRPr>
          </a:p>
        </p:txBody>
      </p:sp>
      <p:sp>
        <p:nvSpPr>
          <p:cNvPr id="15" name="Text Placeholder 13"/>
          <p:cNvSpPr>
            <a:spLocks noGrp="1"/>
          </p:cNvSpPr>
          <p:nvPr>
            <p:ph type="body" sz="quarter" idx="21" hasCustomPrompt="1"/>
          </p:nvPr>
        </p:nvSpPr>
        <p:spPr>
          <a:xfrm>
            <a:off x="928607" y="2858631"/>
            <a:ext cx="4864608" cy="454398"/>
          </a:xfrm>
          <a:noFill/>
        </p:spPr>
        <p:txBody>
          <a:bodyPr anchor="ctr">
            <a:noAutofit/>
          </a:bodyPr>
          <a:lstStyle>
            <a:lvl1pPr marL="0" indent="0" algn="ctr">
              <a:lnSpc>
                <a:spcPct val="100000"/>
              </a:lnSpc>
              <a:spcBef>
                <a:spcPts val="0"/>
              </a:spcBef>
              <a:buNone/>
              <a:defRPr sz="1800">
                <a:solidFill>
                  <a:srgbClr val="FF6600"/>
                </a:solidFill>
              </a:defRPr>
            </a:lvl1pPr>
            <a:lvl2pPr marL="0" indent="0" algn="ctr">
              <a:lnSpc>
                <a:spcPct val="100000"/>
              </a:lnSpc>
              <a:spcBef>
                <a:spcPts val="0"/>
              </a:spcBef>
              <a:buNone/>
              <a:defRPr sz="1800">
                <a:solidFill>
                  <a:schemeClr val="tx2"/>
                </a:solidFill>
              </a:defRPr>
            </a:lvl2pPr>
            <a:lvl3pPr marL="0" indent="0" algn="ctr">
              <a:lnSpc>
                <a:spcPct val="100000"/>
              </a:lnSpc>
              <a:spcBef>
                <a:spcPts val="0"/>
              </a:spcBef>
              <a:buNone/>
              <a:defRPr sz="1800">
                <a:solidFill>
                  <a:schemeClr val="tx2"/>
                </a:solidFill>
              </a:defRPr>
            </a:lvl3pPr>
            <a:lvl4pPr marL="0" indent="0" algn="ctr">
              <a:lnSpc>
                <a:spcPct val="100000"/>
              </a:lnSpc>
              <a:spcBef>
                <a:spcPts val="0"/>
              </a:spcBef>
              <a:buNone/>
              <a:defRPr sz="1800">
                <a:solidFill>
                  <a:schemeClr val="tx2"/>
                </a:solidFill>
              </a:defRPr>
            </a:lvl4pPr>
            <a:lvl5pPr marL="0" indent="0" algn="ctr">
              <a:lnSpc>
                <a:spcPct val="100000"/>
              </a:lnSpc>
              <a:spcBef>
                <a:spcPts val="0"/>
              </a:spcBef>
              <a:buNone/>
              <a:defRPr sz="1800">
                <a:solidFill>
                  <a:schemeClr val="tx2"/>
                </a:solidFill>
              </a:defRPr>
            </a:lvl5pPr>
            <a:lvl6pPr marL="0" indent="0" algn="ctr">
              <a:lnSpc>
                <a:spcPct val="100000"/>
              </a:lnSpc>
              <a:spcBef>
                <a:spcPts val="0"/>
              </a:spcBef>
              <a:buNone/>
              <a:defRPr sz="1800">
                <a:solidFill>
                  <a:schemeClr val="tx2"/>
                </a:solidFill>
              </a:defRPr>
            </a:lvl6pPr>
            <a:lvl7pPr marL="0" indent="0" algn="ctr">
              <a:lnSpc>
                <a:spcPct val="100000"/>
              </a:lnSpc>
              <a:spcBef>
                <a:spcPts val="0"/>
              </a:spcBef>
              <a:buNone/>
              <a:defRPr sz="1800">
                <a:solidFill>
                  <a:schemeClr val="tx2"/>
                </a:solidFill>
              </a:defRPr>
            </a:lvl7pPr>
            <a:lvl8pPr marL="0" indent="0" algn="ctr">
              <a:lnSpc>
                <a:spcPct val="100000"/>
              </a:lnSpc>
              <a:spcBef>
                <a:spcPts val="0"/>
              </a:spcBef>
              <a:buNone/>
              <a:defRPr sz="1800">
                <a:solidFill>
                  <a:schemeClr val="tx2"/>
                </a:solidFill>
              </a:defRPr>
            </a:lvl8pPr>
            <a:lvl9pPr marL="0" indent="0" algn="ctr">
              <a:lnSpc>
                <a:spcPct val="100000"/>
              </a:lnSpc>
              <a:spcBef>
                <a:spcPts val="0"/>
              </a:spcBef>
              <a:buNone/>
              <a:defRPr sz="1800">
                <a:solidFill>
                  <a:schemeClr val="tx2"/>
                </a:solidFill>
              </a:defRPr>
            </a:lvl9pPr>
          </a:lstStyle>
          <a:p>
            <a:pPr lvl="0"/>
            <a:r>
              <a:t>% Stat / Content</a:t>
            </a:r>
          </a:p>
        </p:txBody>
      </p:sp>
      <p:sp>
        <p:nvSpPr>
          <p:cNvPr id="10" name="Text Placeholder 13"/>
          <p:cNvSpPr>
            <a:spLocks noGrp="1"/>
          </p:cNvSpPr>
          <p:nvPr>
            <p:ph type="body" sz="quarter" idx="16" hasCustomPrompt="1"/>
          </p:nvPr>
        </p:nvSpPr>
        <p:spPr>
          <a:xfrm>
            <a:off x="928607" y="3360143"/>
            <a:ext cx="4864608" cy="629264"/>
          </a:xfrm>
          <a:noFill/>
        </p:spPr>
        <p:txBody>
          <a:bodyPr>
            <a:noAutofit/>
          </a:bodyPr>
          <a:lstStyle>
            <a:lvl1pPr marL="0" indent="0" algn="ctr">
              <a:lnSpc>
                <a:spcPct val="100000"/>
              </a:lnSpc>
              <a:spcBef>
                <a:spcPts val="0"/>
              </a:spcBef>
              <a:buNone/>
              <a:defRPr sz="1400"/>
            </a:lvl1pPr>
            <a:lvl2pPr marL="0" indent="0" algn="ctr">
              <a:lnSpc>
                <a:spcPct val="100000"/>
              </a:lnSpc>
              <a:spcBef>
                <a:spcPts val="0"/>
              </a:spcBef>
              <a:buNone/>
              <a:defRPr sz="1400"/>
            </a:lvl2pPr>
            <a:lvl3pPr marL="0" indent="0" algn="ctr">
              <a:lnSpc>
                <a:spcPct val="100000"/>
              </a:lnSpc>
              <a:spcBef>
                <a:spcPts val="0"/>
              </a:spcBef>
              <a:buNone/>
              <a:defRPr sz="1400"/>
            </a:lvl3pPr>
            <a:lvl4pPr marL="0" indent="0" algn="ctr">
              <a:lnSpc>
                <a:spcPct val="100000"/>
              </a:lnSpc>
              <a:spcBef>
                <a:spcPts val="0"/>
              </a:spcBef>
              <a:buNone/>
              <a:defRPr sz="1400"/>
            </a:lvl4pPr>
            <a:lvl5pPr marL="0" indent="0" algn="ctr">
              <a:lnSpc>
                <a:spcPct val="100000"/>
              </a:lnSpc>
              <a:spcBef>
                <a:spcPts val="0"/>
              </a:spcBef>
              <a:buNone/>
              <a:defRPr sz="1400"/>
            </a:lvl5pPr>
            <a:lvl6pPr marL="0" indent="0" algn="ctr">
              <a:lnSpc>
                <a:spcPct val="100000"/>
              </a:lnSpc>
              <a:spcBef>
                <a:spcPts val="0"/>
              </a:spcBef>
              <a:buNone/>
              <a:defRPr sz="1400"/>
            </a:lvl6pPr>
            <a:lvl7pPr marL="0" indent="0" algn="ctr">
              <a:lnSpc>
                <a:spcPct val="100000"/>
              </a:lnSpc>
              <a:spcBef>
                <a:spcPts val="0"/>
              </a:spcBef>
              <a:buNone/>
              <a:defRPr sz="1400"/>
            </a:lvl7pPr>
            <a:lvl8pPr marL="0" indent="0" algn="ctr">
              <a:lnSpc>
                <a:spcPct val="100000"/>
              </a:lnSpc>
              <a:spcBef>
                <a:spcPts val="0"/>
              </a:spcBef>
              <a:buNone/>
              <a:defRPr sz="1400"/>
            </a:lvl8pPr>
            <a:lvl9pPr marL="0" indent="0" algn="ctr">
              <a:lnSpc>
                <a:spcPct val="100000"/>
              </a:lnSpc>
              <a:spcBef>
                <a:spcPts val="0"/>
              </a:spcBef>
              <a:buNone/>
              <a:defRPr sz="1400"/>
            </a:lvl9pPr>
          </a:lstStyle>
          <a:p>
            <a:pPr lvl="0"/>
            <a:r>
              <a:t>Subtext here</a:t>
            </a:r>
          </a:p>
        </p:txBody>
      </p:sp>
      <p:sp>
        <p:nvSpPr>
          <p:cNvPr id="17" name="Text Placeholder 13"/>
          <p:cNvSpPr>
            <a:spLocks noGrp="1"/>
          </p:cNvSpPr>
          <p:nvPr>
            <p:ph type="body" sz="quarter" idx="23" hasCustomPrompt="1"/>
          </p:nvPr>
        </p:nvSpPr>
        <p:spPr>
          <a:xfrm>
            <a:off x="6423268" y="2858631"/>
            <a:ext cx="4864608" cy="454398"/>
          </a:xfrm>
          <a:noFill/>
        </p:spPr>
        <p:txBody>
          <a:bodyPr anchor="ctr">
            <a:noAutofit/>
          </a:bodyPr>
          <a:lstStyle>
            <a:lvl1pPr marL="0" indent="0" algn="ctr">
              <a:lnSpc>
                <a:spcPct val="100000"/>
              </a:lnSpc>
              <a:spcBef>
                <a:spcPts val="0"/>
              </a:spcBef>
              <a:buNone/>
              <a:defRPr sz="1800">
                <a:solidFill>
                  <a:srgbClr val="FF6600"/>
                </a:solidFill>
              </a:defRPr>
            </a:lvl1pPr>
            <a:lvl2pPr marL="0" indent="0" algn="ctr">
              <a:lnSpc>
                <a:spcPct val="100000"/>
              </a:lnSpc>
              <a:spcBef>
                <a:spcPts val="0"/>
              </a:spcBef>
              <a:buNone/>
              <a:defRPr sz="1800">
                <a:solidFill>
                  <a:schemeClr val="tx2"/>
                </a:solidFill>
              </a:defRPr>
            </a:lvl2pPr>
            <a:lvl3pPr marL="0" indent="0" algn="ctr">
              <a:lnSpc>
                <a:spcPct val="100000"/>
              </a:lnSpc>
              <a:spcBef>
                <a:spcPts val="0"/>
              </a:spcBef>
              <a:buNone/>
              <a:defRPr sz="1800">
                <a:solidFill>
                  <a:schemeClr val="tx2"/>
                </a:solidFill>
              </a:defRPr>
            </a:lvl3pPr>
            <a:lvl4pPr marL="0" indent="0" algn="ctr">
              <a:lnSpc>
                <a:spcPct val="100000"/>
              </a:lnSpc>
              <a:spcBef>
                <a:spcPts val="0"/>
              </a:spcBef>
              <a:buNone/>
              <a:defRPr sz="1800">
                <a:solidFill>
                  <a:schemeClr val="tx2"/>
                </a:solidFill>
              </a:defRPr>
            </a:lvl4pPr>
            <a:lvl5pPr marL="0" indent="0" algn="ctr">
              <a:lnSpc>
                <a:spcPct val="100000"/>
              </a:lnSpc>
              <a:spcBef>
                <a:spcPts val="0"/>
              </a:spcBef>
              <a:buNone/>
              <a:defRPr sz="1800">
                <a:solidFill>
                  <a:schemeClr val="tx2"/>
                </a:solidFill>
              </a:defRPr>
            </a:lvl5pPr>
            <a:lvl6pPr marL="0" indent="0" algn="ctr">
              <a:lnSpc>
                <a:spcPct val="100000"/>
              </a:lnSpc>
              <a:spcBef>
                <a:spcPts val="0"/>
              </a:spcBef>
              <a:buNone/>
              <a:defRPr sz="1800">
                <a:solidFill>
                  <a:schemeClr val="tx2"/>
                </a:solidFill>
              </a:defRPr>
            </a:lvl6pPr>
            <a:lvl7pPr marL="0" indent="0" algn="ctr">
              <a:lnSpc>
                <a:spcPct val="100000"/>
              </a:lnSpc>
              <a:spcBef>
                <a:spcPts val="0"/>
              </a:spcBef>
              <a:buNone/>
              <a:defRPr sz="1800">
                <a:solidFill>
                  <a:schemeClr val="tx2"/>
                </a:solidFill>
              </a:defRPr>
            </a:lvl7pPr>
            <a:lvl8pPr marL="0" indent="0" algn="ctr">
              <a:lnSpc>
                <a:spcPct val="100000"/>
              </a:lnSpc>
              <a:spcBef>
                <a:spcPts val="0"/>
              </a:spcBef>
              <a:buNone/>
              <a:defRPr sz="1800">
                <a:solidFill>
                  <a:schemeClr val="tx2"/>
                </a:solidFill>
              </a:defRPr>
            </a:lvl8pPr>
            <a:lvl9pPr marL="0" indent="0" algn="ctr">
              <a:lnSpc>
                <a:spcPct val="100000"/>
              </a:lnSpc>
              <a:spcBef>
                <a:spcPts val="0"/>
              </a:spcBef>
              <a:buNone/>
              <a:defRPr sz="1800">
                <a:solidFill>
                  <a:schemeClr val="tx2"/>
                </a:solidFill>
              </a:defRPr>
            </a:lvl9pPr>
          </a:lstStyle>
          <a:p>
            <a:pPr lvl="0"/>
            <a:r>
              <a:t>% Stat / Content</a:t>
            </a:r>
          </a:p>
        </p:txBody>
      </p:sp>
      <p:sp>
        <p:nvSpPr>
          <p:cNvPr id="19" name="Text Placeholder 13"/>
          <p:cNvSpPr>
            <a:spLocks noGrp="1"/>
          </p:cNvSpPr>
          <p:nvPr>
            <p:ph type="body" sz="quarter" idx="25" hasCustomPrompt="1"/>
          </p:nvPr>
        </p:nvSpPr>
        <p:spPr>
          <a:xfrm>
            <a:off x="6423268" y="3360143"/>
            <a:ext cx="4864608" cy="629264"/>
          </a:xfrm>
          <a:noFill/>
        </p:spPr>
        <p:txBody>
          <a:bodyPr>
            <a:noAutofit/>
          </a:bodyPr>
          <a:lstStyle>
            <a:lvl1pPr marL="0" indent="0" algn="ctr">
              <a:lnSpc>
                <a:spcPct val="100000"/>
              </a:lnSpc>
              <a:spcBef>
                <a:spcPts val="0"/>
              </a:spcBef>
              <a:buNone/>
              <a:defRPr sz="1400"/>
            </a:lvl1pPr>
            <a:lvl2pPr marL="0" indent="0" algn="ctr">
              <a:lnSpc>
                <a:spcPct val="100000"/>
              </a:lnSpc>
              <a:spcBef>
                <a:spcPts val="0"/>
              </a:spcBef>
              <a:buNone/>
              <a:defRPr sz="1400"/>
            </a:lvl2pPr>
            <a:lvl3pPr marL="0" indent="0" algn="ctr">
              <a:lnSpc>
                <a:spcPct val="100000"/>
              </a:lnSpc>
              <a:spcBef>
                <a:spcPts val="0"/>
              </a:spcBef>
              <a:buNone/>
              <a:defRPr sz="1400"/>
            </a:lvl3pPr>
            <a:lvl4pPr marL="0" indent="0" algn="ctr">
              <a:lnSpc>
                <a:spcPct val="100000"/>
              </a:lnSpc>
              <a:spcBef>
                <a:spcPts val="0"/>
              </a:spcBef>
              <a:buNone/>
              <a:defRPr sz="1400"/>
            </a:lvl4pPr>
            <a:lvl5pPr marL="0" indent="0" algn="ctr">
              <a:lnSpc>
                <a:spcPct val="100000"/>
              </a:lnSpc>
              <a:spcBef>
                <a:spcPts val="0"/>
              </a:spcBef>
              <a:buNone/>
              <a:defRPr sz="1400"/>
            </a:lvl5pPr>
            <a:lvl6pPr marL="0" indent="0" algn="ctr">
              <a:lnSpc>
                <a:spcPct val="100000"/>
              </a:lnSpc>
              <a:spcBef>
                <a:spcPts val="0"/>
              </a:spcBef>
              <a:buNone/>
              <a:defRPr sz="1400"/>
            </a:lvl6pPr>
            <a:lvl7pPr marL="0" indent="0" algn="ctr">
              <a:lnSpc>
                <a:spcPct val="100000"/>
              </a:lnSpc>
              <a:spcBef>
                <a:spcPts val="0"/>
              </a:spcBef>
              <a:buNone/>
              <a:defRPr sz="1400"/>
            </a:lvl7pPr>
            <a:lvl8pPr marL="0" indent="0" algn="ctr">
              <a:lnSpc>
                <a:spcPct val="100000"/>
              </a:lnSpc>
              <a:spcBef>
                <a:spcPts val="0"/>
              </a:spcBef>
              <a:buNone/>
              <a:defRPr sz="1400"/>
            </a:lvl8pPr>
            <a:lvl9pPr marL="0" indent="0" algn="ctr">
              <a:lnSpc>
                <a:spcPct val="100000"/>
              </a:lnSpc>
              <a:spcBef>
                <a:spcPts val="0"/>
              </a:spcBef>
              <a:buNone/>
              <a:defRPr sz="1400"/>
            </a:lvl9pPr>
          </a:lstStyle>
          <a:p>
            <a:pPr lvl="0"/>
            <a:r>
              <a:t>Subtext here</a:t>
            </a:r>
          </a:p>
        </p:txBody>
      </p:sp>
      <p:sp>
        <p:nvSpPr>
          <p:cNvPr id="6" name="Date Placeholder 5"/>
          <p:cNvSpPr>
            <a:spLocks noGrp="1"/>
          </p:cNvSpPr>
          <p:nvPr>
            <p:ph type="dt" sz="half" idx="26"/>
          </p:nvPr>
        </p:nvSpPr>
        <p:spPr/>
        <p:txBody>
          <a:bodyPr/>
          <a:lstStyle/>
          <a:p>
            <a:r>
              <a:t>Date</a:t>
            </a:r>
          </a:p>
        </p:txBody>
      </p:sp>
      <p:sp>
        <p:nvSpPr>
          <p:cNvPr id="7" name="Footer Placeholder 6"/>
          <p:cNvSpPr>
            <a:spLocks noGrp="1"/>
          </p:cNvSpPr>
          <p:nvPr>
            <p:ph type="ftr" sz="quarter" idx="27"/>
          </p:nvPr>
        </p:nvSpPr>
        <p:spPr/>
        <p:txBody>
          <a:bodyPr/>
          <a:lstStyle/>
          <a:p>
            <a:endParaRPr/>
          </a:p>
        </p:txBody>
      </p:sp>
      <p:sp>
        <p:nvSpPr>
          <p:cNvPr id="8" name="Slide Number Placeholder 7"/>
          <p:cNvSpPr>
            <a:spLocks noGrp="1"/>
          </p:cNvSpPr>
          <p:nvPr>
            <p:ph type="sldNum" sz="quarter" idx="28"/>
          </p:nvPr>
        </p:nvSpPr>
        <p:spPr/>
        <p:txBody>
          <a:bodyPr/>
          <a:lstStyle/>
          <a:p>
            <a:fld id="{BA4239FC-D220-4325-836E-4E6B32FBCBE1}" type="slidenum">
              <a:rPr/>
              <a:pPr/>
              <a:t>‹#›</a:t>
            </a:fld>
            <a:endParaRPr/>
          </a:p>
        </p:txBody>
      </p:sp>
    </p:spTree>
    <p:extLst>
      <p:ext uri="{BB962C8B-B14F-4D97-AF65-F5344CB8AC3E}">
        <p14:creationId xmlns:p14="http://schemas.microsoft.com/office/powerpoint/2010/main" val="7702668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White Text Boxes w Illustration">
    <p:spTree>
      <p:nvGrpSpPr>
        <p:cNvPr id="1" name=""/>
        <p:cNvGrpSpPr/>
        <p:nvPr/>
      </p:nvGrpSpPr>
      <p:grpSpPr>
        <a:xfrm>
          <a:off x="0" y="0"/>
          <a:ext cx="0" cy="0"/>
          <a:chOff x="0" y="0"/>
          <a:chExt cx="0" cy="0"/>
        </a:xfrm>
      </p:grpSpPr>
      <p:sp>
        <p:nvSpPr>
          <p:cNvPr id="42" name="Rectangle 41"/>
          <p:cNvSpPr/>
          <p:nvPr/>
        </p:nvSpPr>
        <p:spPr>
          <a:xfrm>
            <a:off x="0" y="1130021"/>
            <a:ext cx="12192000" cy="5194579"/>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800" b="0" i="0"/>
          </a:p>
        </p:txBody>
      </p:sp>
      <p:cxnSp>
        <p:nvCxnSpPr>
          <p:cNvPr id="30" name="Straight Connector 29"/>
          <p:cNvCxnSpPr>
            <a:cxnSpLocks/>
          </p:cNvCxnSpPr>
          <p:nvPr/>
        </p:nvCxnSpPr>
        <p:spPr bwMode="gray">
          <a:xfrm flipV="1">
            <a:off x="1" y="1139780"/>
            <a:ext cx="10596887" cy="4105249"/>
          </a:xfrm>
          <a:prstGeom prst="line">
            <a:avLst/>
          </a:prstGeom>
          <a:ln>
            <a:solidFill>
              <a:srgbClr val="C0C0C0">
                <a:alpha val="50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cxnSpLocks/>
          </p:cNvCxnSpPr>
          <p:nvPr/>
        </p:nvCxnSpPr>
        <p:spPr bwMode="gray">
          <a:xfrm flipV="1">
            <a:off x="0" y="1139780"/>
            <a:ext cx="10870467" cy="5069655"/>
          </a:xfrm>
          <a:prstGeom prst="line">
            <a:avLst/>
          </a:prstGeom>
          <a:ln>
            <a:solidFill>
              <a:srgbClr val="C0C0C0">
                <a:alpha val="50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gray">
          <a:xfrm flipV="1">
            <a:off x="1873192" y="1139779"/>
            <a:ext cx="9282752" cy="5169259"/>
          </a:xfrm>
          <a:prstGeom prst="line">
            <a:avLst/>
          </a:prstGeom>
          <a:ln>
            <a:solidFill>
              <a:srgbClr val="C0C0C0">
                <a:alpha val="50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gray">
          <a:xfrm flipV="1">
            <a:off x="3788265" y="1139779"/>
            <a:ext cx="7605575" cy="5169259"/>
          </a:xfrm>
          <a:prstGeom prst="line">
            <a:avLst/>
          </a:prstGeom>
          <a:ln>
            <a:solidFill>
              <a:srgbClr val="C0C0C0">
                <a:alpha val="50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gray">
          <a:xfrm flipV="1">
            <a:off x="5798495" y="1139779"/>
            <a:ext cx="5821349" cy="5169259"/>
          </a:xfrm>
          <a:prstGeom prst="line">
            <a:avLst/>
          </a:prstGeom>
          <a:ln>
            <a:solidFill>
              <a:srgbClr val="C0C0C0">
                <a:alpha val="50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gray">
          <a:xfrm flipV="1">
            <a:off x="7939569" y="1139779"/>
            <a:ext cx="3882489" cy="5169259"/>
          </a:xfrm>
          <a:prstGeom prst="line">
            <a:avLst/>
          </a:prstGeom>
          <a:ln>
            <a:solidFill>
              <a:srgbClr val="C0C0C0">
                <a:alpha val="50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gray">
          <a:xfrm flipV="1">
            <a:off x="9997380" y="1139779"/>
            <a:ext cx="1985256" cy="5169259"/>
          </a:xfrm>
          <a:prstGeom prst="line">
            <a:avLst/>
          </a:prstGeom>
          <a:ln>
            <a:solidFill>
              <a:srgbClr val="C0C0C0">
                <a:alpha val="50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gray">
          <a:xfrm flipV="1">
            <a:off x="11893428" y="1139779"/>
            <a:ext cx="226001" cy="5169259"/>
          </a:xfrm>
          <a:prstGeom prst="line">
            <a:avLst/>
          </a:prstGeom>
          <a:ln>
            <a:solidFill>
              <a:srgbClr val="C0C0C0">
                <a:alpha val="5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sp>
        <p:nvSpPr>
          <p:cNvPr id="28" name="Rectangle 27"/>
          <p:cNvSpPr/>
          <p:nvPr/>
        </p:nvSpPr>
        <p:spPr>
          <a:xfrm>
            <a:off x="931548" y="2644880"/>
            <a:ext cx="3359109" cy="1568241"/>
          </a:xfrm>
          <a:prstGeom prst="rect">
            <a:avLst/>
          </a:prstGeom>
          <a:solidFill>
            <a:schemeClr val="bg1"/>
          </a:solidFill>
          <a:ln w="127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sz="1800">
              <a:latin typeface="+mn-lt"/>
            </a:endParaRPr>
          </a:p>
        </p:txBody>
      </p:sp>
      <p:sp>
        <p:nvSpPr>
          <p:cNvPr id="31" name="Rectangle 30"/>
          <p:cNvSpPr/>
          <p:nvPr/>
        </p:nvSpPr>
        <p:spPr>
          <a:xfrm>
            <a:off x="4416446" y="2644880"/>
            <a:ext cx="3359109" cy="1568241"/>
          </a:xfrm>
          <a:prstGeom prst="rect">
            <a:avLst/>
          </a:prstGeom>
          <a:solidFill>
            <a:schemeClr val="bg1"/>
          </a:solidFill>
          <a:ln w="127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sz="1800">
              <a:latin typeface="+mn-lt"/>
            </a:endParaRPr>
          </a:p>
        </p:txBody>
      </p:sp>
      <p:sp>
        <p:nvSpPr>
          <p:cNvPr id="32" name="Rectangle 31"/>
          <p:cNvSpPr/>
          <p:nvPr/>
        </p:nvSpPr>
        <p:spPr>
          <a:xfrm>
            <a:off x="7898402" y="2644880"/>
            <a:ext cx="3359109" cy="1568241"/>
          </a:xfrm>
          <a:prstGeom prst="rect">
            <a:avLst/>
          </a:prstGeom>
          <a:solidFill>
            <a:schemeClr val="bg1"/>
          </a:solidFill>
          <a:ln w="127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sz="1800">
              <a:latin typeface="+mn-lt"/>
            </a:endParaRPr>
          </a:p>
        </p:txBody>
      </p:sp>
      <p:sp>
        <p:nvSpPr>
          <p:cNvPr id="15" name="Text Placeholder 13"/>
          <p:cNvSpPr>
            <a:spLocks noGrp="1"/>
          </p:cNvSpPr>
          <p:nvPr>
            <p:ph type="body" sz="quarter" idx="21" hasCustomPrompt="1"/>
          </p:nvPr>
        </p:nvSpPr>
        <p:spPr>
          <a:xfrm>
            <a:off x="928607" y="2858631"/>
            <a:ext cx="3364992" cy="454398"/>
          </a:xfrm>
          <a:noFill/>
        </p:spPr>
        <p:txBody>
          <a:bodyPr anchor="ctr">
            <a:noAutofit/>
          </a:bodyPr>
          <a:lstStyle>
            <a:lvl1pPr marL="0" indent="0" algn="ctr">
              <a:lnSpc>
                <a:spcPct val="100000"/>
              </a:lnSpc>
              <a:spcBef>
                <a:spcPts val="0"/>
              </a:spcBef>
              <a:buNone/>
              <a:defRPr sz="1800">
                <a:solidFill>
                  <a:srgbClr val="FF6600"/>
                </a:solidFill>
              </a:defRPr>
            </a:lvl1pPr>
            <a:lvl2pPr marL="0" indent="0" algn="ctr">
              <a:lnSpc>
                <a:spcPct val="100000"/>
              </a:lnSpc>
              <a:spcBef>
                <a:spcPts val="0"/>
              </a:spcBef>
              <a:buNone/>
              <a:defRPr sz="1800">
                <a:solidFill>
                  <a:schemeClr val="tx2"/>
                </a:solidFill>
              </a:defRPr>
            </a:lvl2pPr>
            <a:lvl3pPr marL="0" indent="0" algn="ctr">
              <a:lnSpc>
                <a:spcPct val="100000"/>
              </a:lnSpc>
              <a:spcBef>
                <a:spcPts val="0"/>
              </a:spcBef>
              <a:buNone/>
              <a:defRPr sz="1800">
                <a:solidFill>
                  <a:schemeClr val="tx2"/>
                </a:solidFill>
              </a:defRPr>
            </a:lvl3pPr>
            <a:lvl4pPr marL="0" indent="0" algn="ctr">
              <a:lnSpc>
                <a:spcPct val="100000"/>
              </a:lnSpc>
              <a:spcBef>
                <a:spcPts val="0"/>
              </a:spcBef>
              <a:buNone/>
              <a:defRPr sz="1800">
                <a:solidFill>
                  <a:schemeClr val="tx2"/>
                </a:solidFill>
              </a:defRPr>
            </a:lvl4pPr>
            <a:lvl5pPr marL="0" indent="0" algn="ctr">
              <a:lnSpc>
                <a:spcPct val="100000"/>
              </a:lnSpc>
              <a:spcBef>
                <a:spcPts val="0"/>
              </a:spcBef>
              <a:buNone/>
              <a:defRPr sz="1800">
                <a:solidFill>
                  <a:schemeClr val="tx2"/>
                </a:solidFill>
              </a:defRPr>
            </a:lvl5pPr>
            <a:lvl6pPr marL="0" indent="0" algn="ctr">
              <a:lnSpc>
                <a:spcPct val="100000"/>
              </a:lnSpc>
              <a:spcBef>
                <a:spcPts val="0"/>
              </a:spcBef>
              <a:buNone/>
              <a:defRPr sz="1800">
                <a:solidFill>
                  <a:schemeClr val="tx2"/>
                </a:solidFill>
              </a:defRPr>
            </a:lvl6pPr>
            <a:lvl7pPr marL="0" indent="0" algn="ctr">
              <a:lnSpc>
                <a:spcPct val="100000"/>
              </a:lnSpc>
              <a:spcBef>
                <a:spcPts val="0"/>
              </a:spcBef>
              <a:buNone/>
              <a:defRPr sz="1800">
                <a:solidFill>
                  <a:schemeClr val="tx2"/>
                </a:solidFill>
              </a:defRPr>
            </a:lvl7pPr>
            <a:lvl8pPr marL="0" indent="0" algn="ctr">
              <a:lnSpc>
                <a:spcPct val="100000"/>
              </a:lnSpc>
              <a:spcBef>
                <a:spcPts val="0"/>
              </a:spcBef>
              <a:buNone/>
              <a:defRPr sz="1800">
                <a:solidFill>
                  <a:schemeClr val="tx2"/>
                </a:solidFill>
              </a:defRPr>
            </a:lvl8pPr>
            <a:lvl9pPr marL="0" indent="0" algn="ctr">
              <a:lnSpc>
                <a:spcPct val="100000"/>
              </a:lnSpc>
              <a:spcBef>
                <a:spcPts val="0"/>
              </a:spcBef>
              <a:buNone/>
              <a:defRPr sz="1800">
                <a:solidFill>
                  <a:schemeClr val="tx2"/>
                </a:solidFill>
              </a:defRPr>
            </a:lvl9pPr>
          </a:lstStyle>
          <a:p>
            <a:pPr lvl="0"/>
            <a:r>
              <a:t>% Stat / Content</a:t>
            </a:r>
          </a:p>
        </p:txBody>
      </p:sp>
      <p:sp>
        <p:nvSpPr>
          <p:cNvPr id="10" name="Text Placeholder 13"/>
          <p:cNvSpPr>
            <a:spLocks noGrp="1"/>
          </p:cNvSpPr>
          <p:nvPr>
            <p:ph type="body" sz="quarter" idx="16" hasCustomPrompt="1"/>
          </p:nvPr>
        </p:nvSpPr>
        <p:spPr>
          <a:xfrm>
            <a:off x="928607" y="3360143"/>
            <a:ext cx="3364992" cy="782649"/>
          </a:xfrm>
          <a:noFill/>
        </p:spPr>
        <p:txBody>
          <a:bodyPr>
            <a:noAutofit/>
          </a:bodyPr>
          <a:lstStyle>
            <a:lvl1pPr marL="0" indent="0" algn="ctr">
              <a:lnSpc>
                <a:spcPct val="100000"/>
              </a:lnSpc>
              <a:spcBef>
                <a:spcPts val="0"/>
              </a:spcBef>
              <a:buNone/>
              <a:defRPr sz="1400"/>
            </a:lvl1pPr>
            <a:lvl2pPr marL="0" indent="0" algn="ctr">
              <a:lnSpc>
                <a:spcPct val="100000"/>
              </a:lnSpc>
              <a:spcBef>
                <a:spcPts val="0"/>
              </a:spcBef>
              <a:buNone/>
              <a:defRPr sz="1400"/>
            </a:lvl2pPr>
            <a:lvl3pPr marL="0" indent="0" algn="ctr">
              <a:lnSpc>
                <a:spcPct val="100000"/>
              </a:lnSpc>
              <a:spcBef>
                <a:spcPts val="0"/>
              </a:spcBef>
              <a:buNone/>
              <a:defRPr sz="1400"/>
            </a:lvl3pPr>
            <a:lvl4pPr marL="0" indent="0" algn="ctr">
              <a:lnSpc>
                <a:spcPct val="100000"/>
              </a:lnSpc>
              <a:spcBef>
                <a:spcPts val="0"/>
              </a:spcBef>
              <a:buNone/>
              <a:defRPr sz="1400"/>
            </a:lvl4pPr>
            <a:lvl5pPr marL="0" indent="0" algn="ctr">
              <a:lnSpc>
                <a:spcPct val="100000"/>
              </a:lnSpc>
              <a:spcBef>
                <a:spcPts val="0"/>
              </a:spcBef>
              <a:buNone/>
              <a:defRPr sz="1400"/>
            </a:lvl5pPr>
            <a:lvl6pPr marL="0" indent="0" algn="ctr">
              <a:lnSpc>
                <a:spcPct val="100000"/>
              </a:lnSpc>
              <a:spcBef>
                <a:spcPts val="0"/>
              </a:spcBef>
              <a:buNone/>
              <a:defRPr sz="1400"/>
            </a:lvl6pPr>
            <a:lvl7pPr marL="0" indent="0" algn="ctr">
              <a:lnSpc>
                <a:spcPct val="100000"/>
              </a:lnSpc>
              <a:spcBef>
                <a:spcPts val="0"/>
              </a:spcBef>
              <a:buNone/>
              <a:defRPr sz="1400"/>
            </a:lvl7pPr>
            <a:lvl8pPr marL="0" indent="0" algn="ctr">
              <a:lnSpc>
                <a:spcPct val="100000"/>
              </a:lnSpc>
              <a:spcBef>
                <a:spcPts val="0"/>
              </a:spcBef>
              <a:buNone/>
              <a:defRPr sz="1400"/>
            </a:lvl8pPr>
            <a:lvl9pPr marL="0" indent="0" algn="ctr">
              <a:lnSpc>
                <a:spcPct val="100000"/>
              </a:lnSpc>
              <a:spcBef>
                <a:spcPts val="0"/>
              </a:spcBef>
              <a:buNone/>
              <a:defRPr sz="1400"/>
            </a:lvl9pPr>
          </a:lstStyle>
          <a:p>
            <a:pPr lvl="0"/>
            <a:r>
              <a:t>Subtext here</a:t>
            </a:r>
          </a:p>
        </p:txBody>
      </p:sp>
      <p:sp>
        <p:nvSpPr>
          <p:cNvPr id="16" name="Text Placeholder 13"/>
          <p:cNvSpPr>
            <a:spLocks noGrp="1"/>
          </p:cNvSpPr>
          <p:nvPr>
            <p:ph type="body" sz="quarter" idx="22" hasCustomPrompt="1"/>
          </p:nvPr>
        </p:nvSpPr>
        <p:spPr>
          <a:xfrm>
            <a:off x="4413504" y="2858631"/>
            <a:ext cx="3364992" cy="454398"/>
          </a:xfrm>
          <a:noFill/>
        </p:spPr>
        <p:txBody>
          <a:bodyPr anchor="ctr">
            <a:noAutofit/>
          </a:bodyPr>
          <a:lstStyle>
            <a:lvl1pPr marL="0" indent="0" algn="ctr">
              <a:lnSpc>
                <a:spcPct val="100000"/>
              </a:lnSpc>
              <a:spcBef>
                <a:spcPts val="0"/>
              </a:spcBef>
              <a:buNone/>
              <a:defRPr sz="1800">
                <a:solidFill>
                  <a:srgbClr val="FF6600"/>
                </a:solidFill>
              </a:defRPr>
            </a:lvl1pPr>
            <a:lvl2pPr marL="0" indent="0" algn="ctr">
              <a:lnSpc>
                <a:spcPct val="100000"/>
              </a:lnSpc>
              <a:spcBef>
                <a:spcPts val="0"/>
              </a:spcBef>
              <a:buNone/>
              <a:defRPr sz="1800">
                <a:solidFill>
                  <a:schemeClr val="tx2"/>
                </a:solidFill>
              </a:defRPr>
            </a:lvl2pPr>
            <a:lvl3pPr marL="0" indent="0" algn="ctr">
              <a:lnSpc>
                <a:spcPct val="100000"/>
              </a:lnSpc>
              <a:spcBef>
                <a:spcPts val="0"/>
              </a:spcBef>
              <a:buNone/>
              <a:defRPr sz="1800">
                <a:solidFill>
                  <a:schemeClr val="tx2"/>
                </a:solidFill>
              </a:defRPr>
            </a:lvl3pPr>
            <a:lvl4pPr marL="0" indent="0" algn="ctr">
              <a:lnSpc>
                <a:spcPct val="100000"/>
              </a:lnSpc>
              <a:spcBef>
                <a:spcPts val="0"/>
              </a:spcBef>
              <a:buNone/>
              <a:defRPr sz="1800">
                <a:solidFill>
                  <a:schemeClr val="tx2"/>
                </a:solidFill>
              </a:defRPr>
            </a:lvl4pPr>
            <a:lvl5pPr marL="0" indent="0" algn="ctr">
              <a:lnSpc>
                <a:spcPct val="100000"/>
              </a:lnSpc>
              <a:spcBef>
                <a:spcPts val="0"/>
              </a:spcBef>
              <a:buNone/>
              <a:defRPr sz="1800">
                <a:solidFill>
                  <a:schemeClr val="tx2"/>
                </a:solidFill>
              </a:defRPr>
            </a:lvl5pPr>
            <a:lvl6pPr marL="0" indent="0" algn="ctr">
              <a:lnSpc>
                <a:spcPct val="100000"/>
              </a:lnSpc>
              <a:spcBef>
                <a:spcPts val="0"/>
              </a:spcBef>
              <a:buNone/>
              <a:defRPr sz="1800">
                <a:solidFill>
                  <a:schemeClr val="tx2"/>
                </a:solidFill>
              </a:defRPr>
            </a:lvl6pPr>
            <a:lvl7pPr marL="0" indent="0" algn="ctr">
              <a:lnSpc>
                <a:spcPct val="100000"/>
              </a:lnSpc>
              <a:spcBef>
                <a:spcPts val="0"/>
              </a:spcBef>
              <a:buNone/>
              <a:defRPr sz="1800">
                <a:solidFill>
                  <a:schemeClr val="tx2"/>
                </a:solidFill>
              </a:defRPr>
            </a:lvl7pPr>
            <a:lvl8pPr marL="0" indent="0" algn="ctr">
              <a:lnSpc>
                <a:spcPct val="100000"/>
              </a:lnSpc>
              <a:spcBef>
                <a:spcPts val="0"/>
              </a:spcBef>
              <a:buNone/>
              <a:defRPr sz="1800">
                <a:solidFill>
                  <a:schemeClr val="tx2"/>
                </a:solidFill>
              </a:defRPr>
            </a:lvl8pPr>
            <a:lvl9pPr marL="0" indent="0" algn="ctr">
              <a:lnSpc>
                <a:spcPct val="100000"/>
              </a:lnSpc>
              <a:spcBef>
                <a:spcPts val="0"/>
              </a:spcBef>
              <a:buNone/>
              <a:defRPr sz="1800">
                <a:solidFill>
                  <a:schemeClr val="tx2"/>
                </a:solidFill>
              </a:defRPr>
            </a:lvl9pPr>
          </a:lstStyle>
          <a:p>
            <a:pPr lvl="0"/>
            <a:r>
              <a:t>% Stat / Content</a:t>
            </a:r>
          </a:p>
        </p:txBody>
      </p:sp>
      <p:sp>
        <p:nvSpPr>
          <p:cNvPr id="18" name="Text Placeholder 13"/>
          <p:cNvSpPr>
            <a:spLocks noGrp="1"/>
          </p:cNvSpPr>
          <p:nvPr>
            <p:ph type="body" sz="quarter" idx="24" hasCustomPrompt="1"/>
          </p:nvPr>
        </p:nvSpPr>
        <p:spPr>
          <a:xfrm>
            <a:off x="4413504" y="3360143"/>
            <a:ext cx="3364992" cy="782649"/>
          </a:xfrm>
          <a:noFill/>
        </p:spPr>
        <p:txBody>
          <a:bodyPr>
            <a:noAutofit/>
          </a:bodyPr>
          <a:lstStyle>
            <a:lvl1pPr marL="0" indent="0" algn="ctr">
              <a:lnSpc>
                <a:spcPct val="100000"/>
              </a:lnSpc>
              <a:spcBef>
                <a:spcPts val="0"/>
              </a:spcBef>
              <a:buNone/>
              <a:defRPr sz="1400"/>
            </a:lvl1pPr>
            <a:lvl2pPr marL="0" indent="0" algn="ctr">
              <a:lnSpc>
                <a:spcPct val="100000"/>
              </a:lnSpc>
              <a:spcBef>
                <a:spcPts val="0"/>
              </a:spcBef>
              <a:buNone/>
              <a:defRPr sz="1400"/>
            </a:lvl2pPr>
            <a:lvl3pPr marL="0" indent="0" algn="ctr">
              <a:lnSpc>
                <a:spcPct val="100000"/>
              </a:lnSpc>
              <a:spcBef>
                <a:spcPts val="0"/>
              </a:spcBef>
              <a:buNone/>
              <a:defRPr sz="1400"/>
            </a:lvl3pPr>
            <a:lvl4pPr marL="0" indent="0" algn="ctr">
              <a:lnSpc>
                <a:spcPct val="100000"/>
              </a:lnSpc>
              <a:spcBef>
                <a:spcPts val="0"/>
              </a:spcBef>
              <a:buNone/>
              <a:defRPr sz="1400"/>
            </a:lvl4pPr>
            <a:lvl5pPr marL="0" indent="0" algn="ctr">
              <a:lnSpc>
                <a:spcPct val="100000"/>
              </a:lnSpc>
              <a:spcBef>
                <a:spcPts val="0"/>
              </a:spcBef>
              <a:buNone/>
              <a:defRPr sz="1400"/>
            </a:lvl5pPr>
            <a:lvl6pPr marL="0" indent="0" algn="ctr">
              <a:lnSpc>
                <a:spcPct val="100000"/>
              </a:lnSpc>
              <a:spcBef>
                <a:spcPts val="0"/>
              </a:spcBef>
              <a:buNone/>
              <a:defRPr sz="1400"/>
            </a:lvl6pPr>
            <a:lvl7pPr marL="0" indent="0" algn="ctr">
              <a:lnSpc>
                <a:spcPct val="100000"/>
              </a:lnSpc>
              <a:spcBef>
                <a:spcPts val="0"/>
              </a:spcBef>
              <a:buNone/>
              <a:defRPr sz="1400"/>
            </a:lvl7pPr>
            <a:lvl8pPr marL="0" indent="0" algn="ctr">
              <a:lnSpc>
                <a:spcPct val="100000"/>
              </a:lnSpc>
              <a:spcBef>
                <a:spcPts val="0"/>
              </a:spcBef>
              <a:buNone/>
              <a:defRPr sz="1400"/>
            </a:lvl8pPr>
            <a:lvl9pPr marL="0" indent="0" algn="ctr">
              <a:lnSpc>
                <a:spcPct val="100000"/>
              </a:lnSpc>
              <a:spcBef>
                <a:spcPts val="0"/>
              </a:spcBef>
              <a:buNone/>
              <a:defRPr sz="1400"/>
            </a:lvl9pPr>
          </a:lstStyle>
          <a:p>
            <a:pPr lvl="0"/>
            <a:r>
              <a:t>Subtext here</a:t>
            </a:r>
          </a:p>
        </p:txBody>
      </p:sp>
      <p:sp>
        <p:nvSpPr>
          <p:cNvPr id="17" name="Text Placeholder 13"/>
          <p:cNvSpPr>
            <a:spLocks noGrp="1"/>
          </p:cNvSpPr>
          <p:nvPr>
            <p:ph type="body" sz="quarter" idx="23" hasCustomPrompt="1"/>
          </p:nvPr>
        </p:nvSpPr>
        <p:spPr>
          <a:xfrm>
            <a:off x="7898401" y="2858631"/>
            <a:ext cx="3364992" cy="454398"/>
          </a:xfrm>
          <a:noFill/>
        </p:spPr>
        <p:txBody>
          <a:bodyPr anchor="ctr">
            <a:noAutofit/>
          </a:bodyPr>
          <a:lstStyle>
            <a:lvl1pPr marL="0" indent="0" algn="ctr">
              <a:lnSpc>
                <a:spcPct val="100000"/>
              </a:lnSpc>
              <a:spcBef>
                <a:spcPts val="0"/>
              </a:spcBef>
              <a:buNone/>
              <a:defRPr sz="1800">
                <a:solidFill>
                  <a:srgbClr val="FF6600"/>
                </a:solidFill>
              </a:defRPr>
            </a:lvl1pPr>
            <a:lvl2pPr marL="0" indent="0" algn="ctr">
              <a:lnSpc>
                <a:spcPct val="100000"/>
              </a:lnSpc>
              <a:spcBef>
                <a:spcPts val="0"/>
              </a:spcBef>
              <a:buNone/>
              <a:defRPr sz="1800">
                <a:solidFill>
                  <a:schemeClr val="tx2"/>
                </a:solidFill>
              </a:defRPr>
            </a:lvl2pPr>
            <a:lvl3pPr marL="0" indent="0" algn="ctr">
              <a:lnSpc>
                <a:spcPct val="100000"/>
              </a:lnSpc>
              <a:spcBef>
                <a:spcPts val="0"/>
              </a:spcBef>
              <a:buNone/>
              <a:defRPr sz="1800">
                <a:solidFill>
                  <a:schemeClr val="tx2"/>
                </a:solidFill>
              </a:defRPr>
            </a:lvl3pPr>
            <a:lvl4pPr marL="0" indent="0" algn="ctr">
              <a:lnSpc>
                <a:spcPct val="100000"/>
              </a:lnSpc>
              <a:spcBef>
                <a:spcPts val="0"/>
              </a:spcBef>
              <a:buNone/>
              <a:defRPr sz="1800">
                <a:solidFill>
                  <a:schemeClr val="tx2"/>
                </a:solidFill>
              </a:defRPr>
            </a:lvl4pPr>
            <a:lvl5pPr marL="0" indent="0" algn="ctr">
              <a:lnSpc>
                <a:spcPct val="100000"/>
              </a:lnSpc>
              <a:spcBef>
                <a:spcPts val="0"/>
              </a:spcBef>
              <a:buNone/>
              <a:defRPr sz="1800">
                <a:solidFill>
                  <a:schemeClr val="tx2"/>
                </a:solidFill>
              </a:defRPr>
            </a:lvl5pPr>
            <a:lvl6pPr marL="0" indent="0" algn="ctr">
              <a:lnSpc>
                <a:spcPct val="100000"/>
              </a:lnSpc>
              <a:spcBef>
                <a:spcPts val="0"/>
              </a:spcBef>
              <a:buNone/>
              <a:defRPr sz="1800">
                <a:solidFill>
                  <a:schemeClr val="tx2"/>
                </a:solidFill>
              </a:defRPr>
            </a:lvl6pPr>
            <a:lvl7pPr marL="0" indent="0" algn="ctr">
              <a:lnSpc>
                <a:spcPct val="100000"/>
              </a:lnSpc>
              <a:spcBef>
                <a:spcPts val="0"/>
              </a:spcBef>
              <a:buNone/>
              <a:defRPr sz="1800">
                <a:solidFill>
                  <a:schemeClr val="tx2"/>
                </a:solidFill>
              </a:defRPr>
            </a:lvl7pPr>
            <a:lvl8pPr marL="0" indent="0" algn="ctr">
              <a:lnSpc>
                <a:spcPct val="100000"/>
              </a:lnSpc>
              <a:spcBef>
                <a:spcPts val="0"/>
              </a:spcBef>
              <a:buNone/>
              <a:defRPr sz="1800">
                <a:solidFill>
                  <a:schemeClr val="tx2"/>
                </a:solidFill>
              </a:defRPr>
            </a:lvl8pPr>
            <a:lvl9pPr marL="0" indent="0" algn="ctr">
              <a:lnSpc>
                <a:spcPct val="100000"/>
              </a:lnSpc>
              <a:spcBef>
                <a:spcPts val="0"/>
              </a:spcBef>
              <a:buNone/>
              <a:defRPr sz="1800">
                <a:solidFill>
                  <a:schemeClr val="tx2"/>
                </a:solidFill>
              </a:defRPr>
            </a:lvl9pPr>
          </a:lstStyle>
          <a:p>
            <a:pPr lvl="0"/>
            <a:r>
              <a:t>% Stat / Content</a:t>
            </a:r>
          </a:p>
        </p:txBody>
      </p:sp>
      <p:sp>
        <p:nvSpPr>
          <p:cNvPr id="19" name="Text Placeholder 13"/>
          <p:cNvSpPr>
            <a:spLocks noGrp="1"/>
          </p:cNvSpPr>
          <p:nvPr>
            <p:ph type="body" sz="quarter" idx="25" hasCustomPrompt="1"/>
          </p:nvPr>
        </p:nvSpPr>
        <p:spPr>
          <a:xfrm>
            <a:off x="7898401" y="3360143"/>
            <a:ext cx="3364992" cy="782649"/>
          </a:xfrm>
          <a:noFill/>
        </p:spPr>
        <p:txBody>
          <a:bodyPr>
            <a:noAutofit/>
          </a:bodyPr>
          <a:lstStyle>
            <a:lvl1pPr marL="0" indent="0" algn="ctr">
              <a:lnSpc>
                <a:spcPct val="100000"/>
              </a:lnSpc>
              <a:spcBef>
                <a:spcPts val="0"/>
              </a:spcBef>
              <a:buNone/>
              <a:defRPr sz="1400"/>
            </a:lvl1pPr>
            <a:lvl2pPr marL="0" indent="0" algn="ctr">
              <a:lnSpc>
                <a:spcPct val="100000"/>
              </a:lnSpc>
              <a:spcBef>
                <a:spcPts val="0"/>
              </a:spcBef>
              <a:buNone/>
              <a:defRPr sz="1400"/>
            </a:lvl2pPr>
            <a:lvl3pPr marL="0" indent="0" algn="ctr">
              <a:lnSpc>
                <a:spcPct val="100000"/>
              </a:lnSpc>
              <a:spcBef>
                <a:spcPts val="0"/>
              </a:spcBef>
              <a:buNone/>
              <a:defRPr sz="1400"/>
            </a:lvl3pPr>
            <a:lvl4pPr marL="0" indent="0" algn="ctr">
              <a:lnSpc>
                <a:spcPct val="100000"/>
              </a:lnSpc>
              <a:spcBef>
                <a:spcPts val="0"/>
              </a:spcBef>
              <a:buNone/>
              <a:defRPr sz="1400"/>
            </a:lvl4pPr>
            <a:lvl5pPr marL="0" indent="0" algn="ctr">
              <a:lnSpc>
                <a:spcPct val="100000"/>
              </a:lnSpc>
              <a:spcBef>
                <a:spcPts val="0"/>
              </a:spcBef>
              <a:buNone/>
              <a:defRPr sz="1400"/>
            </a:lvl5pPr>
            <a:lvl6pPr marL="0" indent="0" algn="ctr">
              <a:lnSpc>
                <a:spcPct val="100000"/>
              </a:lnSpc>
              <a:spcBef>
                <a:spcPts val="0"/>
              </a:spcBef>
              <a:buNone/>
              <a:defRPr sz="1400"/>
            </a:lvl6pPr>
            <a:lvl7pPr marL="0" indent="0" algn="ctr">
              <a:lnSpc>
                <a:spcPct val="100000"/>
              </a:lnSpc>
              <a:spcBef>
                <a:spcPts val="0"/>
              </a:spcBef>
              <a:buNone/>
              <a:defRPr sz="1400"/>
            </a:lvl7pPr>
            <a:lvl8pPr marL="0" indent="0" algn="ctr">
              <a:lnSpc>
                <a:spcPct val="100000"/>
              </a:lnSpc>
              <a:spcBef>
                <a:spcPts val="0"/>
              </a:spcBef>
              <a:buNone/>
              <a:defRPr sz="1400"/>
            </a:lvl8pPr>
            <a:lvl9pPr marL="0" indent="0" algn="ctr">
              <a:lnSpc>
                <a:spcPct val="100000"/>
              </a:lnSpc>
              <a:spcBef>
                <a:spcPts val="0"/>
              </a:spcBef>
              <a:buNone/>
              <a:defRPr sz="1400"/>
            </a:lvl9pPr>
          </a:lstStyle>
          <a:p>
            <a:pPr lvl="0"/>
            <a:r>
              <a:t>Subtext here</a:t>
            </a:r>
          </a:p>
        </p:txBody>
      </p:sp>
    </p:spTree>
    <p:extLst>
      <p:ext uri="{BB962C8B-B14F-4D97-AF65-F5344CB8AC3E}">
        <p14:creationId xmlns:p14="http://schemas.microsoft.com/office/powerpoint/2010/main" val="2591943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4 White Text Boxes w Illustration">
    <p:spTree>
      <p:nvGrpSpPr>
        <p:cNvPr id="1" name=""/>
        <p:cNvGrpSpPr/>
        <p:nvPr/>
      </p:nvGrpSpPr>
      <p:grpSpPr>
        <a:xfrm>
          <a:off x="0" y="0"/>
          <a:ext cx="0" cy="0"/>
          <a:chOff x="0" y="0"/>
          <a:chExt cx="0" cy="0"/>
        </a:xfrm>
      </p:grpSpPr>
      <p:sp>
        <p:nvSpPr>
          <p:cNvPr id="42" name="Rectangle 41"/>
          <p:cNvSpPr/>
          <p:nvPr/>
        </p:nvSpPr>
        <p:spPr>
          <a:xfrm>
            <a:off x="0" y="1130021"/>
            <a:ext cx="12192000" cy="5194579"/>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800" b="0" i="0"/>
          </a:p>
        </p:txBody>
      </p:sp>
      <p:cxnSp>
        <p:nvCxnSpPr>
          <p:cNvPr id="30" name="Straight Connector 29"/>
          <p:cNvCxnSpPr>
            <a:cxnSpLocks/>
          </p:cNvCxnSpPr>
          <p:nvPr/>
        </p:nvCxnSpPr>
        <p:spPr bwMode="gray">
          <a:xfrm flipV="1">
            <a:off x="1" y="1139780"/>
            <a:ext cx="10596887" cy="4105249"/>
          </a:xfrm>
          <a:prstGeom prst="line">
            <a:avLst/>
          </a:prstGeom>
          <a:ln>
            <a:solidFill>
              <a:srgbClr val="C0C0C0">
                <a:alpha val="50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cxnSpLocks/>
          </p:cNvCxnSpPr>
          <p:nvPr/>
        </p:nvCxnSpPr>
        <p:spPr bwMode="gray">
          <a:xfrm flipV="1">
            <a:off x="0" y="1139780"/>
            <a:ext cx="10870467" cy="5069655"/>
          </a:xfrm>
          <a:prstGeom prst="line">
            <a:avLst/>
          </a:prstGeom>
          <a:ln>
            <a:solidFill>
              <a:srgbClr val="C0C0C0">
                <a:alpha val="50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gray">
          <a:xfrm flipV="1">
            <a:off x="1873192" y="1139779"/>
            <a:ext cx="9282752" cy="5169259"/>
          </a:xfrm>
          <a:prstGeom prst="line">
            <a:avLst/>
          </a:prstGeom>
          <a:ln>
            <a:solidFill>
              <a:srgbClr val="C0C0C0">
                <a:alpha val="50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gray">
          <a:xfrm flipV="1">
            <a:off x="3788265" y="1139779"/>
            <a:ext cx="7605575" cy="5169259"/>
          </a:xfrm>
          <a:prstGeom prst="line">
            <a:avLst/>
          </a:prstGeom>
          <a:ln>
            <a:solidFill>
              <a:srgbClr val="C0C0C0">
                <a:alpha val="50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gray">
          <a:xfrm flipV="1">
            <a:off x="5798495" y="1139779"/>
            <a:ext cx="5821349" cy="5169259"/>
          </a:xfrm>
          <a:prstGeom prst="line">
            <a:avLst/>
          </a:prstGeom>
          <a:ln>
            <a:solidFill>
              <a:srgbClr val="C0C0C0">
                <a:alpha val="50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gray">
          <a:xfrm flipV="1">
            <a:off x="7939569" y="1139779"/>
            <a:ext cx="3882489" cy="5169259"/>
          </a:xfrm>
          <a:prstGeom prst="line">
            <a:avLst/>
          </a:prstGeom>
          <a:ln>
            <a:solidFill>
              <a:srgbClr val="C0C0C0">
                <a:alpha val="50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gray">
          <a:xfrm flipV="1">
            <a:off x="9997380" y="1139779"/>
            <a:ext cx="1985256" cy="5169259"/>
          </a:xfrm>
          <a:prstGeom prst="line">
            <a:avLst/>
          </a:prstGeom>
          <a:ln>
            <a:solidFill>
              <a:srgbClr val="C0C0C0">
                <a:alpha val="50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gray">
          <a:xfrm flipV="1">
            <a:off x="11893428" y="1139779"/>
            <a:ext cx="226001" cy="5169259"/>
          </a:xfrm>
          <a:prstGeom prst="line">
            <a:avLst/>
          </a:prstGeom>
          <a:ln>
            <a:solidFill>
              <a:srgbClr val="C0C0C0">
                <a:alpha val="5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sp>
        <p:nvSpPr>
          <p:cNvPr id="28" name="Rectangle 27"/>
          <p:cNvSpPr/>
          <p:nvPr/>
        </p:nvSpPr>
        <p:spPr>
          <a:xfrm>
            <a:off x="928607" y="2174241"/>
            <a:ext cx="4864608" cy="1568241"/>
          </a:xfrm>
          <a:prstGeom prst="rect">
            <a:avLst/>
          </a:prstGeom>
          <a:solidFill>
            <a:schemeClr val="bg1"/>
          </a:solidFill>
          <a:ln w="127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sz="1800">
              <a:latin typeface="+mn-lt"/>
            </a:endParaRPr>
          </a:p>
        </p:txBody>
      </p:sp>
      <p:sp>
        <p:nvSpPr>
          <p:cNvPr id="32" name="Rectangle 31"/>
          <p:cNvSpPr/>
          <p:nvPr/>
        </p:nvSpPr>
        <p:spPr>
          <a:xfrm>
            <a:off x="6423268" y="2174241"/>
            <a:ext cx="4864608" cy="1568241"/>
          </a:xfrm>
          <a:prstGeom prst="rect">
            <a:avLst/>
          </a:prstGeom>
          <a:solidFill>
            <a:schemeClr val="bg1"/>
          </a:solidFill>
          <a:ln w="127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sz="1800">
              <a:latin typeface="+mn-lt"/>
            </a:endParaRPr>
          </a:p>
        </p:txBody>
      </p:sp>
      <p:sp>
        <p:nvSpPr>
          <p:cNvPr id="39" name="Rectangle 38"/>
          <p:cNvSpPr/>
          <p:nvPr/>
        </p:nvSpPr>
        <p:spPr>
          <a:xfrm>
            <a:off x="928607" y="3867465"/>
            <a:ext cx="4864608" cy="1568241"/>
          </a:xfrm>
          <a:prstGeom prst="rect">
            <a:avLst/>
          </a:prstGeom>
          <a:solidFill>
            <a:schemeClr val="bg1"/>
          </a:solidFill>
          <a:ln w="127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sz="1800">
              <a:latin typeface="+mn-lt"/>
            </a:endParaRPr>
          </a:p>
        </p:txBody>
      </p:sp>
      <p:sp>
        <p:nvSpPr>
          <p:cNvPr id="41" name="Rectangle 40"/>
          <p:cNvSpPr/>
          <p:nvPr/>
        </p:nvSpPr>
        <p:spPr>
          <a:xfrm>
            <a:off x="6423268" y="3867465"/>
            <a:ext cx="4864608" cy="1568241"/>
          </a:xfrm>
          <a:prstGeom prst="rect">
            <a:avLst/>
          </a:prstGeom>
          <a:solidFill>
            <a:schemeClr val="bg1"/>
          </a:solidFill>
          <a:ln w="127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sz="1800">
              <a:latin typeface="+mn-lt"/>
            </a:endParaRPr>
          </a:p>
        </p:txBody>
      </p:sp>
      <p:sp>
        <p:nvSpPr>
          <p:cNvPr id="15" name="Text Placeholder 13"/>
          <p:cNvSpPr>
            <a:spLocks noGrp="1"/>
          </p:cNvSpPr>
          <p:nvPr>
            <p:ph type="body" sz="quarter" idx="21" hasCustomPrompt="1"/>
          </p:nvPr>
        </p:nvSpPr>
        <p:spPr>
          <a:xfrm>
            <a:off x="928607" y="2387992"/>
            <a:ext cx="4864608" cy="454398"/>
          </a:xfrm>
          <a:noFill/>
        </p:spPr>
        <p:txBody>
          <a:bodyPr anchor="ctr">
            <a:noAutofit/>
          </a:bodyPr>
          <a:lstStyle>
            <a:lvl1pPr marL="0" indent="0" algn="ctr">
              <a:lnSpc>
                <a:spcPct val="100000"/>
              </a:lnSpc>
              <a:spcBef>
                <a:spcPts val="0"/>
              </a:spcBef>
              <a:buNone/>
              <a:defRPr sz="1800">
                <a:solidFill>
                  <a:srgbClr val="FF6600"/>
                </a:solidFill>
              </a:defRPr>
            </a:lvl1pPr>
            <a:lvl2pPr marL="0" indent="0" algn="ctr">
              <a:lnSpc>
                <a:spcPct val="100000"/>
              </a:lnSpc>
              <a:spcBef>
                <a:spcPts val="0"/>
              </a:spcBef>
              <a:buNone/>
              <a:defRPr sz="1800">
                <a:solidFill>
                  <a:schemeClr val="tx2"/>
                </a:solidFill>
              </a:defRPr>
            </a:lvl2pPr>
            <a:lvl3pPr marL="0" indent="0" algn="ctr">
              <a:lnSpc>
                <a:spcPct val="100000"/>
              </a:lnSpc>
              <a:spcBef>
                <a:spcPts val="0"/>
              </a:spcBef>
              <a:buNone/>
              <a:defRPr sz="1800">
                <a:solidFill>
                  <a:schemeClr val="tx2"/>
                </a:solidFill>
              </a:defRPr>
            </a:lvl3pPr>
            <a:lvl4pPr marL="0" indent="0" algn="ctr">
              <a:lnSpc>
                <a:spcPct val="100000"/>
              </a:lnSpc>
              <a:spcBef>
                <a:spcPts val="0"/>
              </a:spcBef>
              <a:buNone/>
              <a:defRPr sz="1800">
                <a:solidFill>
                  <a:schemeClr val="tx2"/>
                </a:solidFill>
              </a:defRPr>
            </a:lvl4pPr>
            <a:lvl5pPr marL="0" indent="0" algn="ctr">
              <a:lnSpc>
                <a:spcPct val="100000"/>
              </a:lnSpc>
              <a:spcBef>
                <a:spcPts val="0"/>
              </a:spcBef>
              <a:buNone/>
              <a:defRPr sz="1800">
                <a:solidFill>
                  <a:schemeClr val="tx2"/>
                </a:solidFill>
              </a:defRPr>
            </a:lvl5pPr>
            <a:lvl6pPr marL="0" indent="0" algn="ctr">
              <a:lnSpc>
                <a:spcPct val="100000"/>
              </a:lnSpc>
              <a:spcBef>
                <a:spcPts val="0"/>
              </a:spcBef>
              <a:buNone/>
              <a:defRPr sz="1800">
                <a:solidFill>
                  <a:schemeClr val="tx2"/>
                </a:solidFill>
              </a:defRPr>
            </a:lvl6pPr>
            <a:lvl7pPr marL="0" indent="0" algn="ctr">
              <a:lnSpc>
                <a:spcPct val="100000"/>
              </a:lnSpc>
              <a:spcBef>
                <a:spcPts val="0"/>
              </a:spcBef>
              <a:buNone/>
              <a:defRPr sz="1800">
                <a:solidFill>
                  <a:schemeClr val="tx2"/>
                </a:solidFill>
              </a:defRPr>
            </a:lvl7pPr>
            <a:lvl8pPr marL="0" indent="0" algn="ctr">
              <a:lnSpc>
                <a:spcPct val="100000"/>
              </a:lnSpc>
              <a:spcBef>
                <a:spcPts val="0"/>
              </a:spcBef>
              <a:buNone/>
              <a:defRPr sz="1800">
                <a:solidFill>
                  <a:schemeClr val="tx2"/>
                </a:solidFill>
              </a:defRPr>
            </a:lvl8pPr>
            <a:lvl9pPr marL="0" indent="0" algn="ctr">
              <a:lnSpc>
                <a:spcPct val="100000"/>
              </a:lnSpc>
              <a:spcBef>
                <a:spcPts val="0"/>
              </a:spcBef>
              <a:buNone/>
              <a:defRPr sz="1800">
                <a:solidFill>
                  <a:schemeClr val="tx2"/>
                </a:solidFill>
              </a:defRPr>
            </a:lvl9pPr>
          </a:lstStyle>
          <a:p>
            <a:pPr lvl="0"/>
            <a:r>
              <a:t>% Stat / Content</a:t>
            </a:r>
          </a:p>
        </p:txBody>
      </p:sp>
      <p:sp>
        <p:nvSpPr>
          <p:cNvPr id="10" name="Text Placeholder 13"/>
          <p:cNvSpPr>
            <a:spLocks noGrp="1"/>
          </p:cNvSpPr>
          <p:nvPr>
            <p:ph type="body" sz="quarter" idx="16" hasCustomPrompt="1"/>
          </p:nvPr>
        </p:nvSpPr>
        <p:spPr>
          <a:xfrm>
            <a:off x="928607" y="2889504"/>
            <a:ext cx="4864608" cy="629264"/>
          </a:xfrm>
          <a:noFill/>
        </p:spPr>
        <p:txBody>
          <a:bodyPr>
            <a:noAutofit/>
          </a:bodyPr>
          <a:lstStyle>
            <a:lvl1pPr marL="0" indent="0" algn="ctr">
              <a:lnSpc>
                <a:spcPct val="100000"/>
              </a:lnSpc>
              <a:spcBef>
                <a:spcPts val="0"/>
              </a:spcBef>
              <a:buNone/>
              <a:defRPr sz="1400"/>
            </a:lvl1pPr>
            <a:lvl2pPr marL="0" indent="0" algn="ctr">
              <a:lnSpc>
                <a:spcPct val="100000"/>
              </a:lnSpc>
              <a:spcBef>
                <a:spcPts val="0"/>
              </a:spcBef>
              <a:buNone/>
              <a:defRPr sz="1400"/>
            </a:lvl2pPr>
            <a:lvl3pPr marL="0" indent="0" algn="ctr">
              <a:lnSpc>
                <a:spcPct val="100000"/>
              </a:lnSpc>
              <a:spcBef>
                <a:spcPts val="0"/>
              </a:spcBef>
              <a:buNone/>
              <a:defRPr sz="1400"/>
            </a:lvl3pPr>
            <a:lvl4pPr marL="0" indent="0" algn="ctr">
              <a:lnSpc>
                <a:spcPct val="100000"/>
              </a:lnSpc>
              <a:spcBef>
                <a:spcPts val="0"/>
              </a:spcBef>
              <a:buNone/>
              <a:defRPr sz="1400"/>
            </a:lvl4pPr>
            <a:lvl5pPr marL="0" indent="0" algn="ctr">
              <a:lnSpc>
                <a:spcPct val="100000"/>
              </a:lnSpc>
              <a:spcBef>
                <a:spcPts val="0"/>
              </a:spcBef>
              <a:buNone/>
              <a:defRPr sz="1400"/>
            </a:lvl5pPr>
            <a:lvl6pPr marL="0" indent="0" algn="ctr">
              <a:lnSpc>
                <a:spcPct val="100000"/>
              </a:lnSpc>
              <a:spcBef>
                <a:spcPts val="0"/>
              </a:spcBef>
              <a:buNone/>
              <a:defRPr sz="1400"/>
            </a:lvl6pPr>
            <a:lvl7pPr marL="0" indent="0" algn="ctr">
              <a:lnSpc>
                <a:spcPct val="100000"/>
              </a:lnSpc>
              <a:spcBef>
                <a:spcPts val="0"/>
              </a:spcBef>
              <a:buNone/>
              <a:defRPr sz="1400"/>
            </a:lvl7pPr>
            <a:lvl8pPr marL="0" indent="0" algn="ctr">
              <a:lnSpc>
                <a:spcPct val="100000"/>
              </a:lnSpc>
              <a:spcBef>
                <a:spcPts val="0"/>
              </a:spcBef>
              <a:buNone/>
              <a:defRPr sz="1400"/>
            </a:lvl8pPr>
            <a:lvl9pPr marL="0" indent="0" algn="ctr">
              <a:lnSpc>
                <a:spcPct val="100000"/>
              </a:lnSpc>
              <a:spcBef>
                <a:spcPts val="0"/>
              </a:spcBef>
              <a:buNone/>
              <a:defRPr sz="1400"/>
            </a:lvl9pPr>
          </a:lstStyle>
          <a:p>
            <a:pPr lvl="0"/>
            <a:r>
              <a:t>Subtext here</a:t>
            </a:r>
          </a:p>
        </p:txBody>
      </p:sp>
      <p:sp>
        <p:nvSpPr>
          <p:cNvPr id="17" name="Text Placeholder 13"/>
          <p:cNvSpPr>
            <a:spLocks noGrp="1"/>
          </p:cNvSpPr>
          <p:nvPr>
            <p:ph type="body" sz="quarter" idx="23" hasCustomPrompt="1"/>
          </p:nvPr>
        </p:nvSpPr>
        <p:spPr>
          <a:xfrm>
            <a:off x="6423268" y="2387992"/>
            <a:ext cx="4864608" cy="454398"/>
          </a:xfrm>
          <a:noFill/>
        </p:spPr>
        <p:txBody>
          <a:bodyPr anchor="ctr">
            <a:noAutofit/>
          </a:bodyPr>
          <a:lstStyle>
            <a:lvl1pPr marL="0" indent="0" algn="ctr">
              <a:lnSpc>
                <a:spcPct val="100000"/>
              </a:lnSpc>
              <a:spcBef>
                <a:spcPts val="0"/>
              </a:spcBef>
              <a:buNone/>
              <a:defRPr sz="1800">
                <a:solidFill>
                  <a:srgbClr val="FF6600"/>
                </a:solidFill>
              </a:defRPr>
            </a:lvl1pPr>
            <a:lvl2pPr marL="0" indent="0" algn="ctr">
              <a:lnSpc>
                <a:spcPct val="100000"/>
              </a:lnSpc>
              <a:spcBef>
                <a:spcPts val="0"/>
              </a:spcBef>
              <a:buNone/>
              <a:defRPr sz="1800">
                <a:solidFill>
                  <a:schemeClr val="tx2"/>
                </a:solidFill>
              </a:defRPr>
            </a:lvl2pPr>
            <a:lvl3pPr marL="0" indent="0" algn="ctr">
              <a:lnSpc>
                <a:spcPct val="100000"/>
              </a:lnSpc>
              <a:spcBef>
                <a:spcPts val="0"/>
              </a:spcBef>
              <a:buNone/>
              <a:defRPr sz="1800">
                <a:solidFill>
                  <a:schemeClr val="tx2"/>
                </a:solidFill>
              </a:defRPr>
            </a:lvl3pPr>
            <a:lvl4pPr marL="0" indent="0" algn="ctr">
              <a:lnSpc>
                <a:spcPct val="100000"/>
              </a:lnSpc>
              <a:spcBef>
                <a:spcPts val="0"/>
              </a:spcBef>
              <a:buNone/>
              <a:defRPr sz="1800">
                <a:solidFill>
                  <a:schemeClr val="tx2"/>
                </a:solidFill>
              </a:defRPr>
            </a:lvl4pPr>
            <a:lvl5pPr marL="0" indent="0" algn="ctr">
              <a:lnSpc>
                <a:spcPct val="100000"/>
              </a:lnSpc>
              <a:spcBef>
                <a:spcPts val="0"/>
              </a:spcBef>
              <a:buNone/>
              <a:defRPr sz="1800">
                <a:solidFill>
                  <a:schemeClr val="tx2"/>
                </a:solidFill>
              </a:defRPr>
            </a:lvl5pPr>
            <a:lvl6pPr marL="0" indent="0" algn="ctr">
              <a:lnSpc>
                <a:spcPct val="100000"/>
              </a:lnSpc>
              <a:spcBef>
                <a:spcPts val="0"/>
              </a:spcBef>
              <a:buNone/>
              <a:defRPr sz="1800">
                <a:solidFill>
                  <a:schemeClr val="tx2"/>
                </a:solidFill>
              </a:defRPr>
            </a:lvl6pPr>
            <a:lvl7pPr marL="0" indent="0" algn="ctr">
              <a:lnSpc>
                <a:spcPct val="100000"/>
              </a:lnSpc>
              <a:spcBef>
                <a:spcPts val="0"/>
              </a:spcBef>
              <a:buNone/>
              <a:defRPr sz="1800">
                <a:solidFill>
                  <a:schemeClr val="tx2"/>
                </a:solidFill>
              </a:defRPr>
            </a:lvl7pPr>
            <a:lvl8pPr marL="0" indent="0" algn="ctr">
              <a:lnSpc>
                <a:spcPct val="100000"/>
              </a:lnSpc>
              <a:spcBef>
                <a:spcPts val="0"/>
              </a:spcBef>
              <a:buNone/>
              <a:defRPr sz="1800">
                <a:solidFill>
                  <a:schemeClr val="tx2"/>
                </a:solidFill>
              </a:defRPr>
            </a:lvl8pPr>
            <a:lvl9pPr marL="0" indent="0" algn="ctr">
              <a:lnSpc>
                <a:spcPct val="100000"/>
              </a:lnSpc>
              <a:spcBef>
                <a:spcPts val="0"/>
              </a:spcBef>
              <a:buNone/>
              <a:defRPr sz="1800">
                <a:solidFill>
                  <a:schemeClr val="tx2"/>
                </a:solidFill>
              </a:defRPr>
            </a:lvl9pPr>
          </a:lstStyle>
          <a:p>
            <a:pPr lvl="0"/>
            <a:r>
              <a:t>% Stat / Content</a:t>
            </a:r>
          </a:p>
        </p:txBody>
      </p:sp>
      <p:sp>
        <p:nvSpPr>
          <p:cNvPr id="19" name="Text Placeholder 13"/>
          <p:cNvSpPr>
            <a:spLocks noGrp="1"/>
          </p:cNvSpPr>
          <p:nvPr>
            <p:ph type="body" sz="quarter" idx="25" hasCustomPrompt="1"/>
          </p:nvPr>
        </p:nvSpPr>
        <p:spPr>
          <a:xfrm>
            <a:off x="6423268" y="2889504"/>
            <a:ext cx="4864608" cy="629264"/>
          </a:xfrm>
          <a:noFill/>
        </p:spPr>
        <p:txBody>
          <a:bodyPr>
            <a:noAutofit/>
          </a:bodyPr>
          <a:lstStyle>
            <a:lvl1pPr marL="0" indent="0" algn="ctr">
              <a:lnSpc>
                <a:spcPct val="100000"/>
              </a:lnSpc>
              <a:spcBef>
                <a:spcPts val="0"/>
              </a:spcBef>
              <a:buNone/>
              <a:defRPr sz="1400"/>
            </a:lvl1pPr>
            <a:lvl2pPr marL="0" indent="0" algn="ctr">
              <a:lnSpc>
                <a:spcPct val="100000"/>
              </a:lnSpc>
              <a:spcBef>
                <a:spcPts val="0"/>
              </a:spcBef>
              <a:buNone/>
              <a:defRPr sz="1400"/>
            </a:lvl2pPr>
            <a:lvl3pPr marL="0" indent="0" algn="ctr">
              <a:lnSpc>
                <a:spcPct val="100000"/>
              </a:lnSpc>
              <a:spcBef>
                <a:spcPts val="0"/>
              </a:spcBef>
              <a:buNone/>
              <a:defRPr sz="1400"/>
            </a:lvl3pPr>
            <a:lvl4pPr marL="0" indent="0" algn="ctr">
              <a:lnSpc>
                <a:spcPct val="100000"/>
              </a:lnSpc>
              <a:spcBef>
                <a:spcPts val="0"/>
              </a:spcBef>
              <a:buNone/>
              <a:defRPr sz="1400"/>
            </a:lvl4pPr>
            <a:lvl5pPr marL="0" indent="0" algn="ctr">
              <a:lnSpc>
                <a:spcPct val="100000"/>
              </a:lnSpc>
              <a:spcBef>
                <a:spcPts val="0"/>
              </a:spcBef>
              <a:buNone/>
              <a:defRPr sz="1400"/>
            </a:lvl5pPr>
            <a:lvl6pPr marL="0" indent="0" algn="ctr">
              <a:lnSpc>
                <a:spcPct val="100000"/>
              </a:lnSpc>
              <a:spcBef>
                <a:spcPts val="0"/>
              </a:spcBef>
              <a:buNone/>
              <a:defRPr sz="1400"/>
            </a:lvl6pPr>
            <a:lvl7pPr marL="0" indent="0" algn="ctr">
              <a:lnSpc>
                <a:spcPct val="100000"/>
              </a:lnSpc>
              <a:spcBef>
                <a:spcPts val="0"/>
              </a:spcBef>
              <a:buNone/>
              <a:defRPr sz="1400"/>
            </a:lvl7pPr>
            <a:lvl8pPr marL="0" indent="0" algn="ctr">
              <a:lnSpc>
                <a:spcPct val="100000"/>
              </a:lnSpc>
              <a:spcBef>
                <a:spcPts val="0"/>
              </a:spcBef>
              <a:buNone/>
              <a:defRPr sz="1400"/>
            </a:lvl8pPr>
            <a:lvl9pPr marL="0" indent="0" algn="ctr">
              <a:lnSpc>
                <a:spcPct val="100000"/>
              </a:lnSpc>
              <a:spcBef>
                <a:spcPts val="0"/>
              </a:spcBef>
              <a:buNone/>
              <a:defRPr sz="1400"/>
            </a:lvl9pPr>
          </a:lstStyle>
          <a:p>
            <a:pPr lvl="0"/>
            <a:r>
              <a:t>Subtext here</a:t>
            </a:r>
          </a:p>
        </p:txBody>
      </p:sp>
      <p:sp>
        <p:nvSpPr>
          <p:cNvPr id="33" name="Text Placeholder 13"/>
          <p:cNvSpPr>
            <a:spLocks noGrp="1"/>
          </p:cNvSpPr>
          <p:nvPr>
            <p:ph type="body" sz="quarter" idx="26" hasCustomPrompt="1"/>
          </p:nvPr>
        </p:nvSpPr>
        <p:spPr>
          <a:xfrm>
            <a:off x="928607" y="4040456"/>
            <a:ext cx="4864608" cy="454398"/>
          </a:xfrm>
          <a:noFill/>
        </p:spPr>
        <p:txBody>
          <a:bodyPr anchor="ctr">
            <a:noAutofit/>
          </a:bodyPr>
          <a:lstStyle>
            <a:lvl1pPr marL="0" indent="0" algn="ctr">
              <a:lnSpc>
                <a:spcPct val="100000"/>
              </a:lnSpc>
              <a:spcBef>
                <a:spcPts val="0"/>
              </a:spcBef>
              <a:buNone/>
              <a:defRPr sz="1800">
                <a:solidFill>
                  <a:srgbClr val="FF6600"/>
                </a:solidFill>
              </a:defRPr>
            </a:lvl1pPr>
            <a:lvl2pPr marL="0" indent="0" algn="ctr">
              <a:lnSpc>
                <a:spcPct val="100000"/>
              </a:lnSpc>
              <a:spcBef>
                <a:spcPts val="0"/>
              </a:spcBef>
              <a:buNone/>
              <a:defRPr sz="1800">
                <a:solidFill>
                  <a:schemeClr val="tx2"/>
                </a:solidFill>
              </a:defRPr>
            </a:lvl2pPr>
            <a:lvl3pPr marL="0" indent="0" algn="ctr">
              <a:lnSpc>
                <a:spcPct val="100000"/>
              </a:lnSpc>
              <a:spcBef>
                <a:spcPts val="0"/>
              </a:spcBef>
              <a:buNone/>
              <a:defRPr sz="1800">
                <a:solidFill>
                  <a:schemeClr val="tx2"/>
                </a:solidFill>
              </a:defRPr>
            </a:lvl3pPr>
            <a:lvl4pPr marL="0" indent="0" algn="ctr">
              <a:lnSpc>
                <a:spcPct val="100000"/>
              </a:lnSpc>
              <a:spcBef>
                <a:spcPts val="0"/>
              </a:spcBef>
              <a:buNone/>
              <a:defRPr sz="1800">
                <a:solidFill>
                  <a:schemeClr val="tx2"/>
                </a:solidFill>
              </a:defRPr>
            </a:lvl4pPr>
            <a:lvl5pPr marL="0" indent="0" algn="ctr">
              <a:lnSpc>
                <a:spcPct val="100000"/>
              </a:lnSpc>
              <a:spcBef>
                <a:spcPts val="0"/>
              </a:spcBef>
              <a:buNone/>
              <a:defRPr sz="1800">
                <a:solidFill>
                  <a:schemeClr val="tx2"/>
                </a:solidFill>
              </a:defRPr>
            </a:lvl5pPr>
            <a:lvl6pPr marL="0" indent="0" algn="ctr">
              <a:lnSpc>
                <a:spcPct val="100000"/>
              </a:lnSpc>
              <a:spcBef>
                <a:spcPts val="0"/>
              </a:spcBef>
              <a:buNone/>
              <a:defRPr sz="1800">
                <a:solidFill>
                  <a:schemeClr val="tx2"/>
                </a:solidFill>
              </a:defRPr>
            </a:lvl6pPr>
            <a:lvl7pPr marL="0" indent="0" algn="ctr">
              <a:lnSpc>
                <a:spcPct val="100000"/>
              </a:lnSpc>
              <a:spcBef>
                <a:spcPts val="0"/>
              </a:spcBef>
              <a:buNone/>
              <a:defRPr sz="1800">
                <a:solidFill>
                  <a:schemeClr val="tx2"/>
                </a:solidFill>
              </a:defRPr>
            </a:lvl7pPr>
            <a:lvl8pPr marL="0" indent="0" algn="ctr">
              <a:lnSpc>
                <a:spcPct val="100000"/>
              </a:lnSpc>
              <a:spcBef>
                <a:spcPts val="0"/>
              </a:spcBef>
              <a:buNone/>
              <a:defRPr sz="1800">
                <a:solidFill>
                  <a:schemeClr val="tx2"/>
                </a:solidFill>
              </a:defRPr>
            </a:lvl8pPr>
            <a:lvl9pPr marL="0" indent="0" algn="ctr">
              <a:lnSpc>
                <a:spcPct val="100000"/>
              </a:lnSpc>
              <a:spcBef>
                <a:spcPts val="0"/>
              </a:spcBef>
              <a:buNone/>
              <a:defRPr sz="1800">
                <a:solidFill>
                  <a:schemeClr val="tx2"/>
                </a:solidFill>
              </a:defRPr>
            </a:lvl9pPr>
          </a:lstStyle>
          <a:p>
            <a:pPr lvl="0"/>
            <a:r>
              <a:t>% Stat / Content</a:t>
            </a:r>
          </a:p>
        </p:txBody>
      </p:sp>
      <p:sp>
        <p:nvSpPr>
          <p:cNvPr id="34" name="Text Placeholder 13"/>
          <p:cNvSpPr>
            <a:spLocks noGrp="1"/>
          </p:cNvSpPr>
          <p:nvPr>
            <p:ph type="body" sz="quarter" idx="27" hasCustomPrompt="1"/>
          </p:nvPr>
        </p:nvSpPr>
        <p:spPr>
          <a:xfrm>
            <a:off x="928607" y="4541968"/>
            <a:ext cx="4864608" cy="629264"/>
          </a:xfrm>
          <a:noFill/>
        </p:spPr>
        <p:txBody>
          <a:bodyPr>
            <a:noAutofit/>
          </a:bodyPr>
          <a:lstStyle>
            <a:lvl1pPr marL="0" indent="0" algn="ctr">
              <a:lnSpc>
                <a:spcPct val="100000"/>
              </a:lnSpc>
              <a:spcBef>
                <a:spcPts val="0"/>
              </a:spcBef>
              <a:buNone/>
              <a:defRPr sz="1400"/>
            </a:lvl1pPr>
            <a:lvl2pPr marL="0" indent="0" algn="ctr">
              <a:lnSpc>
                <a:spcPct val="100000"/>
              </a:lnSpc>
              <a:spcBef>
                <a:spcPts val="0"/>
              </a:spcBef>
              <a:buNone/>
              <a:defRPr sz="1400"/>
            </a:lvl2pPr>
            <a:lvl3pPr marL="0" indent="0" algn="ctr">
              <a:lnSpc>
                <a:spcPct val="100000"/>
              </a:lnSpc>
              <a:spcBef>
                <a:spcPts val="0"/>
              </a:spcBef>
              <a:buNone/>
              <a:defRPr sz="1400"/>
            </a:lvl3pPr>
            <a:lvl4pPr marL="0" indent="0" algn="ctr">
              <a:lnSpc>
                <a:spcPct val="100000"/>
              </a:lnSpc>
              <a:spcBef>
                <a:spcPts val="0"/>
              </a:spcBef>
              <a:buNone/>
              <a:defRPr sz="1400"/>
            </a:lvl4pPr>
            <a:lvl5pPr marL="0" indent="0" algn="ctr">
              <a:lnSpc>
                <a:spcPct val="100000"/>
              </a:lnSpc>
              <a:spcBef>
                <a:spcPts val="0"/>
              </a:spcBef>
              <a:buNone/>
              <a:defRPr sz="1400"/>
            </a:lvl5pPr>
            <a:lvl6pPr marL="0" indent="0" algn="ctr">
              <a:lnSpc>
                <a:spcPct val="100000"/>
              </a:lnSpc>
              <a:spcBef>
                <a:spcPts val="0"/>
              </a:spcBef>
              <a:buNone/>
              <a:defRPr sz="1400"/>
            </a:lvl6pPr>
            <a:lvl7pPr marL="0" indent="0" algn="ctr">
              <a:lnSpc>
                <a:spcPct val="100000"/>
              </a:lnSpc>
              <a:spcBef>
                <a:spcPts val="0"/>
              </a:spcBef>
              <a:buNone/>
              <a:defRPr sz="1400"/>
            </a:lvl7pPr>
            <a:lvl8pPr marL="0" indent="0" algn="ctr">
              <a:lnSpc>
                <a:spcPct val="100000"/>
              </a:lnSpc>
              <a:spcBef>
                <a:spcPts val="0"/>
              </a:spcBef>
              <a:buNone/>
              <a:defRPr sz="1400"/>
            </a:lvl8pPr>
            <a:lvl9pPr marL="0" indent="0" algn="ctr">
              <a:lnSpc>
                <a:spcPct val="100000"/>
              </a:lnSpc>
              <a:spcBef>
                <a:spcPts val="0"/>
              </a:spcBef>
              <a:buNone/>
              <a:defRPr sz="1400"/>
            </a:lvl9pPr>
          </a:lstStyle>
          <a:p>
            <a:pPr lvl="0"/>
            <a:r>
              <a:t>Subtext here</a:t>
            </a:r>
          </a:p>
        </p:txBody>
      </p:sp>
      <p:sp>
        <p:nvSpPr>
          <p:cNvPr id="37" name="Text Placeholder 13"/>
          <p:cNvSpPr>
            <a:spLocks noGrp="1"/>
          </p:cNvSpPr>
          <p:nvPr>
            <p:ph type="body" sz="quarter" idx="30" hasCustomPrompt="1"/>
          </p:nvPr>
        </p:nvSpPr>
        <p:spPr>
          <a:xfrm>
            <a:off x="6423268" y="4040456"/>
            <a:ext cx="4864608" cy="454398"/>
          </a:xfrm>
          <a:noFill/>
        </p:spPr>
        <p:txBody>
          <a:bodyPr anchor="ctr">
            <a:noAutofit/>
          </a:bodyPr>
          <a:lstStyle>
            <a:lvl1pPr marL="0" indent="0" algn="ctr">
              <a:lnSpc>
                <a:spcPct val="100000"/>
              </a:lnSpc>
              <a:spcBef>
                <a:spcPts val="0"/>
              </a:spcBef>
              <a:buNone/>
              <a:defRPr sz="1800">
                <a:solidFill>
                  <a:srgbClr val="FF6600"/>
                </a:solidFill>
              </a:defRPr>
            </a:lvl1pPr>
            <a:lvl2pPr marL="0" indent="0" algn="ctr">
              <a:lnSpc>
                <a:spcPct val="100000"/>
              </a:lnSpc>
              <a:spcBef>
                <a:spcPts val="0"/>
              </a:spcBef>
              <a:buNone/>
              <a:defRPr sz="1800">
                <a:solidFill>
                  <a:schemeClr val="tx2"/>
                </a:solidFill>
              </a:defRPr>
            </a:lvl2pPr>
            <a:lvl3pPr marL="0" indent="0" algn="ctr">
              <a:lnSpc>
                <a:spcPct val="100000"/>
              </a:lnSpc>
              <a:spcBef>
                <a:spcPts val="0"/>
              </a:spcBef>
              <a:buNone/>
              <a:defRPr sz="1800">
                <a:solidFill>
                  <a:schemeClr val="tx2"/>
                </a:solidFill>
              </a:defRPr>
            </a:lvl3pPr>
            <a:lvl4pPr marL="0" indent="0" algn="ctr">
              <a:lnSpc>
                <a:spcPct val="100000"/>
              </a:lnSpc>
              <a:spcBef>
                <a:spcPts val="0"/>
              </a:spcBef>
              <a:buNone/>
              <a:defRPr sz="1800">
                <a:solidFill>
                  <a:schemeClr val="tx2"/>
                </a:solidFill>
              </a:defRPr>
            </a:lvl4pPr>
            <a:lvl5pPr marL="0" indent="0" algn="ctr">
              <a:lnSpc>
                <a:spcPct val="100000"/>
              </a:lnSpc>
              <a:spcBef>
                <a:spcPts val="0"/>
              </a:spcBef>
              <a:buNone/>
              <a:defRPr sz="1800">
                <a:solidFill>
                  <a:schemeClr val="tx2"/>
                </a:solidFill>
              </a:defRPr>
            </a:lvl5pPr>
            <a:lvl6pPr marL="0" indent="0" algn="ctr">
              <a:lnSpc>
                <a:spcPct val="100000"/>
              </a:lnSpc>
              <a:spcBef>
                <a:spcPts val="0"/>
              </a:spcBef>
              <a:buNone/>
              <a:defRPr sz="1800">
                <a:solidFill>
                  <a:schemeClr val="tx2"/>
                </a:solidFill>
              </a:defRPr>
            </a:lvl6pPr>
            <a:lvl7pPr marL="0" indent="0" algn="ctr">
              <a:lnSpc>
                <a:spcPct val="100000"/>
              </a:lnSpc>
              <a:spcBef>
                <a:spcPts val="0"/>
              </a:spcBef>
              <a:buNone/>
              <a:defRPr sz="1800">
                <a:solidFill>
                  <a:schemeClr val="tx2"/>
                </a:solidFill>
              </a:defRPr>
            </a:lvl7pPr>
            <a:lvl8pPr marL="0" indent="0" algn="ctr">
              <a:lnSpc>
                <a:spcPct val="100000"/>
              </a:lnSpc>
              <a:spcBef>
                <a:spcPts val="0"/>
              </a:spcBef>
              <a:buNone/>
              <a:defRPr sz="1800">
                <a:solidFill>
                  <a:schemeClr val="tx2"/>
                </a:solidFill>
              </a:defRPr>
            </a:lvl8pPr>
            <a:lvl9pPr marL="0" indent="0" algn="ctr">
              <a:lnSpc>
                <a:spcPct val="100000"/>
              </a:lnSpc>
              <a:spcBef>
                <a:spcPts val="0"/>
              </a:spcBef>
              <a:buNone/>
              <a:defRPr sz="1800">
                <a:solidFill>
                  <a:schemeClr val="tx2"/>
                </a:solidFill>
              </a:defRPr>
            </a:lvl9pPr>
          </a:lstStyle>
          <a:p>
            <a:pPr lvl="0"/>
            <a:r>
              <a:t>% Stat / Content</a:t>
            </a:r>
          </a:p>
        </p:txBody>
      </p:sp>
      <p:sp>
        <p:nvSpPr>
          <p:cNvPr id="38" name="Text Placeholder 13"/>
          <p:cNvSpPr>
            <a:spLocks noGrp="1"/>
          </p:cNvSpPr>
          <p:nvPr>
            <p:ph type="body" sz="quarter" idx="31" hasCustomPrompt="1"/>
          </p:nvPr>
        </p:nvSpPr>
        <p:spPr>
          <a:xfrm>
            <a:off x="6423268" y="4541968"/>
            <a:ext cx="4864608" cy="629264"/>
          </a:xfrm>
          <a:noFill/>
        </p:spPr>
        <p:txBody>
          <a:bodyPr>
            <a:noAutofit/>
          </a:bodyPr>
          <a:lstStyle>
            <a:lvl1pPr marL="0" indent="0" algn="ctr">
              <a:lnSpc>
                <a:spcPct val="100000"/>
              </a:lnSpc>
              <a:spcBef>
                <a:spcPts val="0"/>
              </a:spcBef>
              <a:buNone/>
              <a:defRPr sz="1400"/>
            </a:lvl1pPr>
            <a:lvl2pPr marL="0" indent="0" algn="ctr">
              <a:lnSpc>
                <a:spcPct val="100000"/>
              </a:lnSpc>
              <a:spcBef>
                <a:spcPts val="0"/>
              </a:spcBef>
              <a:buNone/>
              <a:defRPr sz="1400"/>
            </a:lvl2pPr>
            <a:lvl3pPr marL="0" indent="0" algn="ctr">
              <a:lnSpc>
                <a:spcPct val="100000"/>
              </a:lnSpc>
              <a:spcBef>
                <a:spcPts val="0"/>
              </a:spcBef>
              <a:buNone/>
              <a:defRPr sz="1400"/>
            </a:lvl3pPr>
            <a:lvl4pPr marL="0" indent="0" algn="ctr">
              <a:lnSpc>
                <a:spcPct val="100000"/>
              </a:lnSpc>
              <a:spcBef>
                <a:spcPts val="0"/>
              </a:spcBef>
              <a:buNone/>
              <a:defRPr sz="1400"/>
            </a:lvl4pPr>
            <a:lvl5pPr marL="0" indent="0" algn="ctr">
              <a:lnSpc>
                <a:spcPct val="100000"/>
              </a:lnSpc>
              <a:spcBef>
                <a:spcPts val="0"/>
              </a:spcBef>
              <a:buNone/>
              <a:defRPr sz="1400"/>
            </a:lvl5pPr>
            <a:lvl6pPr marL="0" indent="0" algn="ctr">
              <a:lnSpc>
                <a:spcPct val="100000"/>
              </a:lnSpc>
              <a:spcBef>
                <a:spcPts val="0"/>
              </a:spcBef>
              <a:buNone/>
              <a:defRPr sz="1400"/>
            </a:lvl6pPr>
            <a:lvl7pPr marL="0" indent="0" algn="ctr">
              <a:lnSpc>
                <a:spcPct val="100000"/>
              </a:lnSpc>
              <a:spcBef>
                <a:spcPts val="0"/>
              </a:spcBef>
              <a:buNone/>
              <a:defRPr sz="1400"/>
            </a:lvl7pPr>
            <a:lvl8pPr marL="0" indent="0" algn="ctr">
              <a:lnSpc>
                <a:spcPct val="100000"/>
              </a:lnSpc>
              <a:spcBef>
                <a:spcPts val="0"/>
              </a:spcBef>
              <a:buNone/>
              <a:defRPr sz="1400"/>
            </a:lvl8pPr>
            <a:lvl9pPr marL="0" indent="0" algn="ctr">
              <a:lnSpc>
                <a:spcPct val="100000"/>
              </a:lnSpc>
              <a:spcBef>
                <a:spcPts val="0"/>
              </a:spcBef>
              <a:buNone/>
              <a:defRPr sz="1400"/>
            </a:lvl9pPr>
          </a:lstStyle>
          <a:p>
            <a:pPr lvl="0"/>
            <a:r>
              <a:t>Subtext here</a:t>
            </a:r>
          </a:p>
        </p:txBody>
      </p:sp>
    </p:spTree>
    <p:extLst>
      <p:ext uri="{BB962C8B-B14F-4D97-AF65-F5344CB8AC3E}">
        <p14:creationId xmlns:p14="http://schemas.microsoft.com/office/powerpoint/2010/main" val="16819031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6 White Text Boxes w Illustration">
    <p:spTree>
      <p:nvGrpSpPr>
        <p:cNvPr id="1" name=""/>
        <p:cNvGrpSpPr/>
        <p:nvPr/>
      </p:nvGrpSpPr>
      <p:grpSpPr>
        <a:xfrm>
          <a:off x="0" y="0"/>
          <a:ext cx="0" cy="0"/>
          <a:chOff x="0" y="0"/>
          <a:chExt cx="0" cy="0"/>
        </a:xfrm>
      </p:grpSpPr>
      <p:sp>
        <p:nvSpPr>
          <p:cNvPr id="42" name="Rectangle 41"/>
          <p:cNvSpPr/>
          <p:nvPr/>
        </p:nvSpPr>
        <p:spPr>
          <a:xfrm>
            <a:off x="0" y="1130021"/>
            <a:ext cx="12192000" cy="5194579"/>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800" b="0" i="0"/>
          </a:p>
        </p:txBody>
      </p:sp>
      <p:cxnSp>
        <p:nvCxnSpPr>
          <p:cNvPr id="30" name="Straight Connector 29"/>
          <p:cNvCxnSpPr>
            <a:cxnSpLocks/>
          </p:cNvCxnSpPr>
          <p:nvPr/>
        </p:nvCxnSpPr>
        <p:spPr bwMode="gray">
          <a:xfrm flipV="1">
            <a:off x="1" y="1139780"/>
            <a:ext cx="10596887" cy="4105249"/>
          </a:xfrm>
          <a:prstGeom prst="line">
            <a:avLst/>
          </a:prstGeom>
          <a:ln>
            <a:solidFill>
              <a:srgbClr val="C0C0C0">
                <a:alpha val="50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cxnSpLocks/>
          </p:cNvCxnSpPr>
          <p:nvPr/>
        </p:nvCxnSpPr>
        <p:spPr bwMode="gray">
          <a:xfrm flipV="1">
            <a:off x="0" y="1139780"/>
            <a:ext cx="10870467" cy="5069655"/>
          </a:xfrm>
          <a:prstGeom prst="line">
            <a:avLst/>
          </a:prstGeom>
          <a:ln>
            <a:solidFill>
              <a:srgbClr val="C0C0C0">
                <a:alpha val="50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gray">
          <a:xfrm flipV="1">
            <a:off x="1873192" y="1139779"/>
            <a:ext cx="9282752" cy="5169259"/>
          </a:xfrm>
          <a:prstGeom prst="line">
            <a:avLst/>
          </a:prstGeom>
          <a:ln>
            <a:solidFill>
              <a:srgbClr val="C0C0C0">
                <a:alpha val="50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gray">
          <a:xfrm flipV="1">
            <a:off x="3788265" y="1139779"/>
            <a:ext cx="7605575" cy="5169259"/>
          </a:xfrm>
          <a:prstGeom prst="line">
            <a:avLst/>
          </a:prstGeom>
          <a:ln>
            <a:solidFill>
              <a:srgbClr val="C0C0C0">
                <a:alpha val="50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gray">
          <a:xfrm flipV="1">
            <a:off x="5798495" y="1139779"/>
            <a:ext cx="5821349" cy="5169259"/>
          </a:xfrm>
          <a:prstGeom prst="line">
            <a:avLst/>
          </a:prstGeom>
          <a:ln>
            <a:solidFill>
              <a:srgbClr val="C0C0C0">
                <a:alpha val="50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gray">
          <a:xfrm flipV="1">
            <a:off x="7939569" y="1139779"/>
            <a:ext cx="3882489" cy="5169259"/>
          </a:xfrm>
          <a:prstGeom prst="line">
            <a:avLst/>
          </a:prstGeom>
          <a:ln>
            <a:solidFill>
              <a:srgbClr val="C0C0C0">
                <a:alpha val="50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gray">
          <a:xfrm flipV="1">
            <a:off x="9997380" y="1139779"/>
            <a:ext cx="1985256" cy="5169259"/>
          </a:xfrm>
          <a:prstGeom prst="line">
            <a:avLst/>
          </a:prstGeom>
          <a:ln>
            <a:solidFill>
              <a:srgbClr val="C0C0C0">
                <a:alpha val="50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gray">
          <a:xfrm flipV="1">
            <a:off x="11893428" y="1139779"/>
            <a:ext cx="226001" cy="5169259"/>
          </a:xfrm>
          <a:prstGeom prst="line">
            <a:avLst/>
          </a:prstGeom>
          <a:ln>
            <a:solidFill>
              <a:srgbClr val="C0C0C0">
                <a:alpha val="5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sp>
        <p:nvSpPr>
          <p:cNvPr id="28" name="Rectangle 27"/>
          <p:cNvSpPr/>
          <p:nvPr/>
        </p:nvSpPr>
        <p:spPr>
          <a:xfrm>
            <a:off x="931548" y="2174241"/>
            <a:ext cx="3359109" cy="1568241"/>
          </a:xfrm>
          <a:prstGeom prst="rect">
            <a:avLst/>
          </a:prstGeom>
          <a:solidFill>
            <a:schemeClr val="bg1"/>
          </a:solidFill>
          <a:ln w="127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sz="1800">
              <a:latin typeface="+mn-lt"/>
            </a:endParaRPr>
          </a:p>
        </p:txBody>
      </p:sp>
      <p:sp>
        <p:nvSpPr>
          <p:cNvPr id="31" name="Rectangle 30"/>
          <p:cNvSpPr/>
          <p:nvPr/>
        </p:nvSpPr>
        <p:spPr>
          <a:xfrm>
            <a:off x="4416446" y="2174241"/>
            <a:ext cx="3359109" cy="1568241"/>
          </a:xfrm>
          <a:prstGeom prst="rect">
            <a:avLst/>
          </a:prstGeom>
          <a:solidFill>
            <a:schemeClr val="bg1"/>
          </a:solidFill>
          <a:ln w="127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sz="1800">
              <a:latin typeface="+mn-lt"/>
            </a:endParaRPr>
          </a:p>
        </p:txBody>
      </p:sp>
      <p:sp>
        <p:nvSpPr>
          <p:cNvPr id="32" name="Rectangle 31"/>
          <p:cNvSpPr/>
          <p:nvPr/>
        </p:nvSpPr>
        <p:spPr>
          <a:xfrm>
            <a:off x="7904284" y="2174241"/>
            <a:ext cx="3359109" cy="1568241"/>
          </a:xfrm>
          <a:prstGeom prst="rect">
            <a:avLst/>
          </a:prstGeom>
          <a:solidFill>
            <a:schemeClr val="bg1"/>
          </a:solidFill>
          <a:ln w="127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sz="1800">
              <a:latin typeface="+mn-lt"/>
            </a:endParaRPr>
          </a:p>
        </p:txBody>
      </p:sp>
      <p:sp>
        <p:nvSpPr>
          <p:cNvPr id="39" name="Rectangle 38"/>
          <p:cNvSpPr/>
          <p:nvPr/>
        </p:nvSpPr>
        <p:spPr>
          <a:xfrm>
            <a:off x="942767" y="3867465"/>
            <a:ext cx="3359109" cy="1568241"/>
          </a:xfrm>
          <a:prstGeom prst="rect">
            <a:avLst/>
          </a:prstGeom>
          <a:solidFill>
            <a:schemeClr val="bg1"/>
          </a:solidFill>
          <a:ln w="127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sz="1800">
              <a:latin typeface="+mn-lt"/>
            </a:endParaRPr>
          </a:p>
        </p:txBody>
      </p:sp>
      <p:sp>
        <p:nvSpPr>
          <p:cNvPr id="40" name="Rectangle 39"/>
          <p:cNvSpPr/>
          <p:nvPr/>
        </p:nvSpPr>
        <p:spPr>
          <a:xfrm>
            <a:off x="4427664" y="3867465"/>
            <a:ext cx="3359109" cy="1568241"/>
          </a:xfrm>
          <a:prstGeom prst="rect">
            <a:avLst/>
          </a:prstGeom>
          <a:solidFill>
            <a:schemeClr val="bg1"/>
          </a:solidFill>
          <a:ln w="127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sz="1800">
              <a:latin typeface="+mn-lt"/>
            </a:endParaRPr>
          </a:p>
        </p:txBody>
      </p:sp>
      <p:sp>
        <p:nvSpPr>
          <p:cNvPr id="41" name="Rectangle 40"/>
          <p:cNvSpPr/>
          <p:nvPr/>
        </p:nvSpPr>
        <p:spPr>
          <a:xfrm>
            <a:off x="7915503" y="3867465"/>
            <a:ext cx="3359109" cy="1568241"/>
          </a:xfrm>
          <a:prstGeom prst="rect">
            <a:avLst/>
          </a:prstGeom>
          <a:solidFill>
            <a:schemeClr val="bg1"/>
          </a:solidFill>
          <a:ln w="127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sz="1800">
              <a:latin typeface="+mn-lt"/>
            </a:endParaRPr>
          </a:p>
        </p:txBody>
      </p:sp>
      <p:sp>
        <p:nvSpPr>
          <p:cNvPr id="15" name="Text Placeholder 13"/>
          <p:cNvSpPr>
            <a:spLocks noGrp="1"/>
          </p:cNvSpPr>
          <p:nvPr>
            <p:ph type="body" sz="quarter" idx="21" hasCustomPrompt="1"/>
          </p:nvPr>
        </p:nvSpPr>
        <p:spPr>
          <a:xfrm>
            <a:off x="928607" y="2350008"/>
            <a:ext cx="3364992" cy="454398"/>
          </a:xfrm>
          <a:noFill/>
        </p:spPr>
        <p:txBody>
          <a:bodyPr anchor="ctr">
            <a:noAutofit/>
          </a:bodyPr>
          <a:lstStyle>
            <a:lvl1pPr marL="0" indent="0" algn="ctr">
              <a:lnSpc>
                <a:spcPct val="100000"/>
              </a:lnSpc>
              <a:spcBef>
                <a:spcPts val="0"/>
              </a:spcBef>
              <a:buNone/>
              <a:defRPr sz="1800">
                <a:solidFill>
                  <a:srgbClr val="FF6600"/>
                </a:solidFill>
              </a:defRPr>
            </a:lvl1pPr>
            <a:lvl2pPr marL="0" indent="0" algn="ctr">
              <a:lnSpc>
                <a:spcPct val="100000"/>
              </a:lnSpc>
              <a:spcBef>
                <a:spcPts val="0"/>
              </a:spcBef>
              <a:buNone/>
              <a:defRPr sz="1800">
                <a:solidFill>
                  <a:schemeClr val="tx2"/>
                </a:solidFill>
              </a:defRPr>
            </a:lvl2pPr>
            <a:lvl3pPr marL="0" indent="0" algn="ctr">
              <a:lnSpc>
                <a:spcPct val="100000"/>
              </a:lnSpc>
              <a:spcBef>
                <a:spcPts val="0"/>
              </a:spcBef>
              <a:buNone/>
              <a:defRPr sz="1800">
                <a:solidFill>
                  <a:schemeClr val="tx2"/>
                </a:solidFill>
              </a:defRPr>
            </a:lvl3pPr>
            <a:lvl4pPr marL="0" indent="0" algn="ctr">
              <a:lnSpc>
                <a:spcPct val="100000"/>
              </a:lnSpc>
              <a:spcBef>
                <a:spcPts val="0"/>
              </a:spcBef>
              <a:buNone/>
              <a:defRPr sz="1800">
                <a:solidFill>
                  <a:schemeClr val="tx2"/>
                </a:solidFill>
              </a:defRPr>
            </a:lvl4pPr>
            <a:lvl5pPr marL="0" indent="0" algn="ctr">
              <a:lnSpc>
                <a:spcPct val="100000"/>
              </a:lnSpc>
              <a:spcBef>
                <a:spcPts val="0"/>
              </a:spcBef>
              <a:buNone/>
              <a:defRPr sz="1800">
                <a:solidFill>
                  <a:schemeClr val="tx2"/>
                </a:solidFill>
              </a:defRPr>
            </a:lvl5pPr>
            <a:lvl6pPr marL="0" indent="0" algn="ctr">
              <a:lnSpc>
                <a:spcPct val="100000"/>
              </a:lnSpc>
              <a:spcBef>
                <a:spcPts val="0"/>
              </a:spcBef>
              <a:buNone/>
              <a:defRPr sz="1800">
                <a:solidFill>
                  <a:schemeClr val="tx2"/>
                </a:solidFill>
              </a:defRPr>
            </a:lvl6pPr>
            <a:lvl7pPr marL="0" indent="0" algn="ctr">
              <a:lnSpc>
                <a:spcPct val="100000"/>
              </a:lnSpc>
              <a:spcBef>
                <a:spcPts val="0"/>
              </a:spcBef>
              <a:buNone/>
              <a:defRPr sz="1800">
                <a:solidFill>
                  <a:schemeClr val="tx2"/>
                </a:solidFill>
              </a:defRPr>
            </a:lvl7pPr>
            <a:lvl8pPr marL="0" indent="0" algn="ctr">
              <a:lnSpc>
                <a:spcPct val="100000"/>
              </a:lnSpc>
              <a:spcBef>
                <a:spcPts val="0"/>
              </a:spcBef>
              <a:buNone/>
              <a:defRPr sz="1800">
                <a:solidFill>
                  <a:schemeClr val="tx2"/>
                </a:solidFill>
              </a:defRPr>
            </a:lvl8pPr>
            <a:lvl9pPr marL="0" indent="0" algn="ctr">
              <a:lnSpc>
                <a:spcPct val="100000"/>
              </a:lnSpc>
              <a:spcBef>
                <a:spcPts val="0"/>
              </a:spcBef>
              <a:buNone/>
              <a:defRPr sz="1800">
                <a:solidFill>
                  <a:schemeClr val="tx2"/>
                </a:solidFill>
              </a:defRPr>
            </a:lvl9pPr>
          </a:lstStyle>
          <a:p>
            <a:pPr lvl="0"/>
            <a:r>
              <a:t>% Stat / Content</a:t>
            </a:r>
          </a:p>
        </p:txBody>
      </p:sp>
      <p:sp>
        <p:nvSpPr>
          <p:cNvPr id="10" name="Text Placeholder 13"/>
          <p:cNvSpPr>
            <a:spLocks noGrp="1"/>
          </p:cNvSpPr>
          <p:nvPr>
            <p:ph type="body" sz="quarter" idx="16" hasCustomPrompt="1"/>
          </p:nvPr>
        </p:nvSpPr>
        <p:spPr>
          <a:xfrm>
            <a:off x="928607" y="2852928"/>
            <a:ext cx="3364992" cy="786384"/>
          </a:xfrm>
          <a:noFill/>
        </p:spPr>
        <p:txBody>
          <a:bodyPr>
            <a:noAutofit/>
          </a:bodyPr>
          <a:lstStyle>
            <a:lvl1pPr marL="0" indent="0" algn="ctr">
              <a:lnSpc>
                <a:spcPct val="100000"/>
              </a:lnSpc>
              <a:spcBef>
                <a:spcPts val="0"/>
              </a:spcBef>
              <a:buNone/>
              <a:defRPr sz="1400"/>
            </a:lvl1pPr>
            <a:lvl2pPr marL="0" indent="0" algn="ctr">
              <a:lnSpc>
                <a:spcPct val="100000"/>
              </a:lnSpc>
              <a:spcBef>
                <a:spcPts val="0"/>
              </a:spcBef>
              <a:buNone/>
              <a:defRPr sz="1400"/>
            </a:lvl2pPr>
            <a:lvl3pPr marL="0" indent="0" algn="ctr">
              <a:lnSpc>
                <a:spcPct val="100000"/>
              </a:lnSpc>
              <a:spcBef>
                <a:spcPts val="0"/>
              </a:spcBef>
              <a:buNone/>
              <a:defRPr sz="1400"/>
            </a:lvl3pPr>
            <a:lvl4pPr marL="0" indent="0" algn="ctr">
              <a:lnSpc>
                <a:spcPct val="100000"/>
              </a:lnSpc>
              <a:spcBef>
                <a:spcPts val="0"/>
              </a:spcBef>
              <a:buNone/>
              <a:defRPr sz="1400"/>
            </a:lvl4pPr>
            <a:lvl5pPr marL="0" indent="0" algn="ctr">
              <a:lnSpc>
                <a:spcPct val="100000"/>
              </a:lnSpc>
              <a:spcBef>
                <a:spcPts val="0"/>
              </a:spcBef>
              <a:buNone/>
              <a:defRPr sz="1400"/>
            </a:lvl5pPr>
            <a:lvl6pPr marL="0" indent="0" algn="ctr">
              <a:lnSpc>
                <a:spcPct val="100000"/>
              </a:lnSpc>
              <a:spcBef>
                <a:spcPts val="0"/>
              </a:spcBef>
              <a:buNone/>
              <a:defRPr sz="1400"/>
            </a:lvl6pPr>
            <a:lvl7pPr marL="0" indent="0" algn="ctr">
              <a:lnSpc>
                <a:spcPct val="100000"/>
              </a:lnSpc>
              <a:spcBef>
                <a:spcPts val="0"/>
              </a:spcBef>
              <a:buNone/>
              <a:defRPr sz="1400"/>
            </a:lvl7pPr>
            <a:lvl8pPr marL="0" indent="0" algn="ctr">
              <a:lnSpc>
                <a:spcPct val="100000"/>
              </a:lnSpc>
              <a:spcBef>
                <a:spcPts val="0"/>
              </a:spcBef>
              <a:buNone/>
              <a:defRPr sz="1400"/>
            </a:lvl8pPr>
            <a:lvl9pPr marL="0" indent="0" algn="ctr">
              <a:lnSpc>
                <a:spcPct val="100000"/>
              </a:lnSpc>
              <a:spcBef>
                <a:spcPts val="0"/>
              </a:spcBef>
              <a:buNone/>
              <a:defRPr sz="1400"/>
            </a:lvl9pPr>
          </a:lstStyle>
          <a:p>
            <a:pPr lvl="0"/>
            <a:r>
              <a:t>Subtext here</a:t>
            </a:r>
          </a:p>
        </p:txBody>
      </p:sp>
      <p:sp>
        <p:nvSpPr>
          <p:cNvPr id="16" name="Text Placeholder 13"/>
          <p:cNvSpPr>
            <a:spLocks noGrp="1"/>
          </p:cNvSpPr>
          <p:nvPr>
            <p:ph type="body" sz="quarter" idx="22" hasCustomPrompt="1"/>
          </p:nvPr>
        </p:nvSpPr>
        <p:spPr>
          <a:xfrm>
            <a:off x="4413504" y="2350008"/>
            <a:ext cx="3364992" cy="454398"/>
          </a:xfrm>
          <a:noFill/>
        </p:spPr>
        <p:txBody>
          <a:bodyPr anchor="ctr">
            <a:noAutofit/>
          </a:bodyPr>
          <a:lstStyle>
            <a:lvl1pPr marL="0" indent="0" algn="ctr">
              <a:lnSpc>
                <a:spcPct val="100000"/>
              </a:lnSpc>
              <a:spcBef>
                <a:spcPts val="0"/>
              </a:spcBef>
              <a:buNone/>
              <a:defRPr sz="1800">
                <a:solidFill>
                  <a:srgbClr val="FF6600"/>
                </a:solidFill>
              </a:defRPr>
            </a:lvl1pPr>
            <a:lvl2pPr marL="0" indent="0" algn="ctr">
              <a:lnSpc>
                <a:spcPct val="100000"/>
              </a:lnSpc>
              <a:spcBef>
                <a:spcPts val="0"/>
              </a:spcBef>
              <a:buNone/>
              <a:defRPr sz="1800">
                <a:solidFill>
                  <a:schemeClr val="tx2"/>
                </a:solidFill>
              </a:defRPr>
            </a:lvl2pPr>
            <a:lvl3pPr marL="0" indent="0" algn="ctr">
              <a:lnSpc>
                <a:spcPct val="100000"/>
              </a:lnSpc>
              <a:spcBef>
                <a:spcPts val="0"/>
              </a:spcBef>
              <a:buNone/>
              <a:defRPr sz="1800">
                <a:solidFill>
                  <a:schemeClr val="tx2"/>
                </a:solidFill>
              </a:defRPr>
            </a:lvl3pPr>
            <a:lvl4pPr marL="0" indent="0" algn="ctr">
              <a:lnSpc>
                <a:spcPct val="100000"/>
              </a:lnSpc>
              <a:spcBef>
                <a:spcPts val="0"/>
              </a:spcBef>
              <a:buNone/>
              <a:defRPr sz="1800">
                <a:solidFill>
                  <a:schemeClr val="tx2"/>
                </a:solidFill>
              </a:defRPr>
            </a:lvl4pPr>
            <a:lvl5pPr marL="0" indent="0" algn="ctr">
              <a:lnSpc>
                <a:spcPct val="100000"/>
              </a:lnSpc>
              <a:spcBef>
                <a:spcPts val="0"/>
              </a:spcBef>
              <a:buNone/>
              <a:defRPr sz="1800">
                <a:solidFill>
                  <a:schemeClr val="tx2"/>
                </a:solidFill>
              </a:defRPr>
            </a:lvl5pPr>
            <a:lvl6pPr marL="0" indent="0" algn="ctr">
              <a:lnSpc>
                <a:spcPct val="100000"/>
              </a:lnSpc>
              <a:spcBef>
                <a:spcPts val="0"/>
              </a:spcBef>
              <a:buNone/>
              <a:defRPr sz="1800">
                <a:solidFill>
                  <a:schemeClr val="tx2"/>
                </a:solidFill>
              </a:defRPr>
            </a:lvl6pPr>
            <a:lvl7pPr marL="0" indent="0" algn="ctr">
              <a:lnSpc>
                <a:spcPct val="100000"/>
              </a:lnSpc>
              <a:spcBef>
                <a:spcPts val="0"/>
              </a:spcBef>
              <a:buNone/>
              <a:defRPr sz="1800">
                <a:solidFill>
                  <a:schemeClr val="tx2"/>
                </a:solidFill>
              </a:defRPr>
            </a:lvl7pPr>
            <a:lvl8pPr marL="0" indent="0" algn="ctr">
              <a:lnSpc>
                <a:spcPct val="100000"/>
              </a:lnSpc>
              <a:spcBef>
                <a:spcPts val="0"/>
              </a:spcBef>
              <a:buNone/>
              <a:defRPr sz="1800">
                <a:solidFill>
                  <a:schemeClr val="tx2"/>
                </a:solidFill>
              </a:defRPr>
            </a:lvl8pPr>
            <a:lvl9pPr marL="0" indent="0" algn="ctr">
              <a:lnSpc>
                <a:spcPct val="100000"/>
              </a:lnSpc>
              <a:spcBef>
                <a:spcPts val="0"/>
              </a:spcBef>
              <a:buNone/>
              <a:defRPr sz="1800">
                <a:solidFill>
                  <a:schemeClr val="tx2"/>
                </a:solidFill>
              </a:defRPr>
            </a:lvl9pPr>
          </a:lstStyle>
          <a:p>
            <a:pPr lvl="0"/>
            <a:r>
              <a:t>% Stat / Content</a:t>
            </a:r>
          </a:p>
        </p:txBody>
      </p:sp>
      <p:sp>
        <p:nvSpPr>
          <p:cNvPr id="18" name="Text Placeholder 13"/>
          <p:cNvSpPr>
            <a:spLocks noGrp="1"/>
          </p:cNvSpPr>
          <p:nvPr>
            <p:ph type="body" sz="quarter" idx="24" hasCustomPrompt="1"/>
          </p:nvPr>
        </p:nvSpPr>
        <p:spPr>
          <a:xfrm>
            <a:off x="4413504" y="2852928"/>
            <a:ext cx="3364992" cy="786384"/>
          </a:xfrm>
          <a:noFill/>
        </p:spPr>
        <p:txBody>
          <a:bodyPr>
            <a:noAutofit/>
          </a:bodyPr>
          <a:lstStyle>
            <a:lvl1pPr marL="0" indent="0" algn="ctr">
              <a:lnSpc>
                <a:spcPct val="100000"/>
              </a:lnSpc>
              <a:spcBef>
                <a:spcPts val="0"/>
              </a:spcBef>
              <a:buNone/>
              <a:defRPr sz="1400"/>
            </a:lvl1pPr>
            <a:lvl2pPr marL="0" indent="0" algn="ctr">
              <a:lnSpc>
                <a:spcPct val="100000"/>
              </a:lnSpc>
              <a:spcBef>
                <a:spcPts val="0"/>
              </a:spcBef>
              <a:buNone/>
              <a:defRPr sz="1400"/>
            </a:lvl2pPr>
            <a:lvl3pPr marL="0" indent="0" algn="ctr">
              <a:lnSpc>
                <a:spcPct val="100000"/>
              </a:lnSpc>
              <a:spcBef>
                <a:spcPts val="0"/>
              </a:spcBef>
              <a:buNone/>
              <a:defRPr sz="1400"/>
            </a:lvl3pPr>
            <a:lvl4pPr marL="0" indent="0" algn="ctr">
              <a:lnSpc>
                <a:spcPct val="100000"/>
              </a:lnSpc>
              <a:spcBef>
                <a:spcPts val="0"/>
              </a:spcBef>
              <a:buNone/>
              <a:defRPr sz="1400"/>
            </a:lvl4pPr>
            <a:lvl5pPr marL="0" indent="0" algn="ctr">
              <a:lnSpc>
                <a:spcPct val="100000"/>
              </a:lnSpc>
              <a:spcBef>
                <a:spcPts val="0"/>
              </a:spcBef>
              <a:buNone/>
              <a:defRPr sz="1400"/>
            </a:lvl5pPr>
            <a:lvl6pPr marL="0" indent="0" algn="ctr">
              <a:lnSpc>
                <a:spcPct val="100000"/>
              </a:lnSpc>
              <a:spcBef>
                <a:spcPts val="0"/>
              </a:spcBef>
              <a:buNone/>
              <a:defRPr sz="1400"/>
            </a:lvl6pPr>
            <a:lvl7pPr marL="0" indent="0" algn="ctr">
              <a:lnSpc>
                <a:spcPct val="100000"/>
              </a:lnSpc>
              <a:spcBef>
                <a:spcPts val="0"/>
              </a:spcBef>
              <a:buNone/>
              <a:defRPr sz="1400"/>
            </a:lvl7pPr>
            <a:lvl8pPr marL="0" indent="0" algn="ctr">
              <a:lnSpc>
                <a:spcPct val="100000"/>
              </a:lnSpc>
              <a:spcBef>
                <a:spcPts val="0"/>
              </a:spcBef>
              <a:buNone/>
              <a:defRPr sz="1400"/>
            </a:lvl8pPr>
            <a:lvl9pPr marL="0" indent="0" algn="ctr">
              <a:lnSpc>
                <a:spcPct val="100000"/>
              </a:lnSpc>
              <a:spcBef>
                <a:spcPts val="0"/>
              </a:spcBef>
              <a:buNone/>
              <a:defRPr sz="1400"/>
            </a:lvl9pPr>
          </a:lstStyle>
          <a:p>
            <a:pPr lvl="0"/>
            <a:r>
              <a:t>Subtext here</a:t>
            </a:r>
          </a:p>
        </p:txBody>
      </p:sp>
      <p:sp>
        <p:nvSpPr>
          <p:cNvPr id="17" name="Text Placeholder 13"/>
          <p:cNvSpPr>
            <a:spLocks noGrp="1"/>
          </p:cNvSpPr>
          <p:nvPr>
            <p:ph type="body" sz="quarter" idx="23" hasCustomPrompt="1"/>
          </p:nvPr>
        </p:nvSpPr>
        <p:spPr>
          <a:xfrm>
            <a:off x="7898401" y="2350008"/>
            <a:ext cx="3364992" cy="454398"/>
          </a:xfrm>
          <a:noFill/>
        </p:spPr>
        <p:txBody>
          <a:bodyPr anchor="ctr">
            <a:noAutofit/>
          </a:bodyPr>
          <a:lstStyle>
            <a:lvl1pPr marL="0" indent="0" algn="ctr">
              <a:lnSpc>
                <a:spcPct val="100000"/>
              </a:lnSpc>
              <a:spcBef>
                <a:spcPts val="0"/>
              </a:spcBef>
              <a:buNone/>
              <a:defRPr sz="1800">
                <a:solidFill>
                  <a:srgbClr val="FF6600"/>
                </a:solidFill>
              </a:defRPr>
            </a:lvl1pPr>
            <a:lvl2pPr marL="0" indent="0" algn="ctr">
              <a:lnSpc>
                <a:spcPct val="100000"/>
              </a:lnSpc>
              <a:spcBef>
                <a:spcPts val="0"/>
              </a:spcBef>
              <a:buNone/>
              <a:defRPr sz="1800">
                <a:solidFill>
                  <a:schemeClr val="tx2"/>
                </a:solidFill>
              </a:defRPr>
            </a:lvl2pPr>
            <a:lvl3pPr marL="0" indent="0" algn="ctr">
              <a:lnSpc>
                <a:spcPct val="100000"/>
              </a:lnSpc>
              <a:spcBef>
                <a:spcPts val="0"/>
              </a:spcBef>
              <a:buNone/>
              <a:defRPr sz="1800">
                <a:solidFill>
                  <a:schemeClr val="tx2"/>
                </a:solidFill>
              </a:defRPr>
            </a:lvl3pPr>
            <a:lvl4pPr marL="0" indent="0" algn="ctr">
              <a:lnSpc>
                <a:spcPct val="100000"/>
              </a:lnSpc>
              <a:spcBef>
                <a:spcPts val="0"/>
              </a:spcBef>
              <a:buNone/>
              <a:defRPr sz="1800">
                <a:solidFill>
                  <a:schemeClr val="tx2"/>
                </a:solidFill>
              </a:defRPr>
            </a:lvl4pPr>
            <a:lvl5pPr marL="0" indent="0" algn="ctr">
              <a:lnSpc>
                <a:spcPct val="100000"/>
              </a:lnSpc>
              <a:spcBef>
                <a:spcPts val="0"/>
              </a:spcBef>
              <a:buNone/>
              <a:defRPr sz="1800">
                <a:solidFill>
                  <a:schemeClr val="tx2"/>
                </a:solidFill>
              </a:defRPr>
            </a:lvl5pPr>
            <a:lvl6pPr marL="0" indent="0" algn="ctr">
              <a:lnSpc>
                <a:spcPct val="100000"/>
              </a:lnSpc>
              <a:spcBef>
                <a:spcPts val="0"/>
              </a:spcBef>
              <a:buNone/>
              <a:defRPr sz="1800">
                <a:solidFill>
                  <a:schemeClr val="tx2"/>
                </a:solidFill>
              </a:defRPr>
            </a:lvl6pPr>
            <a:lvl7pPr marL="0" indent="0" algn="ctr">
              <a:lnSpc>
                <a:spcPct val="100000"/>
              </a:lnSpc>
              <a:spcBef>
                <a:spcPts val="0"/>
              </a:spcBef>
              <a:buNone/>
              <a:defRPr sz="1800">
                <a:solidFill>
                  <a:schemeClr val="tx2"/>
                </a:solidFill>
              </a:defRPr>
            </a:lvl7pPr>
            <a:lvl8pPr marL="0" indent="0" algn="ctr">
              <a:lnSpc>
                <a:spcPct val="100000"/>
              </a:lnSpc>
              <a:spcBef>
                <a:spcPts val="0"/>
              </a:spcBef>
              <a:buNone/>
              <a:defRPr sz="1800">
                <a:solidFill>
                  <a:schemeClr val="tx2"/>
                </a:solidFill>
              </a:defRPr>
            </a:lvl8pPr>
            <a:lvl9pPr marL="0" indent="0" algn="ctr">
              <a:lnSpc>
                <a:spcPct val="100000"/>
              </a:lnSpc>
              <a:spcBef>
                <a:spcPts val="0"/>
              </a:spcBef>
              <a:buNone/>
              <a:defRPr sz="1800">
                <a:solidFill>
                  <a:schemeClr val="tx2"/>
                </a:solidFill>
              </a:defRPr>
            </a:lvl9pPr>
          </a:lstStyle>
          <a:p>
            <a:pPr lvl="0"/>
            <a:r>
              <a:t>% Stat / Content</a:t>
            </a:r>
          </a:p>
        </p:txBody>
      </p:sp>
      <p:sp>
        <p:nvSpPr>
          <p:cNvPr id="19" name="Text Placeholder 13"/>
          <p:cNvSpPr>
            <a:spLocks noGrp="1"/>
          </p:cNvSpPr>
          <p:nvPr>
            <p:ph type="body" sz="quarter" idx="25" hasCustomPrompt="1"/>
          </p:nvPr>
        </p:nvSpPr>
        <p:spPr>
          <a:xfrm>
            <a:off x="7898401" y="2852928"/>
            <a:ext cx="3364992" cy="786384"/>
          </a:xfrm>
          <a:noFill/>
        </p:spPr>
        <p:txBody>
          <a:bodyPr>
            <a:noAutofit/>
          </a:bodyPr>
          <a:lstStyle>
            <a:lvl1pPr marL="0" indent="0" algn="ctr">
              <a:lnSpc>
                <a:spcPct val="100000"/>
              </a:lnSpc>
              <a:spcBef>
                <a:spcPts val="0"/>
              </a:spcBef>
              <a:buNone/>
              <a:defRPr sz="1400"/>
            </a:lvl1pPr>
            <a:lvl2pPr marL="0" indent="0" algn="ctr">
              <a:lnSpc>
                <a:spcPct val="100000"/>
              </a:lnSpc>
              <a:spcBef>
                <a:spcPts val="0"/>
              </a:spcBef>
              <a:buNone/>
              <a:defRPr sz="1400"/>
            </a:lvl2pPr>
            <a:lvl3pPr marL="0" indent="0" algn="ctr">
              <a:lnSpc>
                <a:spcPct val="100000"/>
              </a:lnSpc>
              <a:spcBef>
                <a:spcPts val="0"/>
              </a:spcBef>
              <a:buNone/>
              <a:defRPr sz="1400"/>
            </a:lvl3pPr>
            <a:lvl4pPr marL="0" indent="0" algn="ctr">
              <a:lnSpc>
                <a:spcPct val="100000"/>
              </a:lnSpc>
              <a:spcBef>
                <a:spcPts val="0"/>
              </a:spcBef>
              <a:buNone/>
              <a:defRPr sz="1400"/>
            </a:lvl4pPr>
            <a:lvl5pPr marL="0" indent="0" algn="ctr">
              <a:lnSpc>
                <a:spcPct val="100000"/>
              </a:lnSpc>
              <a:spcBef>
                <a:spcPts val="0"/>
              </a:spcBef>
              <a:buNone/>
              <a:defRPr sz="1400"/>
            </a:lvl5pPr>
            <a:lvl6pPr marL="0" indent="0" algn="ctr">
              <a:lnSpc>
                <a:spcPct val="100000"/>
              </a:lnSpc>
              <a:spcBef>
                <a:spcPts val="0"/>
              </a:spcBef>
              <a:buNone/>
              <a:defRPr sz="1400"/>
            </a:lvl6pPr>
            <a:lvl7pPr marL="0" indent="0" algn="ctr">
              <a:lnSpc>
                <a:spcPct val="100000"/>
              </a:lnSpc>
              <a:spcBef>
                <a:spcPts val="0"/>
              </a:spcBef>
              <a:buNone/>
              <a:defRPr sz="1400"/>
            </a:lvl7pPr>
            <a:lvl8pPr marL="0" indent="0" algn="ctr">
              <a:lnSpc>
                <a:spcPct val="100000"/>
              </a:lnSpc>
              <a:spcBef>
                <a:spcPts val="0"/>
              </a:spcBef>
              <a:buNone/>
              <a:defRPr sz="1400"/>
            </a:lvl8pPr>
            <a:lvl9pPr marL="0" indent="0" algn="ctr">
              <a:lnSpc>
                <a:spcPct val="100000"/>
              </a:lnSpc>
              <a:spcBef>
                <a:spcPts val="0"/>
              </a:spcBef>
              <a:buNone/>
              <a:defRPr sz="1400"/>
            </a:lvl9pPr>
          </a:lstStyle>
          <a:p>
            <a:pPr lvl="0"/>
            <a:r>
              <a:t>Subtext here</a:t>
            </a:r>
          </a:p>
        </p:txBody>
      </p:sp>
      <p:sp>
        <p:nvSpPr>
          <p:cNvPr id="33" name="Text Placeholder 13"/>
          <p:cNvSpPr>
            <a:spLocks noGrp="1"/>
          </p:cNvSpPr>
          <p:nvPr>
            <p:ph type="body" sz="quarter" idx="26" hasCustomPrompt="1"/>
          </p:nvPr>
        </p:nvSpPr>
        <p:spPr>
          <a:xfrm>
            <a:off x="928607" y="4040456"/>
            <a:ext cx="3364992" cy="454398"/>
          </a:xfrm>
          <a:noFill/>
        </p:spPr>
        <p:txBody>
          <a:bodyPr anchor="ctr">
            <a:noAutofit/>
          </a:bodyPr>
          <a:lstStyle>
            <a:lvl1pPr marL="0" indent="0" algn="ctr">
              <a:lnSpc>
                <a:spcPct val="100000"/>
              </a:lnSpc>
              <a:spcBef>
                <a:spcPts val="0"/>
              </a:spcBef>
              <a:buNone/>
              <a:defRPr sz="1800">
                <a:solidFill>
                  <a:srgbClr val="FF6600"/>
                </a:solidFill>
              </a:defRPr>
            </a:lvl1pPr>
            <a:lvl2pPr marL="0" indent="0" algn="ctr">
              <a:lnSpc>
                <a:spcPct val="100000"/>
              </a:lnSpc>
              <a:spcBef>
                <a:spcPts val="0"/>
              </a:spcBef>
              <a:buNone/>
              <a:defRPr sz="1800">
                <a:solidFill>
                  <a:schemeClr val="tx2"/>
                </a:solidFill>
              </a:defRPr>
            </a:lvl2pPr>
            <a:lvl3pPr marL="0" indent="0" algn="ctr">
              <a:lnSpc>
                <a:spcPct val="100000"/>
              </a:lnSpc>
              <a:spcBef>
                <a:spcPts val="0"/>
              </a:spcBef>
              <a:buNone/>
              <a:defRPr sz="1800">
                <a:solidFill>
                  <a:schemeClr val="tx2"/>
                </a:solidFill>
              </a:defRPr>
            </a:lvl3pPr>
            <a:lvl4pPr marL="0" indent="0" algn="ctr">
              <a:lnSpc>
                <a:spcPct val="100000"/>
              </a:lnSpc>
              <a:spcBef>
                <a:spcPts val="0"/>
              </a:spcBef>
              <a:buNone/>
              <a:defRPr sz="1800">
                <a:solidFill>
                  <a:schemeClr val="tx2"/>
                </a:solidFill>
              </a:defRPr>
            </a:lvl4pPr>
            <a:lvl5pPr marL="0" indent="0" algn="ctr">
              <a:lnSpc>
                <a:spcPct val="100000"/>
              </a:lnSpc>
              <a:spcBef>
                <a:spcPts val="0"/>
              </a:spcBef>
              <a:buNone/>
              <a:defRPr sz="1800">
                <a:solidFill>
                  <a:schemeClr val="tx2"/>
                </a:solidFill>
              </a:defRPr>
            </a:lvl5pPr>
            <a:lvl6pPr marL="0" indent="0" algn="ctr">
              <a:lnSpc>
                <a:spcPct val="100000"/>
              </a:lnSpc>
              <a:spcBef>
                <a:spcPts val="0"/>
              </a:spcBef>
              <a:buNone/>
              <a:defRPr sz="1800">
                <a:solidFill>
                  <a:schemeClr val="tx2"/>
                </a:solidFill>
              </a:defRPr>
            </a:lvl6pPr>
            <a:lvl7pPr marL="0" indent="0" algn="ctr">
              <a:lnSpc>
                <a:spcPct val="100000"/>
              </a:lnSpc>
              <a:spcBef>
                <a:spcPts val="0"/>
              </a:spcBef>
              <a:buNone/>
              <a:defRPr sz="1800">
                <a:solidFill>
                  <a:schemeClr val="tx2"/>
                </a:solidFill>
              </a:defRPr>
            </a:lvl7pPr>
            <a:lvl8pPr marL="0" indent="0" algn="ctr">
              <a:lnSpc>
                <a:spcPct val="100000"/>
              </a:lnSpc>
              <a:spcBef>
                <a:spcPts val="0"/>
              </a:spcBef>
              <a:buNone/>
              <a:defRPr sz="1800">
                <a:solidFill>
                  <a:schemeClr val="tx2"/>
                </a:solidFill>
              </a:defRPr>
            </a:lvl8pPr>
            <a:lvl9pPr marL="0" indent="0" algn="ctr">
              <a:lnSpc>
                <a:spcPct val="100000"/>
              </a:lnSpc>
              <a:spcBef>
                <a:spcPts val="0"/>
              </a:spcBef>
              <a:buNone/>
              <a:defRPr sz="1800">
                <a:solidFill>
                  <a:schemeClr val="tx2"/>
                </a:solidFill>
              </a:defRPr>
            </a:lvl9pPr>
          </a:lstStyle>
          <a:p>
            <a:pPr lvl="0"/>
            <a:r>
              <a:t>% Stat / Content</a:t>
            </a:r>
          </a:p>
        </p:txBody>
      </p:sp>
      <p:sp>
        <p:nvSpPr>
          <p:cNvPr id="34" name="Text Placeholder 13"/>
          <p:cNvSpPr>
            <a:spLocks noGrp="1"/>
          </p:cNvSpPr>
          <p:nvPr>
            <p:ph type="body" sz="quarter" idx="27" hasCustomPrompt="1"/>
          </p:nvPr>
        </p:nvSpPr>
        <p:spPr>
          <a:xfrm>
            <a:off x="928607" y="4541968"/>
            <a:ext cx="3364992" cy="786384"/>
          </a:xfrm>
          <a:noFill/>
        </p:spPr>
        <p:txBody>
          <a:bodyPr>
            <a:noAutofit/>
          </a:bodyPr>
          <a:lstStyle>
            <a:lvl1pPr marL="0" indent="0" algn="ctr">
              <a:lnSpc>
                <a:spcPct val="100000"/>
              </a:lnSpc>
              <a:spcBef>
                <a:spcPts val="0"/>
              </a:spcBef>
              <a:buNone/>
              <a:defRPr sz="1400"/>
            </a:lvl1pPr>
            <a:lvl2pPr marL="0" indent="0" algn="ctr">
              <a:lnSpc>
                <a:spcPct val="100000"/>
              </a:lnSpc>
              <a:spcBef>
                <a:spcPts val="0"/>
              </a:spcBef>
              <a:buNone/>
              <a:defRPr sz="1400"/>
            </a:lvl2pPr>
            <a:lvl3pPr marL="0" indent="0" algn="ctr">
              <a:lnSpc>
                <a:spcPct val="100000"/>
              </a:lnSpc>
              <a:spcBef>
                <a:spcPts val="0"/>
              </a:spcBef>
              <a:buNone/>
              <a:defRPr sz="1400"/>
            </a:lvl3pPr>
            <a:lvl4pPr marL="0" indent="0" algn="ctr">
              <a:lnSpc>
                <a:spcPct val="100000"/>
              </a:lnSpc>
              <a:spcBef>
                <a:spcPts val="0"/>
              </a:spcBef>
              <a:buNone/>
              <a:defRPr sz="1400"/>
            </a:lvl4pPr>
            <a:lvl5pPr marL="0" indent="0" algn="ctr">
              <a:lnSpc>
                <a:spcPct val="100000"/>
              </a:lnSpc>
              <a:spcBef>
                <a:spcPts val="0"/>
              </a:spcBef>
              <a:buNone/>
              <a:defRPr sz="1400"/>
            </a:lvl5pPr>
            <a:lvl6pPr marL="0" indent="0" algn="ctr">
              <a:lnSpc>
                <a:spcPct val="100000"/>
              </a:lnSpc>
              <a:spcBef>
                <a:spcPts val="0"/>
              </a:spcBef>
              <a:buNone/>
              <a:defRPr sz="1400"/>
            </a:lvl6pPr>
            <a:lvl7pPr marL="0" indent="0" algn="ctr">
              <a:lnSpc>
                <a:spcPct val="100000"/>
              </a:lnSpc>
              <a:spcBef>
                <a:spcPts val="0"/>
              </a:spcBef>
              <a:buNone/>
              <a:defRPr sz="1400"/>
            </a:lvl7pPr>
            <a:lvl8pPr marL="0" indent="0" algn="ctr">
              <a:lnSpc>
                <a:spcPct val="100000"/>
              </a:lnSpc>
              <a:spcBef>
                <a:spcPts val="0"/>
              </a:spcBef>
              <a:buNone/>
              <a:defRPr sz="1400"/>
            </a:lvl8pPr>
            <a:lvl9pPr marL="0" indent="0" algn="ctr">
              <a:lnSpc>
                <a:spcPct val="100000"/>
              </a:lnSpc>
              <a:spcBef>
                <a:spcPts val="0"/>
              </a:spcBef>
              <a:buNone/>
              <a:defRPr sz="1400"/>
            </a:lvl9pPr>
          </a:lstStyle>
          <a:p>
            <a:pPr lvl="0"/>
            <a:r>
              <a:t>Subtext here</a:t>
            </a:r>
          </a:p>
        </p:txBody>
      </p:sp>
      <p:sp>
        <p:nvSpPr>
          <p:cNvPr id="35" name="Text Placeholder 13"/>
          <p:cNvSpPr>
            <a:spLocks noGrp="1"/>
          </p:cNvSpPr>
          <p:nvPr>
            <p:ph type="body" sz="quarter" idx="28" hasCustomPrompt="1"/>
          </p:nvPr>
        </p:nvSpPr>
        <p:spPr>
          <a:xfrm>
            <a:off x="4413504" y="4040456"/>
            <a:ext cx="3364992" cy="454398"/>
          </a:xfrm>
          <a:noFill/>
        </p:spPr>
        <p:txBody>
          <a:bodyPr anchor="ctr">
            <a:noAutofit/>
          </a:bodyPr>
          <a:lstStyle>
            <a:lvl1pPr marL="0" indent="0" algn="ctr">
              <a:lnSpc>
                <a:spcPct val="100000"/>
              </a:lnSpc>
              <a:spcBef>
                <a:spcPts val="0"/>
              </a:spcBef>
              <a:buNone/>
              <a:defRPr sz="1800">
                <a:solidFill>
                  <a:srgbClr val="FF6600"/>
                </a:solidFill>
              </a:defRPr>
            </a:lvl1pPr>
            <a:lvl2pPr marL="0" indent="0" algn="ctr">
              <a:lnSpc>
                <a:spcPct val="100000"/>
              </a:lnSpc>
              <a:spcBef>
                <a:spcPts val="0"/>
              </a:spcBef>
              <a:buNone/>
              <a:defRPr sz="1800">
                <a:solidFill>
                  <a:schemeClr val="tx2"/>
                </a:solidFill>
              </a:defRPr>
            </a:lvl2pPr>
            <a:lvl3pPr marL="0" indent="0" algn="ctr">
              <a:lnSpc>
                <a:spcPct val="100000"/>
              </a:lnSpc>
              <a:spcBef>
                <a:spcPts val="0"/>
              </a:spcBef>
              <a:buNone/>
              <a:defRPr sz="1800">
                <a:solidFill>
                  <a:schemeClr val="tx2"/>
                </a:solidFill>
              </a:defRPr>
            </a:lvl3pPr>
            <a:lvl4pPr marL="0" indent="0" algn="ctr">
              <a:lnSpc>
                <a:spcPct val="100000"/>
              </a:lnSpc>
              <a:spcBef>
                <a:spcPts val="0"/>
              </a:spcBef>
              <a:buNone/>
              <a:defRPr sz="1800">
                <a:solidFill>
                  <a:schemeClr val="tx2"/>
                </a:solidFill>
              </a:defRPr>
            </a:lvl4pPr>
            <a:lvl5pPr marL="0" indent="0" algn="ctr">
              <a:lnSpc>
                <a:spcPct val="100000"/>
              </a:lnSpc>
              <a:spcBef>
                <a:spcPts val="0"/>
              </a:spcBef>
              <a:buNone/>
              <a:defRPr sz="1800">
                <a:solidFill>
                  <a:schemeClr val="tx2"/>
                </a:solidFill>
              </a:defRPr>
            </a:lvl5pPr>
            <a:lvl6pPr marL="0" indent="0" algn="ctr">
              <a:lnSpc>
                <a:spcPct val="100000"/>
              </a:lnSpc>
              <a:spcBef>
                <a:spcPts val="0"/>
              </a:spcBef>
              <a:buNone/>
              <a:defRPr sz="1800">
                <a:solidFill>
                  <a:schemeClr val="tx2"/>
                </a:solidFill>
              </a:defRPr>
            </a:lvl6pPr>
            <a:lvl7pPr marL="0" indent="0" algn="ctr">
              <a:lnSpc>
                <a:spcPct val="100000"/>
              </a:lnSpc>
              <a:spcBef>
                <a:spcPts val="0"/>
              </a:spcBef>
              <a:buNone/>
              <a:defRPr sz="1800">
                <a:solidFill>
                  <a:schemeClr val="tx2"/>
                </a:solidFill>
              </a:defRPr>
            </a:lvl7pPr>
            <a:lvl8pPr marL="0" indent="0" algn="ctr">
              <a:lnSpc>
                <a:spcPct val="100000"/>
              </a:lnSpc>
              <a:spcBef>
                <a:spcPts val="0"/>
              </a:spcBef>
              <a:buNone/>
              <a:defRPr sz="1800">
                <a:solidFill>
                  <a:schemeClr val="tx2"/>
                </a:solidFill>
              </a:defRPr>
            </a:lvl8pPr>
            <a:lvl9pPr marL="0" indent="0" algn="ctr">
              <a:lnSpc>
                <a:spcPct val="100000"/>
              </a:lnSpc>
              <a:spcBef>
                <a:spcPts val="0"/>
              </a:spcBef>
              <a:buNone/>
              <a:defRPr sz="1800">
                <a:solidFill>
                  <a:schemeClr val="tx2"/>
                </a:solidFill>
              </a:defRPr>
            </a:lvl9pPr>
          </a:lstStyle>
          <a:p>
            <a:pPr lvl="0"/>
            <a:r>
              <a:t>% Stat / Content</a:t>
            </a:r>
          </a:p>
        </p:txBody>
      </p:sp>
      <p:sp>
        <p:nvSpPr>
          <p:cNvPr id="36" name="Text Placeholder 13"/>
          <p:cNvSpPr>
            <a:spLocks noGrp="1"/>
          </p:cNvSpPr>
          <p:nvPr>
            <p:ph type="body" sz="quarter" idx="29" hasCustomPrompt="1"/>
          </p:nvPr>
        </p:nvSpPr>
        <p:spPr>
          <a:xfrm>
            <a:off x="4413504" y="4541968"/>
            <a:ext cx="3364992" cy="786384"/>
          </a:xfrm>
          <a:noFill/>
        </p:spPr>
        <p:txBody>
          <a:bodyPr>
            <a:noAutofit/>
          </a:bodyPr>
          <a:lstStyle>
            <a:lvl1pPr marL="0" indent="0" algn="ctr">
              <a:lnSpc>
                <a:spcPct val="100000"/>
              </a:lnSpc>
              <a:spcBef>
                <a:spcPts val="0"/>
              </a:spcBef>
              <a:buNone/>
              <a:defRPr sz="1400"/>
            </a:lvl1pPr>
            <a:lvl2pPr marL="0" indent="0" algn="ctr">
              <a:lnSpc>
                <a:spcPct val="100000"/>
              </a:lnSpc>
              <a:spcBef>
                <a:spcPts val="0"/>
              </a:spcBef>
              <a:buNone/>
              <a:defRPr sz="1400"/>
            </a:lvl2pPr>
            <a:lvl3pPr marL="0" indent="0" algn="ctr">
              <a:lnSpc>
                <a:spcPct val="100000"/>
              </a:lnSpc>
              <a:spcBef>
                <a:spcPts val="0"/>
              </a:spcBef>
              <a:buNone/>
              <a:defRPr sz="1400"/>
            </a:lvl3pPr>
            <a:lvl4pPr marL="0" indent="0" algn="ctr">
              <a:lnSpc>
                <a:spcPct val="100000"/>
              </a:lnSpc>
              <a:spcBef>
                <a:spcPts val="0"/>
              </a:spcBef>
              <a:buNone/>
              <a:defRPr sz="1400"/>
            </a:lvl4pPr>
            <a:lvl5pPr marL="0" indent="0" algn="ctr">
              <a:lnSpc>
                <a:spcPct val="100000"/>
              </a:lnSpc>
              <a:spcBef>
                <a:spcPts val="0"/>
              </a:spcBef>
              <a:buNone/>
              <a:defRPr sz="1400"/>
            </a:lvl5pPr>
            <a:lvl6pPr marL="0" indent="0" algn="ctr">
              <a:lnSpc>
                <a:spcPct val="100000"/>
              </a:lnSpc>
              <a:spcBef>
                <a:spcPts val="0"/>
              </a:spcBef>
              <a:buNone/>
              <a:defRPr sz="1400"/>
            </a:lvl6pPr>
            <a:lvl7pPr marL="0" indent="0" algn="ctr">
              <a:lnSpc>
                <a:spcPct val="100000"/>
              </a:lnSpc>
              <a:spcBef>
                <a:spcPts val="0"/>
              </a:spcBef>
              <a:buNone/>
              <a:defRPr sz="1400"/>
            </a:lvl7pPr>
            <a:lvl8pPr marL="0" indent="0" algn="ctr">
              <a:lnSpc>
                <a:spcPct val="100000"/>
              </a:lnSpc>
              <a:spcBef>
                <a:spcPts val="0"/>
              </a:spcBef>
              <a:buNone/>
              <a:defRPr sz="1400"/>
            </a:lvl8pPr>
            <a:lvl9pPr marL="0" indent="0" algn="ctr">
              <a:lnSpc>
                <a:spcPct val="100000"/>
              </a:lnSpc>
              <a:spcBef>
                <a:spcPts val="0"/>
              </a:spcBef>
              <a:buNone/>
              <a:defRPr sz="1400"/>
            </a:lvl9pPr>
          </a:lstStyle>
          <a:p>
            <a:pPr lvl="0"/>
            <a:r>
              <a:t>Subtext here</a:t>
            </a:r>
          </a:p>
        </p:txBody>
      </p:sp>
      <p:sp>
        <p:nvSpPr>
          <p:cNvPr id="37" name="Text Placeholder 13"/>
          <p:cNvSpPr>
            <a:spLocks noGrp="1"/>
          </p:cNvSpPr>
          <p:nvPr>
            <p:ph type="body" sz="quarter" idx="30" hasCustomPrompt="1"/>
          </p:nvPr>
        </p:nvSpPr>
        <p:spPr>
          <a:xfrm>
            <a:off x="7898401" y="4040456"/>
            <a:ext cx="3364992" cy="454398"/>
          </a:xfrm>
          <a:noFill/>
        </p:spPr>
        <p:txBody>
          <a:bodyPr anchor="ctr">
            <a:noAutofit/>
          </a:bodyPr>
          <a:lstStyle>
            <a:lvl1pPr marL="0" indent="0" algn="ctr">
              <a:lnSpc>
                <a:spcPct val="100000"/>
              </a:lnSpc>
              <a:spcBef>
                <a:spcPts val="0"/>
              </a:spcBef>
              <a:buNone/>
              <a:defRPr sz="1800">
                <a:solidFill>
                  <a:srgbClr val="FF6600"/>
                </a:solidFill>
              </a:defRPr>
            </a:lvl1pPr>
            <a:lvl2pPr marL="0" indent="0" algn="ctr">
              <a:lnSpc>
                <a:spcPct val="100000"/>
              </a:lnSpc>
              <a:spcBef>
                <a:spcPts val="0"/>
              </a:spcBef>
              <a:buNone/>
              <a:defRPr sz="1800">
                <a:solidFill>
                  <a:schemeClr val="tx2"/>
                </a:solidFill>
              </a:defRPr>
            </a:lvl2pPr>
            <a:lvl3pPr marL="0" indent="0" algn="ctr">
              <a:lnSpc>
                <a:spcPct val="100000"/>
              </a:lnSpc>
              <a:spcBef>
                <a:spcPts val="0"/>
              </a:spcBef>
              <a:buNone/>
              <a:defRPr sz="1800">
                <a:solidFill>
                  <a:schemeClr val="tx2"/>
                </a:solidFill>
              </a:defRPr>
            </a:lvl3pPr>
            <a:lvl4pPr marL="0" indent="0" algn="ctr">
              <a:lnSpc>
                <a:spcPct val="100000"/>
              </a:lnSpc>
              <a:spcBef>
                <a:spcPts val="0"/>
              </a:spcBef>
              <a:buNone/>
              <a:defRPr sz="1800">
                <a:solidFill>
                  <a:schemeClr val="tx2"/>
                </a:solidFill>
              </a:defRPr>
            </a:lvl4pPr>
            <a:lvl5pPr marL="0" indent="0" algn="ctr">
              <a:lnSpc>
                <a:spcPct val="100000"/>
              </a:lnSpc>
              <a:spcBef>
                <a:spcPts val="0"/>
              </a:spcBef>
              <a:buNone/>
              <a:defRPr sz="1800">
                <a:solidFill>
                  <a:schemeClr val="tx2"/>
                </a:solidFill>
              </a:defRPr>
            </a:lvl5pPr>
            <a:lvl6pPr marL="0" indent="0" algn="ctr">
              <a:lnSpc>
                <a:spcPct val="100000"/>
              </a:lnSpc>
              <a:spcBef>
                <a:spcPts val="0"/>
              </a:spcBef>
              <a:buNone/>
              <a:defRPr sz="1800">
                <a:solidFill>
                  <a:schemeClr val="tx2"/>
                </a:solidFill>
              </a:defRPr>
            </a:lvl6pPr>
            <a:lvl7pPr marL="0" indent="0" algn="ctr">
              <a:lnSpc>
                <a:spcPct val="100000"/>
              </a:lnSpc>
              <a:spcBef>
                <a:spcPts val="0"/>
              </a:spcBef>
              <a:buNone/>
              <a:defRPr sz="1800">
                <a:solidFill>
                  <a:schemeClr val="tx2"/>
                </a:solidFill>
              </a:defRPr>
            </a:lvl7pPr>
            <a:lvl8pPr marL="0" indent="0" algn="ctr">
              <a:lnSpc>
                <a:spcPct val="100000"/>
              </a:lnSpc>
              <a:spcBef>
                <a:spcPts val="0"/>
              </a:spcBef>
              <a:buNone/>
              <a:defRPr sz="1800">
                <a:solidFill>
                  <a:schemeClr val="tx2"/>
                </a:solidFill>
              </a:defRPr>
            </a:lvl8pPr>
            <a:lvl9pPr marL="0" indent="0" algn="ctr">
              <a:lnSpc>
                <a:spcPct val="100000"/>
              </a:lnSpc>
              <a:spcBef>
                <a:spcPts val="0"/>
              </a:spcBef>
              <a:buNone/>
              <a:defRPr sz="1800">
                <a:solidFill>
                  <a:schemeClr val="tx2"/>
                </a:solidFill>
              </a:defRPr>
            </a:lvl9pPr>
          </a:lstStyle>
          <a:p>
            <a:pPr lvl="0"/>
            <a:r>
              <a:t>% Stat / Content</a:t>
            </a:r>
          </a:p>
        </p:txBody>
      </p:sp>
      <p:sp>
        <p:nvSpPr>
          <p:cNvPr id="38" name="Text Placeholder 13"/>
          <p:cNvSpPr>
            <a:spLocks noGrp="1"/>
          </p:cNvSpPr>
          <p:nvPr>
            <p:ph type="body" sz="quarter" idx="31" hasCustomPrompt="1"/>
          </p:nvPr>
        </p:nvSpPr>
        <p:spPr>
          <a:xfrm>
            <a:off x="7898401" y="4541968"/>
            <a:ext cx="3364992" cy="786384"/>
          </a:xfrm>
          <a:noFill/>
        </p:spPr>
        <p:txBody>
          <a:bodyPr>
            <a:noAutofit/>
          </a:bodyPr>
          <a:lstStyle>
            <a:lvl1pPr marL="0" indent="0" algn="ctr">
              <a:lnSpc>
                <a:spcPct val="100000"/>
              </a:lnSpc>
              <a:spcBef>
                <a:spcPts val="0"/>
              </a:spcBef>
              <a:buNone/>
              <a:defRPr sz="1400"/>
            </a:lvl1pPr>
            <a:lvl2pPr marL="0" indent="0" algn="ctr">
              <a:lnSpc>
                <a:spcPct val="100000"/>
              </a:lnSpc>
              <a:spcBef>
                <a:spcPts val="0"/>
              </a:spcBef>
              <a:buNone/>
              <a:defRPr sz="1400"/>
            </a:lvl2pPr>
            <a:lvl3pPr marL="0" indent="0" algn="ctr">
              <a:lnSpc>
                <a:spcPct val="100000"/>
              </a:lnSpc>
              <a:spcBef>
                <a:spcPts val="0"/>
              </a:spcBef>
              <a:buNone/>
              <a:defRPr sz="1400"/>
            </a:lvl3pPr>
            <a:lvl4pPr marL="0" indent="0" algn="ctr">
              <a:lnSpc>
                <a:spcPct val="100000"/>
              </a:lnSpc>
              <a:spcBef>
                <a:spcPts val="0"/>
              </a:spcBef>
              <a:buNone/>
              <a:defRPr sz="1400"/>
            </a:lvl4pPr>
            <a:lvl5pPr marL="0" indent="0" algn="ctr">
              <a:lnSpc>
                <a:spcPct val="100000"/>
              </a:lnSpc>
              <a:spcBef>
                <a:spcPts val="0"/>
              </a:spcBef>
              <a:buNone/>
              <a:defRPr sz="1400"/>
            </a:lvl5pPr>
            <a:lvl6pPr marL="0" indent="0" algn="ctr">
              <a:lnSpc>
                <a:spcPct val="100000"/>
              </a:lnSpc>
              <a:spcBef>
                <a:spcPts val="0"/>
              </a:spcBef>
              <a:buNone/>
              <a:defRPr sz="1400"/>
            </a:lvl6pPr>
            <a:lvl7pPr marL="0" indent="0" algn="ctr">
              <a:lnSpc>
                <a:spcPct val="100000"/>
              </a:lnSpc>
              <a:spcBef>
                <a:spcPts val="0"/>
              </a:spcBef>
              <a:buNone/>
              <a:defRPr sz="1400"/>
            </a:lvl7pPr>
            <a:lvl8pPr marL="0" indent="0" algn="ctr">
              <a:lnSpc>
                <a:spcPct val="100000"/>
              </a:lnSpc>
              <a:spcBef>
                <a:spcPts val="0"/>
              </a:spcBef>
              <a:buNone/>
              <a:defRPr sz="1400"/>
            </a:lvl8pPr>
            <a:lvl9pPr marL="0" indent="0" algn="ctr">
              <a:lnSpc>
                <a:spcPct val="100000"/>
              </a:lnSpc>
              <a:spcBef>
                <a:spcPts val="0"/>
              </a:spcBef>
              <a:buNone/>
              <a:defRPr sz="1400"/>
            </a:lvl9pPr>
          </a:lstStyle>
          <a:p>
            <a:pPr lvl="0"/>
            <a:r>
              <a:t>Subtext here</a:t>
            </a:r>
          </a:p>
        </p:txBody>
      </p:sp>
    </p:spTree>
    <p:extLst>
      <p:ext uri="{BB962C8B-B14F-4D97-AF65-F5344CB8AC3E}">
        <p14:creationId xmlns:p14="http://schemas.microsoft.com/office/powerpoint/2010/main" val="217318691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ext Grid below Content">
    <p:spTree>
      <p:nvGrpSpPr>
        <p:cNvPr id="1" name=""/>
        <p:cNvGrpSpPr/>
        <p:nvPr/>
      </p:nvGrpSpPr>
      <p:grpSpPr>
        <a:xfrm>
          <a:off x="0" y="0"/>
          <a:ext cx="0" cy="0"/>
          <a:chOff x="0" y="0"/>
          <a:chExt cx="0" cy="0"/>
        </a:xfrm>
      </p:grpSpPr>
      <p:sp>
        <p:nvSpPr>
          <p:cNvPr id="12" name="Rectangle 11"/>
          <p:cNvSpPr/>
          <p:nvPr/>
        </p:nvSpPr>
        <p:spPr>
          <a:xfrm>
            <a:off x="0" y="1130021"/>
            <a:ext cx="12192000" cy="5194579"/>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b="0" i="0">
              <a:latin typeface="+mn-lt"/>
            </a:endParaRPr>
          </a:p>
        </p:txBody>
      </p:sp>
      <p:sp>
        <p:nvSpPr>
          <p:cNvPr id="13" name="Rectangle 12"/>
          <p:cNvSpPr/>
          <p:nvPr/>
        </p:nvSpPr>
        <p:spPr>
          <a:xfrm>
            <a:off x="0" y="1130021"/>
            <a:ext cx="12192000" cy="2045473"/>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800" b="0" i="0"/>
          </a:p>
        </p:txBody>
      </p:sp>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sp>
        <p:nvSpPr>
          <p:cNvPr id="7" name="Content Placeholder 6"/>
          <p:cNvSpPr>
            <a:spLocks noGrp="1"/>
          </p:cNvSpPr>
          <p:nvPr>
            <p:ph sz="quarter" idx="13"/>
          </p:nvPr>
        </p:nvSpPr>
        <p:spPr>
          <a:xfrm>
            <a:off x="642939" y="1529292"/>
            <a:ext cx="10939461" cy="1385359"/>
          </a:xfrm>
        </p:spPr>
        <p:txBody>
          <a:bodyPr>
            <a:no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t>Edit Master text styles</a:t>
            </a:r>
          </a:p>
          <a:p>
            <a:pPr lvl="1"/>
            <a:r>
              <a:t>Second level</a:t>
            </a:r>
          </a:p>
          <a:p>
            <a:pPr lvl="2"/>
            <a:r>
              <a:t>Third level</a:t>
            </a:r>
          </a:p>
          <a:p>
            <a:pPr lvl="3"/>
            <a:r>
              <a:t>Fourth level</a:t>
            </a:r>
          </a:p>
        </p:txBody>
      </p:sp>
      <p:sp>
        <p:nvSpPr>
          <p:cNvPr id="9" name="Text Placeholder 13"/>
          <p:cNvSpPr>
            <a:spLocks noGrp="1"/>
          </p:cNvSpPr>
          <p:nvPr>
            <p:ph type="body" sz="quarter" idx="15" hasCustomPrompt="1"/>
          </p:nvPr>
        </p:nvSpPr>
        <p:spPr>
          <a:xfrm>
            <a:off x="627555" y="3394661"/>
            <a:ext cx="2533651" cy="400110"/>
          </a:xfrm>
        </p:spPr>
        <p:txBody>
          <a:bodyPr anchor="ctr">
            <a:noAutofit/>
          </a:bodyPr>
          <a:lstStyle>
            <a:lvl1pPr marL="0" indent="0" algn="ctr">
              <a:lnSpc>
                <a:spcPct val="100000"/>
              </a:lnSpc>
              <a:spcBef>
                <a:spcPts val="0"/>
              </a:spcBef>
              <a:buNone/>
              <a:defRPr sz="2000">
                <a:solidFill>
                  <a:srgbClr val="FF6600"/>
                </a:solidFill>
              </a:defRPr>
            </a:lvl1pPr>
            <a:lvl2pPr marL="0" indent="0" algn="ctr">
              <a:lnSpc>
                <a:spcPct val="100000"/>
              </a:lnSpc>
              <a:spcBef>
                <a:spcPts val="0"/>
              </a:spcBef>
              <a:buNone/>
              <a:defRPr sz="2000"/>
            </a:lvl2pPr>
            <a:lvl3pPr marL="0" indent="0" algn="ctr">
              <a:lnSpc>
                <a:spcPct val="100000"/>
              </a:lnSpc>
              <a:spcBef>
                <a:spcPts val="0"/>
              </a:spcBef>
              <a:buNone/>
              <a:defRPr sz="2000"/>
            </a:lvl3pPr>
            <a:lvl4pPr marL="0" indent="0" algn="ctr">
              <a:lnSpc>
                <a:spcPct val="100000"/>
              </a:lnSpc>
              <a:spcBef>
                <a:spcPts val="0"/>
              </a:spcBef>
              <a:buNone/>
              <a:defRPr sz="2000"/>
            </a:lvl4pPr>
            <a:lvl5pPr marL="0" indent="0" algn="ctr">
              <a:lnSpc>
                <a:spcPct val="100000"/>
              </a:lnSpc>
              <a:spcBef>
                <a:spcPts val="0"/>
              </a:spcBef>
              <a:buNone/>
              <a:defRPr sz="2000"/>
            </a:lvl5pPr>
            <a:lvl6pPr marL="0" indent="0" algn="ctr">
              <a:lnSpc>
                <a:spcPct val="100000"/>
              </a:lnSpc>
              <a:spcBef>
                <a:spcPts val="0"/>
              </a:spcBef>
              <a:buNone/>
              <a:defRPr sz="2000"/>
            </a:lvl6pPr>
            <a:lvl7pPr marL="0" indent="0" algn="ctr">
              <a:lnSpc>
                <a:spcPct val="100000"/>
              </a:lnSpc>
              <a:spcBef>
                <a:spcPts val="0"/>
              </a:spcBef>
              <a:buNone/>
              <a:defRPr sz="2000"/>
            </a:lvl7pPr>
            <a:lvl8pPr marL="0" indent="0" algn="ctr">
              <a:lnSpc>
                <a:spcPct val="100000"/>
              </a:lnSpc>
              <a:spcBef>
                <a:spcPts val="0"/>
              </a:spcBef>
              <a:buNone/>
              <a:defRPr sz="2000"/>
            </a:lvl8pPr>
            <a:lvl9pPr marL="0" indent="0" algn="ctr">
              <a:lnSpc>
                <a:spcPct val="100000"/>
              </a:lnSpc>
              <a:spcBef>
                <a:spcPts val="0"/>
              </a:spcBef>
              <a:buNone/>
              <a:defRPr sz="2000"/>
            </a:lvl9pPr>
          </a:lstStyle>
          <a:p>
            <a:pPr lvl="0"/>
            <a:r>
              <a:t>Header</a:t>
            </a:r>
          </a:p>
        </p:txBody>
      </p:sp>
      <p:sp>
        <p:nvSpPr>
          <p:cNvPr id="11" name="Text Placeholder 13"/>
          <p:cNvSpPr>
            <a:spLocks noGrp="1"/>
          </p:cNvSpPr>
          <p:nvPr>
            <p:ph type="body" sz="quarter" idx="16" hasCustomPrompt="1"/>
          </p:nvPr>
        </p:nvSpPr>
        <p:spPr>
          <a:xfrm>
            <a:off x="620956" y="3959080"/>
            <a:ext cx="2533651" cy="369332"/>
          </a:xfrm>
          <a:solidFill>
            <a:srgbClr val="595959"/>
          </a:solidFill>
        </p:spPr>
        <p:txBody>
          <a:bodyPr anchor="ctr">
            <a:noAutofit/>
          </a:bodyPr>
          <a:lstStyle>
            <a:lvl1pPr marL="0" indent="0" algn="ctr">
              <a:lnSpc>
                <a:spcPct val="100000"/>
              </a:lnSpc>
              <a:spcBef>
                <a:spcPts val="0"/>
              </a:spcBef>
              <a:buNone/>
              <a:defRPr sz="1800">
                <a:solidFill>
                  <a:srgbClr val="F2F2F2"/>
                </a:solidFill>
              </a:defRPr>
            </a:lvl1pPr>
            <a:lvl2pPr marL="0" indent="0" algn="ctr">
              <a:lnSpc>
                <a:spcPct val="100000"/>
              </a:lnSpc>
              <a:spcBef>
                <a:spcPts val="0"/>
              </a:spcBef>
              <a:buNone/>
              <a:defRPr sz="1800"/>
            </a:lvl2pPr>
            <a:lvl3pPr marL="0" indent="0" algn="ctr">
              <a:lnSpc>
                <a:spcPct val="100000"/>
              </a:lnSpc>
              <a:spcBef>
                <a:spcPts val="0"/>
              </a:spcBef>
              <a:buNone/>
              <a:defRPr sz="1800"/>
            </a:lvl3pPr>
            <a:lvl4pPr marL="0" indent="0" algn="ctr">
              <a:lnSpc>
                <a:spcPct val="100000"/>
              </a:lnSpc>
              <a:spcBef>
                <a:spcPts val="0"/>
              </a:spcBef>
              <a:buNone/>
              <a:defRPr sz="1800"/>
            </a:lvl4pPr>
            <a:lvl5pPr marL="0" indent="0" algn="ctr">
              <a:lnSpc>
                <a:spcPct val="100000"/>
              </a:lnSpc>
              <a:spcBef>
                <a:spcPts val="0"/>
              </a:spcBef>
              <a:buNone/>
              <a:defRPr sz="1800"/>
            </a:lvl5pPr>
            <a:lvl6pPr marL="0" indent="0" algn="ctr">
              <a:lnSpc>
                <a:spcPct val="100000"/>
              </a:lnSpc>
              <a:spcBef>
                <a:spcPts val="0"/>
              </a:spcBef>
              <a:buNone/>
              <a:defRPr sz="1800"/>
            </a:lvl6pPr>
            <a:lvl7pPr marL="0" indent="0" algn="ctr">
              <a:lnSpc>
                <a:spcPct val="100000"/>
              </a:lnSpc>
              <a:spcBef>
                <a:spcPts val="0"/>
              </a:spcBef>
              <a:buNone/>
              <a:defRPr sz="1800"/>
            </a:lvl7pPr>
            <a:lvl8pPr marL="0" indent="0" algn="ctr">
              <a:lnSpc>
                <a:spcPct val="100000"/>
              </a:lnSpc>
              <a:spcBef>
                <a:spcPts val="0"/>
              </a:spcBef>
              <a:buNone/>
              <a:defRPr sz="1800"/>
            </a:lvl8pPr>
            <a:lvl9pPr marL="0" indent="0" algn="ctr">
              <a:lnSpc>
                <a:spcPct val="100000"/>
              </a:lnSpc>
              <a:spcBef>
                <a:spcPts val="0"/>
              </a:spcBef>
              <a:buNone/>
              <a:defRPr sz="1800"/>
            </a:lvl9pPr>
          </a:lstStyle>
          <a:p>
            <a:pPr lvl="0"/>
            <a:r>
              <a:t>add text here</a:t>
            </a:r>
          </a:p>
        </p:txBody>
      </p:sp>
      <p:sp>
        <p:nvSpPr>
          <p:cNvPr id="14" name="Text Placeholder 13"/>
          <p:cNvSpPr>
            <a:spLocks noGrp="1"/>
          </p:cNvSpPr>
          <p:nvPr>
            <p:ph type="body" sz="quarter" idx="17" hasCustomPrompt="1"/>
          </p:nvPr>
        </p:nvSpPr>
        <p:spPr>
          <a:xfrm>
            <a:off x="609600" y="4520554"/>
            <a:ext cx="2533651" cy="369332"/>
          </a:xfrm>
          <a:solidFill>
            <a:srgbClr val="595959"/>
          </a:solidFill>
        </p:spPr>
        <p:txBody>
          <a:bodyPr anchor="ctr">
            <a:noAutofit/>
          </a:bodyPr>
          <a:lstStyle>
            <a:lvl1pPr marL="0" indent="0" algn="ctr">
              <a:lnSpc>
                <a:spcPct val="100000"/>
              </a:lnSpc>
              <a:spcBef>
                <a:spcPts val="0"/>
              </a:spcBef>
              <a:buNone/>
              <a:defRPr sz="1800">
                <a:solidFill>
                  <a:srgbClr val="F2F2F2"/>
                </a:solidFill>
              </a:defRPr>
            </a:lvl1pPr>
            <a:lvl2pPr marL="0" indent="0" algn="ctr">
              <a:lnSpc>
                <a:spcPct val="100000"/>
              </a:lnSpc>
              <a:spcBef>
                <a:spcPts val="0"/>
              </a:spcBef>
              <a:buNone/>
              <a:defRPr sz="1800"/>
            </a:lvl2pPr>
            <a:lvl3pPr marL="0" indent="0" algn="ctr">
              <a:lnSpc>
                <a:spcPct val="100000"/>
              </a:lnSpc>
              <a:spcBef>
                <a:spcPts val="0"/>
              </a:spcBef>
              <a:buNone/>
              <a:defRPr sz="1800"/>
            </a:lvl3pPr>
            <a:lvl4pPr marL="0" indent="0" algn="ctr">
              <a:lnSpc>
                <a:spcPct val="100000"/>
              </a:lnSpc>
              <a:spcBef>
                <a:spcPts val="0"/>
              </a:spcBef>
              <a:buNone/>
              <a:defRPr sz="1800"/>
            </a:lvl4pPr>
            <a:lvl5pPr marL="0" indent="0" algn="ctr">
              <a:lnSpc>
                <a:spcPct val="100000"/>
              </a:lnSpc>
              <a:spcBef>
                <a:spcPts val="0"/>
              </a:spcBef>
              <a:buNone/>
              <a:defRPr sz="1800"/>
            </a:lvl5pPr>
            <a:lvl6pPr marL="0" indent="0" algn="ctr">
              <a:lnSpc>
                <a:spcPct val="100000"/>
              </a:lnSpc>
              <a:spcBef>
                <a:spcPts val="0"/>
              </a:spcBef>
              <a:buNone/>
              <a:defRPr sz="1800"/>
            </a:lvl6pPr>
            <a:lvl7pPr marL="0" indent="0" algn="ctr">
              <a:lnSpc>
                <a:spcPct val="100000"/>
              </a:lnSpc>
              <a:spcBef>
                <a:spcPts val="0"/>
              </a:spcBef>
              <a:buNone/>
              <a:defRPr sz="1800"/>
            </a:lvl7pPr>
            <a:lvl8pPr marL="0" indent="0" algn="ctr">
              <a:lnSpc>
                <a:spcPct val="100000"/>
              </a:lnSpc>
              <a:spcBef>
                <a:spcPts val="0"/>
              </a:spcBef>
              <a:buNone/>
              <a:defRPr sz="1800"/>
            </a:lvl8pPr>
            <a:lvl9pPr marL="0" indent="0" algn="ctr">
              <a:lnSpc>
                <a:spcPct val="100000"/>
              </a:lnSpc>
              <a:spcBef>
                <a:spcPts val="0"/>
              </a:spcBef>
              <a:buNone/>
              <a:defRPr sz="1800"/>
            </a:lvl9pPr>
          </a:lstStyle>
          <a:p>
            <a:pPr lvl="0"/>
            <a:r>
              <a:t>add text here</a:t>
            </a:r>
          </a:p>
        </p:txBody>
      </p:sp>
      <p:sp>
        <p:nvSpPr>
          <p:cNvPr id="15" name="Text Placeholder 13"/>
          <p:cNvSpPr>
            <a:spLocks noGrp="1"/>
          </p:cNvSpPr>
          <p:nvPr>
            <p:ph type="body" sz="quarter" idx="18" hasCustomPrompt="1"/>
          </p:nvPr>
        </p:nvSpPr>
        <p:spPr>
          <a:xfrm>
            <a:off x="620956" y="5082028"/>
            <a:ext cx="2533651" cy="369332"/>
          </a:xfrm>
          <a:solidFill>
            <a:srgbClr val="595959"/>
          </a:solidFill>
        </p:spPr>
        <p:txBody>
          <a:bodyPr anchor="ctr">
            <a:noAutofit/>
          </a:bodyPr>
          <a:lstStyle>
            <a:lvl1pPr marL="0" indent="0" algn="ctr">
              <a:lnSpc>
                <a:spcPct val="100000"/>
              </a:lnSpc>
              <a:spcBef>
                <a:spcPts val="0"/>
              </a:spcBef>
              <a:buNone/>
              <a:defRPr sz="1800">
                <a:solidFill>
                  <a:srgbClr val="F2F2F2"/>
                </a:solidFill>
              </a:defRPr>
            </a:lvl1pPr>
            <a:lvl2pPr marL="0" indent="0" algn="ctr">
              <a:lnSpc>
                <a:spcPct val="100000"/>
              </a:lnSpc>
              <a:spcBef>
                <a:spcPts val="0"/>
              </a:spcBef>
              <a:buNone/>
              <a:defRPr sz="1800"/>
            </a:lvl2pPr>
            <a:lvl3pPr marL="0" indent="0" algn="ctr">
              <a:lnSpc>
                <a:spcPct val="100000"/>
              </a:lnSpc>
              <a:spcBef>
                <a:spcPts val="0"/>
              </a:spcBef>
              <a:buNone/>
              <a:defRPr sz="1800"/>
            </a:lvl3pPr>
            <a:lvl4pPr marL="0" indent="0" algn="ctr">
              <a:lnSpc>
                <a:spcPct val="100000"/>
              </a:lnSpc>
              <a:spcBef>
                <a:spcPts val="0"/>
              </a:spcBef>
              <a:buNone/>
              <a:defRPr sz="1800"/>
            </a:lvl4pPr>
            <a:lvl5pPr marL="0" indent="0" algn="ctr">
              <a:lnSpc>
                <a:spcPct val="100000"/>
              </a:lnSpc>
              <a:spcBef>
                <a:spcPts val="0"/>
              </a:spcBef>
              <a:buNone/>
              <a:defRPr sz="1800"/>
            </a:lvl5pPr>
            <a:lvl6pPr marL="0" indent="0" algn="ctr">
              <a:lnSpc>
                <a:spcPct val="100000"/>
              </a:lnSpc>
              <a:spcBef>
                <a:spcPts val="0"/>
              </a:spcBef>
              <a:buNone/>
              <a:defRPr sz="1800"/>
            </a:lvl6pPr>
            <a:lvl7pPr marL="0" indent="0" algn="ctr">
              <a:lnSpc>
                <a:spcPct val="100000"/>
              </a:lnSpc>
              <a:spcBef>
                <a:spcPts val="0"/>
              </a:spcBef>
              <a:buNone/>
              <a:defRPr sz="1800"/>
            </a:lvl7pPr>
            <a:lvl8pPr marL="0" indent="0" algn="ctr">
              <a:lnSpc>
                <a:spcPct val="100000"/>
              </a:lnSpc>
              <a:spcBef>
                <a:spcPts val="0"/>
              </a:spcBef>
              <a:buNone/>
              <a:defRPr sz="1800"/>
            </a:lvl8pPr>
            <a:lvl9pPr marL="0" indent="0" algn="ctr">
              <a:lnSpc>
                <a:spcPct val="100000"/>
              </a:lnSpc>
              <a:spcBef>
                <a:spcPts val="0"/>
              </a:spcBef>
              <a:buNone/>
              <a:defRPr sz="1800"/>
            </a:lvl9pPr>
          </a:lstStyle>
          <a:p>
            <a:pPr lvl="0"/>
            <a:r>
              <a:t>add text here</a:t>
            </a:r>
          </a:p>
        </p:txBody>
      </p:sp>
      <p:sp>
        <p:nvSpPr>
          <p:cNvPr id="16" name="Text Placeholder 13"/>
          <p:cNvSpPr>
            <a:spLocks noGrp="1"/>
          </p:cNvSpPr>
          <p:nvPr>
            <p:ph type="body" sz="quarter" idx="19" hasCustomPrompt="1"/>
          </p:nvPr>
        </p:nvSpPr>
        <p:spPr>
          <a:xfrm>
            <a:off x="620956" y="5643502"/>
            <a:ext cx="2533651" cy="369332"/>
          </a:xfrm>
          <a:solidFill>
            <a:srgbClr val="595959"/>
          </a:solidFill>
        </p:spPr>
        <p:txBody>
          <a:bodyPr anchor="ctr">
            <a:noAutofit/>
          </a:bodyPr>
          <a:lstStyle>
            <a:lvl1pPr marL="0" indent="0" algn="ctr">
              <a:lnSpc>
                <a:spcPct val="100000"/>
              </a:lnSpc>
              <a:spcBef>
                <a:spcPts val="0"/>
              </a:spcBef>
              <a:buNone/>
              <a:defRPr sz="1800">
                <a:solidFill>
                  <a:srgbClr val="F2F2F2"/>
                </a:solidFill>
              </a:defRPr>
            </a:lvl1pPr>
            <a:lvl2pPr marL="0" indent="0" algn="ctr">
              <a:lnSpc>
                <a:spcPct val="100000"/>
              </a:lnSpc>
              <a:spcBef>
                <a:spcPts val="0"/>
              </a:spcBef>
              <a:buNone/>
              <a:defRPr sz="1800"/>
            </a:lvl2pPr>
            <a:lvl3pPr marL="0" indent="0" algn="ctr">
              <a:lnSpc>
                <a:spcPct val="100000"/>
              </a:lnSpc>
              <a:spcBef>
                <a:spcPts val="0"/>
              </a:spcBef>
              <a:buNone/>
              <a:defRPr sz="1800"/>
            </a:lvl3pPr>
            <a:lvl4pPr marL="0" indent="0" algn="ctr">
              <a:lnSpc>
                <a:spcPct val="100000"/>
              </a:lnSpc>
              <a:spcBef>
                <a:spcPts val="0"/>
              </a:spcBef>
              <a:buNone/>
              <a:defRPr sz="1800"/>
            </a:lvl4pPr>
            <a:lvl5pPr marL="0" indent="0" algn="ctr">
              <a:lnSpc>
                <a:spcPct val="100000"/>
              </a:lnSpc>
              <a:spcBef>
                <a:spcPts val="0"/>
              </a:spcBef>
              <a:buNone/>
              <a:defRPr sz="1800"/>
            </a:lvl5pPr>
            <a:lvl6pPr marL="0" indent="0" algn="ctr">
              <a:lnSpc>
                <a:spcPct val="100000"/>
              </a:lnSpc>
              <a:spcBef>
                <a:spcPts val="0"/>
              </a:spcBef>
              <a:buNone/>
              <a:defRPr sz="1800"/>
            </a:lvl6pPr>
            <a:lvl7pPr marL="0" indent="0" algn="ctr">
              <a:lnSpc>
                <a:spcPct val="100000"/>
              </a:lnSpc>
              <a:spcBef>
                <a:spcPts val="0"/>
              </a:spcBef>
              <a:buNone/>
              <a:defRPr sz="1800"/>
            </a:lvl7pPr>
            <a:lvl8pPr marL="0" indent="0" algn="ctr">
              <a:lnSpc>
                <a:spcPct val="100000"/>
              </a:lnSpc>
              <a:spcBef>
                <a:spcPts val="0"/>
              </a:spcBef>
              <a:buNone/>
              <a:defRPr sz="1800"/>
            </a:lvl8pPr>
            <a:lvl9pPr marL="0" indent="0" algn="ctr">
              <a:lnSpc>
                <a:spcPct val="100000"/>
              </a:lnSpc>
              <a:spcBef>
                <a:spcPts val="0"/>
              </a:spcBef>
              <a:buNone/>
              <a:defRPr sz="1800"/>
            </a:lvl9pPr>
          </a:lstStyle>
          <a:p>
            <a:pPr lvl="0"/>
            <a:r>
              <a:t>add text here</a:t>
            </a:r>
          </a:p>
        </p:txBody>
      </p:sp>
      <p:sp>
        <p:nvSpPr>
          <p:cNvPr id="17" name="Text Placeholder 13"/>
          <p:cNvSpPr>
            <a:spLocks noGrp="1"/>
          </p:cNvSpPr>
          <p:nvPr>
            <p:ph type="body" sz="quarter" idx="20" hasCustomPrompt="1"/>
          </p:nvPr>
        </p:nvSpPr>
        <p:spPr>
          <a:xfrm>
            <a:off x="3434620" y="3390435"/>
            <a:ext cx="2533651" cy="400110"/>
          </a:xfrm>
        </p:spPr>
        <p:txBody>
          <a:bodyPr anchor="ctr">
            <a:noAutofit/>
          </a:bodyPr>
          <a:lstStyle>
            <a:lvl1pPr marL="0" indent="0" algn="ctr">
              <a:lnSpc>
                <a:spcPct val="100000"/>
              </a:lnSpc>
              <a:spcBef>
                <a:spcPts val="0"/>
              </a:spcBef>
              <a:buNone/>
              <a:defRPr sz="2000">
                <a:solidFill>
                  <a:srgbClr val="FF6600"/>
                </a:solidFill>
              </a:defRPr>
            </a:lvl1pPr>
            <a:lvl2pPr marL="0" indent="0" algn="ctr">
              <a:lnSpc>
                <a:spcPct val="100000"/>
              </a:lnSpc>
              <a:spcBef>
                <a:spcPts val="0"/>
              </a:spcBef>
              <a:buNone/>
              <a:defRPr sz="2000"/>
            </a:lvl2pPr>
            <a:lvl3pPr marL="0" indent="0" algn="ctr">
              <a:lnSpc>
                <a:spcPct val="100000"/>
              </a:lnSpc>
              <a:spcBef>
                <a:spcPts val="0"/>
              </a:spcBef>
              <a:buNone/>
              <a:defRPr sz="2000"/>
            </a:lvl3pPr>
            <a:lvl4pPr marL="0" indent="0" algn="ctr">
              <a:lnSpc>
                <a:spcPct val="100000"/>
              </a:lnSpc>
              <a:spcBef>
                <a:spcPts val="0"/>
              </a:spcBef>
              <a:buNone/>
              <a:defRPr sz="2000"/>
            </a:lvl4pPr>
            <a:lvl5pPr marL="0" indent="0" algn="ctr">
              <a:lnSpc>
                <a:spcPct val="100000"/>
              </a:lnSpc>
              <a:spcBef>
                <a:spcPts val="0"/>
              </a:spcBef>
              <a:buNone/>
              <a:defRPr sz="2000"/>
            </a:lvl5pPr>
            <a:lvl6pPr marL="0" indent="0" algn="ctr">
              <a:lnSpc>
                <a:spcPct val="100000"/>
              </a:lnSpc>
              <a:spcBef>
                <a:spcPts val="0"/>
              </a:spcBef>
              <a:buNone/>
              <a:defRPr sz="2000"/>
            </a:lvl6pPr>
            <a:lvl7pPr marL="0" indent="0" algn="ctr">
              <a:lnSpc>
                <a:spcPct val="100000"/>
              </a:lnSpc>
              <a:spcBef>
                <a:spcPts val="0"/>
              </a:spcBef>
              <a:buNone/>
              <a:defRPr sz="2000"/>
            </a:lvl7pPr>
            <a:lvl8pPr marL="0" indent="0" algn="ctr">
              <a:lnSpc>
                <a:spcPct val="100000"/>
              </a:lnSpc>
              <a:spcBef>
                <a:spcPts val="0"/>
              </a:spcBef>
              <a:buNone/>
              <a:defRPr sz="2000"/>
            </a:lvl8pPr>
            <a:lvl9pPr marL="0" indent="0" algn="ctr">
              <a:lnSpc>
                <a:spcPct val="100000"/>
              </a:lnSpc>
              <a:spcBef>
                <a:spcPts val="0"/>
              </a:spcBef>
              <a:buNone/>
              <a:defRPr sz="2000"/>
            </a:lvl9pPr>
          </a:lstStyle>
          <a:p>
            <a:pPr lvl="0"/>
            <a:r>
              <a:t>Header</a:t>
            </a:r>
          </a:p>
        </p:txBody>
      </p:sp>
      <p:sp>
        <p:nvSpPr>
          <p:cNvPr id="18" name="Text Placeholder 13"/>
          <p:cNvSpPr>
            <a:spLocks noGrp="1"/>
          </p:cNvSpPr>
          <p:nvPr>
            <p:ph type="body" sz="quarter" idx="21" hasCustomPrompt="1"/>
          </p:nvPr>
        </p:nvSpPr>
        <p:spPr>
          <a:xfrm>
            <a:off x="3434620" y="3954854"/>
            <a:ext cx="2533651" cy="369332"/>
          </a:xfrm>
          <a:solidFill>
            <a:srgbClr val="595959"/>
          </a:solidFill>
        </p:spPr>
        <p:txBody>
          <a:bodyPr anchor="ctr">
            <a:noAutofit/>
          </a:bodyPr>
          <a:lstStyle>
            <a:lvl1pPr marL="0" indent="0" algn="ctr">
              <a:lnSpc>
                <a:spcPct val="100000"/>
              </a:lnSpc>
              <a:spcBef>
                <a:spcPts val="0"/>
              </a:spcBef>
              <a:buNone/>
              <a:defRPr sz="1800">
                <a:solidFill>
                  <a:srgbClr val="F2F2F2"/>
                </a:solidFill>
              </a:defRPr>
            </a:lvl1pPr>
            <a:lvl2pPr marL="0" indent="0" algn="ctr">
              <a:lnSpc>
                <a:spcPct val="100000"/>
              </a:lnSpc>
              <a:spcBef>
                <a:spcPts val="0"/>
              </a:spcBef>
              <a:buNone/>
              <a:defRPr sz="1800"/>
            </a:lvl2pPr>
            <a:lvl3pPr marL="0" indent="0" algn="ctr">
              <a:lnSpc>
                <a:spcPct val="100000"/>
              </a:lnSpc>
              <a:spcBef>
                <a:spcPts val="0"/>
              </a:spcBef>
              <a:buNone/>
              <a:defRPr sz="1800"/>
            </a:lvl3pPr>
            <a:lvl4pPr marL="0" indent="0" algn="ctr">
              <a:lnSpc>
                <a:spcPct val="100000"/>
              </a:lnSpc>
              <a:spcBef>
                <a:spcPts val="0"/>
              </a:spcBef>
              <a:buNone/>
              <a:defRPr sz="1800"/>
            </a:lvl4pPr>
            <a:lvl5pPr marL="0" indent="0" algn="ctr">
              <a:lnSpc>
                <a:spcPct val="100000"/>
              </a:lnSpc>
              <a:spcBef>
                <a:spcPts val="0"/>
              </a:spcBef>
              <a:buNone/>
              <a:defRPr sz="1800"/>
            </a:lvl5pPr>
            <a:lvl6pPr marL="0" indent="0" algn="ctr">
              <a:lnSpc>
                <a:spcPct val="100000"/>
              </a:lnSpc>
              <a:spcBef>
                <a:spcPts val="0"/>
              </a:spcBef>
              <a:buNone/>
              <a:defRPr sz="1800"/>
            </a:lvl6pPr>
            <a:lvl7pPr marL="0" indent="0" algn="ctr">
              <a:lnSpc>
                <a:spcPct val="100000"/>
              </a:lnSpc>
              <a:spcBef>
                <a:spcPts val="0"/>
              </a:spcBef>
              <a:buNone/>
              <a:defRPr sz="1800"/>
            </a:lvl7pPr>
            <a:lvl8pPr marL="0" indent="0" algn="ctr">
              <a:lnSpc>
                <a:spcPct val="100000"/>
              </a:lnSpc>
              <a:spcBef>
                <a:spcPts val="0"/>
              </a:spcBef>
              <a:buNone/>
              <a:defRPr sz="1800"/>
            </a:lvl8pPr>
            <a:lvl9pPr marL="0" indent="0" algn="ctr">
              <a:lnSpc>
                <a:spcPct val="100000"/>
              </a:lnSpc>
              <a:spcBef>
                <a:spcPts val="0"/>
              </a:spcBef>
              <a:buNone/>
              <a:defRPr sz="1800"/>
            </a:lvl9pPr>
          </a:lstStyle>
          <a:p>
            <a:pPr lvl="0"/>
            <a:r>
              <a:t>add text here</a:t>
            </a:r>
          </a:p>
        </p:txBody>
      </p:sp>
      <p:sp>
        <p:nvSpPr>
          <p:cNvPr id="19" name="Text Placeholder 13"/>
          <p:cNvSpPr>
            <a:spLocks noGrp="1"/>
          </p:cNvSpPr>
          <p:nvPr>
            <p:ph type="body" sz="quarter" idx="22" hasCustomPrompt="1"/>
          </p:nvPr>
        </p:nvSpPr>
        <p:spPr>
          <a:xfrm>
            <a:off x="3434620" y="4516328"/>
            <a:ext cx="2533651" cy="369332"/>
          </a:xfrm>
          <a:solidFill>
            <a:srgbClr val="595959"/>
          </a:solidFill>
        </p:spPr>
        <p:txBody>
          <a:bodyPr anchor="ctr">
            <a:noAutofit/>
          </a:bodyPr>
          <a:lstStyle>
            <a:lvl1pPr marL="0" indent="0" algn="ctr">
              <a:lnSpc>
                <a:spcPct val="100000"/>
              </a:lnSpc>
              <a:spcBef>
                <a:spcPts val="0"/>
              </a:spcBef>
              <a:buNone/>
              <a:defRPr sz="1800">
                <a:solidFill>
                  <a:srgbClr val="F2F2F2"/>
                </a:solidFill>
              </a:defRPr>
            </a:lvl1pPr>
            <a:lvl2pPr marL="0" indent="0" algn="ctr">
              <a:lnSpc>
                <a:spcPct val="100000"/>
              </a:lnSpc>
              <a:spcBef>
                <a:spcPts val="0"/>
              </a:spcBef>
              <a:buNone/>
              <a:defRPr sz="1800"/>
            </a:lvl2pPr>
            <a:lvl3pPr marL="0" indent="0" algn="ctr">
              <a:lnSpc>
                <a:spcPct val="100000"/>
              </a:lnSpc>
              <a:spcBef>
                <a:spcPts val="0"/>
              </a:spcBef>
              <a:buNone/>
              <a:defRPr sz="1800"/>
            </a:lvl3pPr>
            <a:lvl4pPr marL="0" indent="0" algn="ctr">
              <a:lnSpc>
                <a:spcPct val="100000"/>
              </a:lnSpc>
              <a:spcBef>
                <a:spcPts val="0"/>
              </a:spcBef>
              <a:buNone/>
              <a:defRPr sz="1800"/>
            </a:lvl4pPr>
            <a:lvl5pPr marL="0" indent="0" algn="ctr">
              <a:lnSpc>
                <a:spcPct val="100000"/>
              </a:lnSpc>
              <a:spcBef>
                <a:spcPts val="0"/>
              </a:spcBef>
              <a:buNone/>
              <a:defRPr sz="1800"/>
            </a:lvl5pPr>
            <a:lvl6pPr marL="0" indent="0" algn="ctr">
              <a:lnSpc>
                <a:spcPct val="100000"/>
              </a:lnSpc>
              <a:spcBef>
                <a:spcPts val="0"/>
              </a:spcBef>
              <a:buNone/>
              <a:defRPr sz="1800"/>
            </a:lvl6pPr>
            <a:lvl7pPr marL="0" indent="0" algn="ctr">
              <a:lnSpc>
                <a:spcPct val="100000"/>
              </a:lnSpc>
              <a:spcBef>
                <a:spcPts val="0"/>
              </a:spcBef>
              <a:buNone/>
              <a:defRPr sz="1800"/>
            </a:lvl7pPr>
            <a:lvl8pPr marL="0" indent="0" algn="ctr">
              <a:lnSpc>
                <a:spcPct val="100000"/>
              </a:lnSpc>
              <a:spcBef>
                <a:spcPts val="0"/>
              </a:spcBef>
              <a:buNone/>
              <a:defRPr sz="1800"/>
            </a:lvl8pPr>
            <a:lvl9pPr marL="0" indent="0" algn="ctr">
              <a:lnSpc>
                <a:spcPct val="100000"/>
              </a:lnSpc>
              <a:spcBef>
                <a:spcPts val="0"/>
              </a:spcBef>
              <a:buNone/>
              <a:defRPr sz="1800"/>
            </a:lvl9pPr>
          </a:lstStyle>
          <a:p>
            <a:pPr lvl="0"/>
            <a:r>
              <a:t>add text here</a:t>
            </a:r>
          </a:p>
        </p:txBody>
      </p:sp>
      <p:sp>
        <p:nvSpPr>
          <p:cNvPr id="20" name="Text Placeholder 13"/>
          <p:cNvSpPr>
            <a:spLocks noGrp="1"/>
          </p:cNvSpPr>
          <p:nvPr>
            <p:ph type="body" sz="quarter" idx="23" hasCustomPrompt="1"/>
          </p:nvPr>
        </p:nvSpPr>
        <p:spPr>
          <a:xfrm>
            <a:off x="3434620" y="5077802"/>
            <a:ext cx="2533651" cy="369332"/>
          </a:xfrm>
          <a:solidFill>
            <a:srgbClr val="595959"/>
          </a:solidFill>
        </p:spPr>
        <p:txBody>
          <a:bodyPr anchor="ctr">
            <a:noAutofit/>
          </a:bodyPr>
          <a:lstStyle>
            <a:lvl1pPr marL="0" indent="0" algn="ctr">
              <a:lnSpc>
                <a:spcPct val="100000"/>
              </a:lnSpc>
              <a:spcBef>
                <a:spcPts val="0"/>
              </a:spcBef>
              <a:buNone/>
              <a:defRPr sz="1800">
                <a:solidFill>
                  <a:srgbClr val="F2F2F2"/>
                </a:solidFill>
              </a:defRPr>
            </a:lvl1pPr>
            <a:lvl2pPr marL="0" indent="0" algn="ctr">
              <a:lnSpc>
                <a:spcPct val="100000"/>
              </a:lnSpc>
              <a:spcBef>
                <a:spcPts val="0"/>
              </a:spcBef>
              <a:buNone/>
              <a:defRPr sz="1800"/>
            </a:lvl2pPr>
            <a:lvl3pPr marL="0" indent="0" algn="ctr">
              <a:lnSpc>
                <a:spcPct val="100000"/>
              </a:lnSpc>
              <a:spcBef>
                <a:spcPts val="0"/>
              </a:spcBef>
              <a:buNone/>
              <a:defRPr sz="1800"/>
            </a:lvl3pPr>
            <a:lvl4pPr marL="0" indent="0" algn="ctr">
              <a:lnSpc>
                <a:spcPct val="100000"/>
              </a:lnSpc>
              <a:spcBef>
                <a:spcPts val="0"/>
              </a:spcBef>
              <a:buNone/>
              <a:defRPr sz="1800"/>
            </a:lvl4pPr>
            <a:lvl5pPr marL="0" indent="0" algn="ctr">
              <a:lnSpc>
                <a:spcPct val="100000"/>
              </a:lnSpc>
              <a:spcBef>
                <a:spcPts val="0"/>
              </a:spcBef>
              <a:buNone/>
              <a:defRPr sz="1800"/>
            </a:lvl5pPr>
            <a:lvl6pPr marL="0" indent="0" algn="ctr">
              <a:lnSpc>
                <a:spcPct val="100000"/>
              </a:lnSpc>
              <a:spcBef>
                <a:spcPts val="0"/>
              </a:spcBef>
              <a:buNone/>
              <a:defRPr sz="1800"/>
            </a:lvl6pPr>
            <a:lvl7pPr marL="0" indent="0" algn="ctr">
              <a:lnSpc>
                <a:spcPct val="100000"/>
              </a:lnSpc>
              <a:spcBef>
                <a:spcPts val="0"/>
              </a:spcBef>
              <a:buNone/>
              <a:defRPr sz="1800"/>
            </a:lvl7pPr>
            <a:lvl8pPr marL="0" indent="0" algn="ctr">
              <a:lnSpc>
                <a:spcPct val="100000"/>
              </a:lnSpc>
              <a:spcBef>
                <a:spcPts val="0"/>
              </a:spcBef>
              <a:buNone/>
              <a:defRPr sz="1800"/>
            </a:lvl8pPr>
            <a:lvl9pPr marL="0" indent="0" algn="ctr">
              <a:lnSpc>
                <a:spcPct val="100000"/>
              </a:lnSpc>
              <a:spcBef>
                <a:spcPts val="0"/>
              </a:spcBef>
              <a:buNone/>
              <a:defRPr sz="1800"/>
            </a:lvl9pPr>
          </a:lstStyle>
          <a:p>
            <a:pPr lvl="0"/>
            <a:r>
              <a:t>add text here</a:t>
            </a:r>
          </a:p>
        </p:txBody>
      </p:sp>
      <p:sp>
        <p:nvSpPr>
          <p:cNvPr id="21" name="Text Placeholder 13"/>
          <p:cNvSpPr>
            <a:spLocks noGrp="1"/>
          </p:cNvSpPr>
          <p:nvPr>
            <p:ph type="body" sz="quarter" idx="24" hasCustomPrompt="1"/>
          </p:nvPr>
        </p:nvSpPr>
        <p:spPr>
          <a:xfrm>
            <a:off x="3434620" y="5639276"/>
            <a:ext cx="2533651" cy="369332"/>
          </a:xfrm>
          <a:solidFill>
            <a:srgbClr val="595959"/>
          </a:solidFill>
        </p:spPr>
        <p:txBody>
          <a:bodyPr anchor="ctr">
            <a:noAutofit/>
          </a:bodyPr>
          <a:lstStyle>
            <a:lvl1pPr marL="0" indent="0" algn="ctr">
              <a:lnSpc>
                <a:spcPct val="100000"/>
              </a:lnSpc>
              <a:spcBef>
                <a:spcPts val="0"/>
              </a:spcBef>
              <a:buNone/>
              <a:defRPr sz="1800">
                <a:solidFill>
                  <a:srgbClr val="F2F2F2"/>
                </a:solidFill>
              </a:defRPr>
            </a:lvl1pPr>
            <a:lvl2pPr marL="0" indent="0" algn="ctr">
              <a:lnSpc>
                <a:spcPct val="100000"/>
              </a:lnSpc>
              <a:spcBef>
                <a:spcPts val="0"/>
              </a:spcBef>
              <a:buNone/>
              <a:defRPr sz="1800"/>
            </a:lvl2pPr>
            <a:lvl3pPr marL="0" indent="0" algn="ctr">
              <a:lnSpc>
                <a:spcPct val="100000"/>
              </a:lnSpc>
              <a:spcBef>
                <a:spcPts val="0"/>
              </a:spcBef>
              <a:buNone/>
              <a:defRPr sz="1800"/>
            </a:lvl3pPr>
            <a:lvl4pPr marL="0" indent="0" algn="ctr">
              <a:lnSpc>
                <a:spcPct val="100000"/>
              </a:lnSpc>
              <a:spcBef>
                <a:spcPts val="0"/>
              </a:spcBef>
              <a:buNone/>
              <a:defRPr sz="1800"/>
            </a:lvl4pPr>
            <a:lvl5pPr marL="0" indent="0" algn="ctr">
              <a:lnSpc>
                <a:spcPct val="100000"/>
              </a:lnSpc>
              <a:spcBef>
                <a:spcPts val="0"/>
              </a:spcBef>
              <a:buNone/>
              <a:defRPr sz="1800"/>
            </a:lvl5pPr>
            <a:lvl6pPr marL="0" indent="0" algn="ctr">
              <a:lnSpc>
                <a:spcPct val="100000"/>
              </a:lnSpc>
              <a:spcBef>
                <a:spcPts val="0"/>
              </a:spcBef>
              <a:buNone/>
              <a:defRPr sz="1800"/>
            </a:lvl6pPr>
            <a:lvl7pPr marL="0" indent="0" algn="ctr">
              <a:lnSpc>
                <a:spcPct val="100000"/>
              </a:lnSpc>
              <a:spcBef>
                <a:spcPts val="0"/>
              </a:spcBef>
              <a:buNone/>
              <a:defRPr sz="1800"/>
            </a:lvl7pPr>
            <a:lvl8pPr marL="0" indent="0" algn="ctr">
              <a:lnSpc>
                <a:spcPct val="100000"/>
              </a:lnSpc>
              <a:spcBef>
                <a:spcPts val="0"/>
              </a:spcBef>
              <a:buNone/>
              <a:defRPr sz="1800"/>
            </a:lvl8pPr>
            <a:lvl9pPr marL="0" indent="0" algn="ctr">
              <a:lnSpc>
                <a:spcPct val="100000"/>
              </a:lnSpc>
              <a:spcBef>
                <a:spcPts val="0"/>
              </a:spcBef>
              <a:buNone/>
              <a:defRPr sz="1800"/>
            </a:lvl9pPr>
          </a:lstStyle>
          <a:p>
            <a:pPr lvl="0"/>
            <a:r>
              <a:t>add text here</a:t>
            </a:r>
          </a:p>
        </p:txBody>
      </p:sp>
      <p:sp>
        <p:nvSpPr>
          <p:cNvPr id="22" name="Text Placeholder 13"/>
          <p:cNvSpPr>
            <a:spLocks noGrp="1"/>
          </p:cNvSpPr>
          <p:nvPr>
            <p:ph type="body" sz="quarter" idx="25" hasCustomPrompt="1"/>
          </p:nvPr>
        </p:nvSpPr>
        <p:spPr>
          <a:xfrm>
            <a:off x="6241685" y="3390435"/>
            <a:ext cx="2533651" cy="400110"/>
          </a:xfrm>
        </p:spPr>
        <p:txBody>
          <a:bodyPr anchor="ctr">
            <a:noAutofit/>
          </a:bodyPr>
          <a:lstStyle>
            <a:lvl1pPr marL="0" indent="0" algn="ctr">
              <a:lnSpc>
                <a:spcPct val="100000"/>
              </a:lnSpc>
              <a:spcBef>
                <a:spcPts val="0"/>
              </a:spcBef>
              <a:buNone/>
              <a:defRPr sz="2000">
                <a:solidFill>
                  <a:srgbClr val="FF6600"/>
                </a:solidFill>
              </a:defRPr>
            </a:lvl1pPr>
            <a:lvl2pPr marL="0" indent="0" algn="ctr">
              <a:lnSpc>
                <a:spcPct val="100000"/>
              </a:lnSpc>
              <a:spcBef>
                <a:spcPts val="0"/>
              </a:spcBef>
              <a:buNone/>
              <a:defRPr sz="2000"/>
            </a:lvl2pPr>
            <a:lvl3pPr marL="0" indent="0" algn="ctr">
              <a:lnSpc>
                <a:spcPct val="100000"/>
              </a:lnSpc>
              <a:spcBef>
                <a:spcPts val="0"/>
              </a:spcBef>
              <a:buNone/>
              <a:defRPr sz="2000"/>
            </a:lvl3pPr>
            <a:lvl4pPr marL="0" indent="0" algn="ctr">
              <a:lnSpc>
                <a:spcPct val="100000"/>
              </a:lnSpc>
              <a:spcBef>
                <a:spcPts val="0"/>
              </a:spcBef>
              <a:buNone/>
              <a:defRPr sz="2000"/>
            </a:lvl4pPr>
            <a:lvl5pPr marL="0" indent="0" algn="ctr">
              <a:lnSpc>
                <a:spcPct val="100000"/>
              </a:lnSpc>
              <a:spcBef>
                <a:spcPts val="0"/>
              </a:spcBef>
              <a:buNone/>
              <a:defRPr sz="2000"/>
            </a:lvl5pPr>
            <a:lvl6pPr marL="0" indent="0" algn="ctr">
              <a:lnSpc>
                <a:spcPct val="100000"/>
              </a:lnSpc>
              <a:spcBef>
                <a:spcPts val="0"/>
              </a:spcBef>
              <a:buNone/>
              <a:defRPr sz="2000"/>
            </a:lvl6pPr>
            <a:lvl7pPr marL="0" indent="0" algn="ctr">
              <a:lnSpc>
                <a:spcPct val="100000"/>
              </a:lnSpc>
              <a:spcBef>
                <a:spcPts val="0"/>
              </a:spcBef>
              <a:buNone/>
              <a:defRPr sz="2000"/>
            </a:lvl7pPr>
            <a:lvl8pPr marL="0" indent="0" algn="ctr">
              <a:lnSpc>
                <a:spcPct val="100000"/>
              </a:lnSpc>
              <a:spcBef>
                <a:spcPts val="0"/>
              </a:spcBef>
              <a:buNone/>
              <a:defRPr sz="2000"/>
            </a:lvl8pPr>
            <a:lvl9pPr marL="0" indent="0" algn="ctr">
              <a:lnSpc>
                <a:spcPct val="100000"/>
              </a:lnSpc>
              <a:spcBef>
                <a:spcPts val="0"/>
              </a:spcBef>
              <a:buNone/>
              <a:defRPr sz="2000"/>
            </a:lvl9pPr>
          </a:lstStyle>
          <a:p>
            <a:pPr lvl="0"/>
            <a:r>
              <a:t>Header</a:t>
            </a:r>
          </a:p>
        </p:txBody>
      </p:sp>
      <p:sp>
        <p:nvSpPr>
          <p:cNvPr id="23" name="Text Placeholder 13"/>
          <p:cNvSpPr>
            <a:spLocks noGrp="1"/>
          </p:cNvSpPr>
          <p:nvPr>
            <p:ph type="body" sz="quarter" idx="26" hasCustomPrompt="1"/>
          </p:nvPr>
        </p:nvSpPr>
        <p:spPr>
          <a:xfrm>
            <a:off x="6241685" y="3954854"/>
            <a:ext cx="2533651" cy="369332"/>
          </a:xfrm>
          <a:solidFill>
            <a:srgbClr val="595959"/>
          </a:solidFill>
        </p:spPr>
        <p:txBody>
          <a:bodyPr anchor="ctr">
            <a:noAutofit/>
          </a:bodyPr>
          <a:lstStyle>
            <a:lvl1pPr marL="0" indent="0" algn="ctr">
              <a:lnSpc>
                <a:spcPct val="100000"/>
              </a:lnSpc>
              <a:spcBef>
                <a:spcPts val="0"/>
              </a:spcBef>
              <a:buNone/>
              <a:defRPr sz="1800">
                <a:solidFill>
                  <a:srgbClr val="F2F2F2"/>
                </a:solidFill>
              </a:defRPr>
            </a:lvl1pPr>
            <a:lvl2pPr marL="0" indent="0" algn="ctr">
              <a:lnSpc>
                <a:spcPct val="100000"/>
              </a:lnSpc>
              <a:spcBef>
                <a:spcPts val="0"/>
              </a:spcBef>
              <a:buNone/>
              <a:defRPr sz="1800"/>
            </a:lvl2pPr>
            <a:lvl3pPr marL="0" indent="0" algn="ctr">
              <a:lnSpc>
                <a:spcPct val="100000"/>
              </a:lnSpc>
              <a:spcBef>
                <a:spcPts val="0"/>
              </a:spcBef>
              <a:buNone/>
              <a:defRPr sz="1800"/>
            </a:lvl3pPr>
            <a:lvl4pPr marL="0" indent="0" algn="ctr">
              <a:lnSpc>
                <a:spcPct val="100000"/>
              </a:lnSpc>
              <a:spcBef>
                <a:spcPts val="0"/>
              </a:spcBef>
              <a:buNone/>
              <a:defRPr sz="1800"/>
            </a:lvl4pPr>
            <a:lvl5pPr marL="0" indent="0" algn="ctr">
              <a:lnSpc>
                <a:spcPct val="100000"/>
              </a:lnSpc>
              <a:spcBef>
                <a:spcPts val="0"/>
              </a:spcBef>
              <a:buNone/>
              <a:defRPr sz="1800"/>
            </a:lvl5pPr>
            <a:lvl6pPr marL="0" indent="0" algn="ctr">
              <a:lnSpc>
                <a:spcPct val="100000"/>
              </a:lnSpc>
              <a:spcBef>
                <a:spcPts val="0"/>
              </a:spcBef>
              <a:buNone/>
              <a:defRPr sz="1800"/>
            </a:lvl6pPr>
            <a:lvl7pPr marL="0" indent="0" algn="ctr">
              <a:lnSpc>
                <a:spcPct val="100000"/>
              </a:lnSpc>
              <a:spcBef>
                <a:spcPts val="0"/>
              </a:spcBef>
              <a:buNone/>
              <a:defRPr sz="1800"/>
            </a:lvl7pPr>
            <a:lvl8pPr marL="0" indent="0" algn="ctr">
              <a:lnSpc>
                <a:spcPct val="100000"/>
              </a:lnSpc>
              <a:spcBef>
                <a:spcPts val="0"/>
              </a:spcBef>
              <a:buNone/>
              <a:defRPr sz="1800"/>
            </a:lvl8pPr>
            <a:lvl9pPr marL="0" indent="0" algn="ctr">
              <a:lnSpc>
                <a:spcPct val="100000"/>
              </a:lnSpc>
              <a:spcBef>
                <a:spcPts val="0"/>
              </a:spcBef>
              <a:buNone/>
              <a:defRPr sz="1800"/>
            </a:lvl9pPr>
          </a:lstStyle>
          <a:p>
            <a:pPr lvl="0"/>
            <a:r>
              <a:t>add text here</a:t>
            </a:r>
          </a:p>
        </p:txBody>
      </p:sp>
      <p:sp>
        <p:nvSpPr>
          <p:cNvPr id="24" name="Text Placeholder 13"/>
          <p:cNvSpPr>
            <a:spLocks noGrp="1"/>
          </p:cNvSpPr>
          <p:nvPr>
            <p:ph type="body" sz="quarter" idx="27" hasCustomPrompt="1"/>
          </p:nvPr>
        </p:nvSpPr>
        <p:spPr>
          <a:xfrm>
            <a:off x="6241685" y="4516328"/>
            <a:ext cx="2533651" cy="369332"/>
          </a:xfrm>
          <a:solidFill>
            <a:srgbClr val="595959"/>
          </a:solidFill>
        </p:spPr>
        <p:txBody>
          <a:bodyPr anchor="ctr">
            <a:noAutofit/>
          </a:bodyPr>
          <a:lstStyle>
            <a:lvl1pPr marL="0" indent="0" algn="ctr">
              <a:lnSpc>
                <a:spcPct val="100000"/>
              </a:lnSpc>
              <a:spcBef>
                <a:spcPts val="0"/>
              </a:spcBef>
              <a:buNone/>
              <a:defRPr sz="1800">
                <a:solidFill>
                  <a:srgbClr val="F2F2F2"/>
                </a:solidFill>
              </a:defRPr>
            </a:lvl1pPr>
            <a:lvl2pPr marL="0" indent="0" algn="ctr">
              <a:lnSpc>
                <a:spcPct val="100000"/>
              </a:lnSpc>
              <a:spcBef>
                <a:spcPts val="0"/>
              </a:spcBef>
              <a:buNone/>
              <a:defRPr sz="1800"/>
            </a:lvl2pPr>
            <a:lvl3pPr marL="0" indent="0" algn="ctr">
              <a:lnSpc>
                <a:spcPct val="100000"/>
              </a:lnSpc>
              <a:spcBef>
                <a:spcPts val="0"/>
              </a:spcBef>
              <a:buNone/>
              <a:defRPr sz="1800"/>
            </a:lvl3pPr>
            <a:lvl4pPr marL="0" indent="0" algn="ctr">
              <a:lnSpc>
                <a:spcPct val="100000"/>
              </a:lnSpc>
              <a:spcBef>
                <a:spcPts val="0"/>
              </a:spcBef>
              <a:buNone/>
              <a:defRPr sz="1800"/>
            </a:lvl4pPr>
            <a:lvl5pPr marL="0" indent="0" algn="ctr">
              <a:lnSpc>
                <a:spcPct val="100000"/>
              </a:lnSpc>
              <a:spcBef>
                <a:spcPts val="0"/>
              </a:spcBef>
              <a:buNone/>
              <a:defRPr sz="1800"/>
            </a:lvl5pPr>
            <a:lvl6pPr marL="0" indent="0" algn="ctr">
              <a:lnSpc>
                <a:spcPct val="100000"/>
              </a:lnSpc>
              <a:spcBef>
                <a:spcPts val="0"/>
              </a:spcBef>
              <a:buNone/>
              <a:defRPr sz="1800"/>
            </a:lvl6pPr>
            <a:lvl7pPr marL="0" indent="0" algn="ctr">
              <a:lnSpc>
                <a:spcPct val="100000"/>
              </a:lnSpc>
              <a:spcBef>
                <a:spcPts val="0"/>
              </a:spcBef>
              <a:buNone/>
              <a:defRPr sz="1800"/>
            </a:lvl7pPr>
            <a:lvl8pPr marL="0" indent="0" algn="ctr">
              <a:lnSpc>
                <a:spcPct val="100000"/>
              </a:lnSpc>
              <a:spcBef>
                <a:spcPts val="0"/>
              </a:spcBef>
              <a:buNone/>
              <a:defRPr sz="1800"/>
            </a:lvl8pPr>
            <a:lvl9pPr marL="0" indent="0" algn="ctr">
              <a:lnSpc>
                <a:spcPct val="100000"/>
              </a:lnSpc>
              <a:spcBef>
                <a:spcPts val="0"/>
              </a:spcBef>
              <a:buNone/>
              <a:defRPr sz="1800"/>
            </a:lvl9pPr>
          </a:lstStyle>
          <a:p>
            <a:pPr lvl="0"/>
            <a:r>
              <a:t>add text here</a:t>
            </a:r>
          </a:p>
        </p:txBody>
      </p:sp>
      <p:sp>
        <p:nvSpPr>
          <p:cNvPr id="25" name="Text Placeholder 13"/>
          <p:cNvSpPr>
            <a:spLocks noGrp="1"/>
          </p:cNvSpPr>
          <p:nvPr>
            <p:ph type="body" sz="quarter" idx="28" hasCustomPrompt="1"/>
          </p:nvPr>
        </p:nvSpPr>
        <p:spPr>
          <a:xfrm>
            <a:off x="6241685" y="5077802"/>
            <a:ext cx="2533651" cy="369332"/>
          </a:xfrm>
          <a:solidFill>
            <a:srgbClr val="595959"/>
          </a:solidFill>
        </p:spPr>
        <p:txBody>
          <a:bodyPr anchor="ctr">
            <a:noAutofit/>
          </a:bodyPr>
          <a:lstStyle>
            <a:lvl1pPr marL="0" indent="0" algn="ctr">
              <a:lnSpc>
                <a:spcPct val="100000"/>
              </a:lnSpc>
              <a:spcBef>
                <a:spcPts val="0"/>
              </a:spcBef>
              <a:buNone/>
              <a:defRPr sz="1800">
                <a:solidFill>
                  <a:srgbClr val="F2F2F2"/>
                </a:solidFill>
              </a:defRPr>
            </a:lvl1pPr>
            <a:lvl2pPr marL="0" indent="0" algn="ctr">
              <a:lnSpc>
                <a:spcPct val="100000"/>
              </a:lnSpc>
              <a:spcBef>
                <a:spcPts val="0"/>
              </a:spcBef>
              <a:buNone/>
              <a:defRPr sz="1800"/>
            </a:lvl2pPr>
            <a:lvl3pPr marL="0" indent="0" algn="ctr">
              <a:lnSpc>
                <a:spcPct val="100000"/>
              </a:lnSpc>
              <a:spcBef>
                <a:spcPts val="0"/>
              </a:spcBef>
              <a:buNone/>
              <a:defRPr sz="1800"/>
            </a:lvl3pPr>
            <a:lvl4pPr marL="0" indent="0" algn="ctr">
              <a:lnSpc>
                <a:spcPct val="100000"/>
              </a:lnSpc>
              <a:spcBef>
                <a:spcPts val="0"/>
              </a:spcBef>
              <a:buNone/>
              <a:defRPr sz="1800"/>
            </a:lvl4pPr>
            <a:lvl5pPr marL="0" indent="0" algn="ctr">
              <a:lnSpc>
                <a:spcPct val="100000"/>
              </a:lnSpc>
              <a:spcBef>
                <a:spcPts val="0"/>
              </a:spcBef>
              <a:buNone/>
              <a:defRPr sz="1800"/>
            </a:lvl5pPr>
            <a:lvl6pPr marL="0" indent="0" algn="ctr">
              <a:lnSpc>
                <a:spcPct val="100000"/>
              </a:lnSpc>
              <a:spcBef>
                <a:spcPts val="0"/>
              </a:spcBef>
              <a:buNone/>
              <a:defRPr sz="1800"/>
            </a:lvl6pPr>
            <a:lvl7pPr marL="0" indent="0" algn="ctr">
              <a:lnSpc>
                <a:spcPct val="100000"/>
              </a:lnSpc>
              <a:spcBef>
                <a:spcPts val="0"/>
              </a:spcBef>
              <a:buNone/>
              <a:defRPr sz="1800"/>
            </a:lvl7pPr>
            <a:lvl8pPr marL="0" indent="0" algn="ctr">
              <a:lnSpc>
                <a:spcPct val="100000"/>
              </a:lnSpc>
              <a:spcBef>
                <a:spcPts val="0"/>
              </a:spcBef>
              <a:buNone/>
              <a:defRPr sz="1800"/>
            </a:lvl8pPr>
            <a:lvl9pPr marL="0" indent="0" algn="ctr">
              <a:lnSpc>
                <a:spcPct val="100000"/>
              </a:lnSpc>
              <a:spcBef>
                <a:spcPts val="0"/>
              </a:spcBef>
              <a:buNone/>
              <a:defRPr sz="1800"/>
            </a:lvl9pPr>
          </a:lstStyle>
          <a:p>
            <a:pPr lvl="0"/>
            <a:r>
              <a:t>add text here</a:t>
            </a:r>
          </a:p>
        </p:txBody>
      </p:sp>
      <p:sp>
        <p:nvSpPr>
          <p:cNvPr id="26" name="Text Placeholder 13"/>
          <p:cNvSpPr>
            <a:spLocks noGrp="1"/>
          </p:cNvSpPr>
          <p:nvPr>
            <p:ph type="body" sz="quarter" idx="29" hasCustomPrompt="1"/>
          </p:nvPr>
        </p:nvSpPr>
        <p:spPr>
          <a:xfrm>
            <a:off x="6241685" y="5639276"/>
            <a:ext cx="2533651" cy="369332"/>
          </a:xfrm>
          <a:solidFill>
            <a:srgbClr val="595959"/>
          </a:solidFill>
        </p:spPr>
        <p:txBody>
          <a:bodyPr anchor="ctr">
            <a:noAutofit/>
          </a:bodyPr>
          <a:lstStyle>
            <a:lvl1pPr marL="0" indent="0" algn="ctr">
              <a:lnSpc>
                <a:spcPct val="100000"/>
              </a:lnSpc>
              <a:spcBef>
                <a:spcPts val="0"/>
              </a:spcBef>
              <a:buNone/>
              <a:defRPr sz="1800">
                <a:solidFill>
                  <a:srgbClr val="F2F2F2"/>
                </a:solidFill>
              </a:defRPr>
            </a:lvl1pPr>
            <a:lvl2pPr marL="0" indent="0" algn="ctr">
              <a:lnSpc>
                <a:spcPct val="100000"/>
              </a:lnSpc>
              <a:spcBef>
                <a:spcPts val="0"/>
              </a:spcBef>
              <a:buNone/>
              <a:defRPr sz="1800"/>
            </a:lvl2pPr>
            <a:lvl3pPr marL="0" indent="0" algn="ctr">
              <a:lnSpc>
                <a:spcPct val="100000"/>
              </a:lnSpc>
              <a:spcBef>
                <a:spcPts val="0"/>
              </a:spcBef>
              <a:buNone/>
              <a:defRPr sz="1800"/>
            </a:lvl3pPr>
            <a:lvl4pPr marL="0" indent="0" algn="ctr">
              <a:lnSpc>
                <a:spcPct val="100000"/>
              </a:lnSpc>
              <a:spcBef>
                <a:spcPts val="0"/>
              </a:spcBef>
              <a:buNone/>
              <a:defRPr sz="1800"/>
            </a:lvl4pPr>
            <a:lvl5pPr marL="0" indent="0" algn="ctr">
              <a:lnSpc>
                <a:spcPct val="100000"/>
              </a:lnSpc>
              <a:spcBef>
                <a:spcPts val="0"/>
              </a:spcBef>
              <a:buNone/>
              <a:defRPr sz="1800"/>
            </a:lvl5pPr>
            <a:lvl6pPr marL="0" indent="0" algn="ctr">
              <a:lnSpc>
                <a:spcPct val="100000"/>
              </a:lnSpc>
              <a:spcBef>
                <a:spcPts val="0"/>
              </a:spcBef>
              <a:buNone/>
              <a:defRPr sz="1800"/>
            </a:lvl6pPr>
            <a:lvl7pPr marL="0" indent="0" algn="ctr">
              <a:lnSpc>
                <a:spcPct val="100000"/>
              </a:lnSpc>
              <a:spcBef>
                <a:spcPts val="0"/>
              </a:spcBef>
              <a:buNone/>
              <a:defRPr sz="1800"/>
            </a:lvl7pPr>
            <a:lvl8pPr marL="0" indent="0" algn="ctr">
              <a:lnSpc>
                <a:spcPct val="100000"/>
              </a:lnSpc>
              <a:spcBef>
                <a:spcPts val="0"/>
              </a:spcBef>
              <a:buNone/>
              <a:defRPr sz="1800"/>
            </a:lvl8pPr>
            <a:lvl9pPr marL="0" indent="0" algn="ctr">
              <a:lnSpc>
                <a:spcPct val="100000"/>
              </a:lnSpc>
              <a:spcBef>
                <a:spcPts val="0"/>
              </a:spcBef>
              <a:buNone/>
              <a:defRPr sz="1800"/>
            </a:lvl9pPr>
          </a:lstStyle>
          <a:p>
            <a:pPr lvl="0"/>
            <a:r>
              <a:t>add text here</a:t>
            </a:r>
          </a:p>
        </p:txBody>
      </p:sp>
      <p:sp>
        <p:nvSpPr>
          <p:cNvPr id="27" name="Text Placeholder 13"/>
          <p:cNvSpPr>
            <a:spLocks noGrp="1"/>
          </p:cNvSpPr>
          <p:nvPr>
            <p:ph type="body" sz="quarter" idx="30" hasCustomPrompt="1"/>
          </p:nvPr>
        </p:nvSpPr>
        <p:spPr>
          <a:xfrm>
            <a:off x="9048749" y="3394661"/>
            <a:ext cx="2533651" cy="400110"/>
          </a:xfrm>
        </p:spPr>
        <p:txBody>
          <a:bodyPr anchor="ctr">
            <a:noAutofit/>
          </a:bodyPr>
          <a:lstStyle>
            <a:lvl1pPr marL="0" indent="0" algn="ctr">
              <a:lnSpc>
                <a:spcPct val="100000"/>
              </a:lnSpc>
              <a:spcBef>
                <a:spcPts val="0"/>
              </a:spcBef>
              <a:buNone/>
              <a:defRPr sz="2000">
                <a:solidFill>
                  <a:srgbClr val="FF6600"/>
                </a:solidFill>
              </a:defRPr>
            </a:lvl1pPr>
            <a:lvl2pPr marL="0" indent="0" algn="ctr">
              <a:lnSpc>
                <a:spcPct val="100000"/>
              </a:lnSpc>
              <a:spcBef>
                <a:spcPts val="0"/>
              </a:spcBef>
              <a:buNone/>
              <a:defRPr sz="2000"/>
            </a:lvl2pPr>
            <a:lvl3pPr marL="0" indent="0" algn="ctr">
              <a:lnSpc>
                <a:spcPct val="100000"/>
              </a:lnSpc>
              <a:spcBef>
                <a:spcPts val="0"/>
              </a:spcBef>
              <a:buNone/>
              <a:defRPr sz="2000"/>
            </a:lvl3pPr>
            <a:lvl4pPr marL="0" indent="0" algn="ctr">
              <a:lnSpc>
                <a:spcPct val="100000"/>
              </a:lnSpc>
              <a:spcBef>
                <a:spcPts val="0"/>
              </a:spcBef>
              <a:buNone/>
              <a:defRPr sz="2000"/>
            </a:lvl4pPr>
            <a:lvl5pPr marL="0" indent="0" algn="ctr">
              <a:lnSpc>
                <a:spcPct val="100000"/>
              </a:lnSpc>
              <a:spcBef>
                <a:spcPts val="0"/>
              </a:spcBef>
              <a:buNone/>
              <a:defRPr sz="2000"/>
            </a:lvl5pPr>
            <a:lvl6pPr marL="0" indent="0" algn="ctr">
              <a:lnSpc>
                <a:spcPct val="100000"/>
              </a:lnSpc>
              <a:spcBef>
                <a:spcPts val="0"/>
              </a:spcBef>
              <a:buNone/>
              <a:defRPr sz="2000"/>
            </a:lvl6pPr>
            <a:lvl7pPr marL="0" indent="0" algn="ctr">
              <a:lnSpc>
                <a:spcPct val="100000"/>
              </a:lnSpc>
              <a:spcBef>
                <a:spcPts val="0"/>
              </a:spcBef>
              <a:buNone/>
              <a:defRPr sz="2000"/>
            </a:lvl7pPr>
            <a:lvl8pPr marL="0" indent="0" algn="ctr">
              <a:lnSpc>
                <a:spcPct val="100000"/>
              </a:lnSpc>
              <a:spcBef>
                <a:spcPts val="0"/>
              </a:spcBef>
              <a:buNone/>
              <a:defRPr sz="2000"/>
            </a:lvl8pPr>
            <a:lvl9pPr marL="0" indent="0" algn="ctr">
              <a:lnSpc>
                <a:spcPct val="100000"/>
              </a:lnSpc>
              <a:spcBef>
                <a:spcPts val="0"/>
              </a:spcBef>
              <a:buNone/>
              <a:defRPr sz="2000"/>
            </a:lvl9pPr>
          </a:lstStyle>
          <a:p>
            <a:pPr lvl="0"/>
            <a:r>
              <a:t>Header</a:t>
            </a:r>
          </a:p>
        </p:txBody>
      </p:sp>
      <p:sp>
        <p:nvSpPr>
          <p:cNvPr id="28" name="Text Placeholder 13"/>
          <p:cNvSpPr>
            <a:spLocks noGrp="1"/>
          </p:cNvSpPr>
          <p:nvPr>
            <p:ph type="body" sz="quarter" idx="31" hasCustomPrompt="1"/>
          </p:nvPr>
        </p:nvSpPr>
        <p:spPr>
          <a:xfrm>
            <a:off x="9048749" y="3954854"/>
            <a:ext cx="2533651" cy="369332"/>
          </a:xfrm>
          <a:solidFill>
            <a:srgbClr val="595959"/>
          </a:solidFill>
        </p:spPr>
        <p:txBody>
          <a:bodyPr anchor="ctr">
            <a:noAutofit/>
          </a:bodyPr>
          <a:lstStyle>
            <a:lvl1pPr marL="0" indent="0" algn="ctr">
              <a:lnSpc>
                <a:spcPct val="100000"/>
              </a:lnSpc>
              <a:spcBef>
                <a:spcPts val="0"/>
              </a:spcBef>
              <a:buNone/>
              <a:defRPr sz="1800">
                <a:solidFill>
                  <a:srgbClr val="F2F2F2"/>
                </a:solidFill>
              </a:defRPr>
            </a:lvl1pPr>
            <a:lvl2pPr marL="0" indent="0" algn="ctr">
              <a:lnSpc>
                <a:spcPct val="100000"/>
              </a:lnSpc>
              <a:spcBef>
                <a:spcPts val="0"/>
              </a:spcBef>
              <a:buNone/>
              <a:defRPr sz="1800"/>
            </a:lvl2pPr>
            <a:lvl3pPr marL="0" indent="0" algn="ctr">
              <a:lnSpc>
                <a:spcPct val="100000"/>
              </a:lnSpc>
              <a:spcBef>
                <a:spcPts val="0"/>
              </a:spcBef>
              <a:buNone/>
              <a:defRPr sz="1800"/>
            </a:lvl3pPr>
            <a:lvl4pPr marL="0" indent="0" algn="ctr">
              <a:lnSpc>
                <a:spcPct val="100000"/>
              </a:lnSpc>
              <a:spcBef>
                <a:spcPts val="0"/>
              </a:spcBef>
              <a:buNone/>
              <a:defRPr sz="1800"/>
            </a:lvl4pPr>
            <a:lvl5pPr marL="0" indent="0" algn="ctr">
              <a:lnSpc>
                <a:spcPct val="100000"/>
              </a:lnSpc>
              <a:spcBef>
                <a:spcPts val="0"/>
              </a:spcBef>
              <a:buNone/>
              <a:defRPr sz="1800"/>
            </a:lvl5pPr>
            <a:lvl6pPr marL="0" indent="0" algn="ctr">
              <a:lnSpc>
                <a:spcPct val="100000"/>
              </a:lnSpc>
              <a:spcBef>
                <a:spcPts val="0"/>
              </a:spcBef>
              <a:buNone/>
              <a:defRPr sz="1800"/>
            </a:lvl6pPr>
            <a:lvl7pPr marL="0" indent="0" algn="ctr">
              <a:lnSpc>
                <a:spcPct val="100000"/>
              </a:lnSpc>
              <a:spcBef>
                <a:spcPts val="0"/>
              </a:spcBef>
              <a:buNone/>
              <a:defRPr sz="1800"/>
            </a:lvl7pPr>
            <a:lvl8pPr marL="0" indent="0" algn="ctr">
              <a:lnSpc>
                <a:spcPct val="100000"/>
              </a:lnSpc>
              <a:spcBef>
                <a:spcPts val="0"/>
              </a:spcBef>
              <a:buNone/>
              <a:defRPr sz="1800"/>
            </a:lvl8pPr>
            <a:lvl9pPr marL="0" indent="0" algn="ctr">
              <a:lnSpc>
                <a:spcPct val="100000"/>
              </a:lnSpc>
              <a:spcBef>
                <a:spcPts val="0"/>
              </a:spcBef>
              <a:buNone/>
              <a:defRPr sz="1800"/>
            </a:lvl9pPr>
          </a:lstStyle>
          <a:p>
            <a:pPr lvl="0"/>
            <a:r>
              <a:t>add text here</a:t>
            </a:r>
          </a:p>
        </p:txBody>
      </p:sp>
      <p:sp>
        <p:nvSpPr>
          <p:cNvPr id="29" name="Text Placeholder 13"/>
          <p:cNvSpPr>
            <a:spLocks noGrp="1"/>
          </p:cNvSpPr>
          <p:nvPr>
            <p:ph type="body" sz="quarter" idx="32" hasCustomPrompt="1"/>
          </p:nvPr>
        </p:nvSpPr>
        <p:spPr>
          <a:xfrm>
            <a:off x="9048749" y="4516328"/>
            <a:ext cx="2533651" cy="369332"/>
          </a:xfrm>
          <a:solidFill>
            <a:srgbClr val="595959"/>
          </a:solidFill>
        </p:spPr>
        <p:txBody>
          <a:bodyPr anchor="ctr">
            <a:noAutofit/>
          </a:bodyPr>
          <a:lstStyle>
            <a:lvl1pPr marL="0" indent="0" algn="ctr">
              <a:lnSpc>
                <a:spcPct val="100000"/>
              </a:lnSpc>
              <a:spcBef>
                <a:spcPts val="0"/>
              </a:spcBef>
              <a:buNone/>
              <a:defRPr sz="1800">
                <a:solidFill>
                  <a:srgbClr val="F2F2F2"/>
                </a:solidFill>
              </a:defRPr>
            </a:lvl1pPr>
            <a:lvl2pPr marL="0" indent="0" algn="ctr">
              <a:lnSpc>
                <a:spcPct val="100000"/>
              </a:lnSpc>
              <a:spcBef>
                <a:spcPts val="0"/>
              </a:spcBef>
              <a:buNone/>
              <a:defRPr sz="1800"/>
            </a:lvl2pPr>
            <a:lvl3pPr marL="0" indent="0" algn="ctr">
              <a:lnSpc>
                <a:spcPct val="100000"/>
              </a:lnSpc>
              <a:spcBef>
                <a:spcPts val="0"/>
              </a:spcBef>
              <a:buNone/>
              <a:defRPr sz="1800"/>
            </a:lvl3pPr>
            <a:lvl4pPr marL="0" indent="0" algn="ctr">
              <a:lnSpc>
                <a:spcPct val="100000"/>
              </a:lnSpc>
              <a:spcBef>
                <a:spcPts val="0"/>
              </a:spcBef>
              <a:buNone/>
              <a:defRPr sz="1800"/>
            </a:lvl4pPr>
            <a:lvl5pPr marL="0" indent="0" algn="ctr">
              <a:lnSpc>
                <a:spcPct val="100000"/>
              </a:lnSpc>
              <a:spcBef>
                <a:spcPts val="0"/>
              </a:spcBef>
              <a:buNone/>
              <a:defRPr sz="1800"/>
            </a:lvl5pPr>
            <a:lvl6pPr marL="0" indent="0" algn="ctr">
              <a:lnSpc>
                <a:spcPct val="100000"/>
              </a:lnSpc>
              <a:spcBef>
                <a:spcPts val="0"/>
              </a:spcBef>
              <a:buNone/>
              <a:defRPr sz="1800"/>
            </a:lvl6pPr>
            <a:lvl7pPr marL="0" indent="0" algn="ctr">
              <a:lnSpc>
                <a:spcPct val="100000"/>
              </a:lnSpc>
              <a:spcBef>
                <a:spcPts val="0"/>
              </a:spcBef>
              <a:buNone/>
              <a:defRPr sz="1800"/>
            </a:lvl7pPr>
            <a:lvl8pPr marL="0" indent="0" algn="ctr">
              <a:lnSpc>
                <a:spcPct val="100000"/>
              </a:lnSpc>
              <a:spcBef>
                <a:spcPts val="0"/>
              </a:spcBef>
              <a:buNone/>
              <a:defRPr sz="1800"/>
            </a:lvl8pPr>
            <a:lvl9pPr marL="0" indent="0" algn="ctr">
              <a:lnSpc>
                <a:spcPct val="100000"/>
              </a:lnSpc>
              <a:spcBef>
                <a:spcPts val="0"/>
              </a:spcBef>
              <a:buNone/>
              <a:defRPr sz="1800"/>
            </a:lvl9pPr>
          </a:lstStyle>
          <a:p>
            <a:pPr lvl="0"/>
            <a:r>
              <a:t>add text here</a:t>
            </a:r>
          </a:p>
        </p:txBody>
      </p:sp>
      <p:sp>
        <p:nvSpPr>
          <p:cNvPr id="30" name="Text Placeholder 13"/>
          <p:cNvSpPr>
            <a:spLocks noGrp="1"/>
          </p:cNvSpPr>
          <p:nvPr>
            <p:ph type="body" sz="quarter" idx="33" hasCustomPrompt="1"/>
          </p:nvPr>
        </p:nvSpPr>
        <p:spPr>
          <a:xfrm>
            <a:off x="9048749" y="5077802"/>
            <a:ext cx="2533651" cy="369332"/>
          </a:xfrm>
          <a:solidFill>
            <a:srgbClr val="595959"/>
          </a:solidFill>
        </p:spPr>
        <p:txBody>
          <a:bodyPr anchor="ctr">
            <a:noAutofit/>
          </a:bodyPr>
          <a:lstStyle>
            <a:lvl1pPr marL="0" indent="0" algn="ctr">
              <a:lnSpc>
                <a:spcPct val="100000"/>
              </a:lnSpc>
              <a:spcBef>
                <a:spcPts val="0"/>
              </a:spcBef>
              <a:buNone/>
              <a:defRPr sz="1800">
                <a:solidFill>
                  <a:srgbClr val="F2F2F2"/>
                </a:solidFill>
              </a:defRPr>
            </a:lvl1pPr>
            <a:lvl2pPr marL="0" indent="0" algn="ctr">
              <a:lnSpc>
                <a:spcPct val="100000"/>
              </a:lnSpc>
              <a:spcBef>
                <a:spcPts val="0"/>
              </a:spcBef>
              <a:buNone/>
              <a:defRPr sz="1800"/>
            </a:lvl2pPr>
            <a:lvl3pPr marL="0" indent="0" algn="ctr">
              <a:lnSpc>
                <a:spcPct val="100000"/>
              </a:lnSpc>
              <a:spcBef>
                <a:spcPts val="0"/>
              </a:spcBef>
              <a:buNone/>
              <a:defRPr sz="1800"/>
            </a:lvl3pPr>
            <a:lvl4pPr marL="0" indent="0" algn="ctr">
              <a:lnSpc>
                <a:spcPct val="100000"/>
              </a:lnSpc>
              <a:spcBef>
                <a:spcPts val="0"/>
              </a:spcBef>
              <a:buNone/>
              <a:defRPr sz="1800"/>
            </a:lvl4pPr>
            <a:lvl5pPr marL="0" indent="0" algn="ctr">
              <a:lnSpc>
                <a:spcPct val="100000"/>
              </a:lnSpc>
              <a:spcBef>
                <a:spcPts val="0"/>
              </a:spcBef>
              <a:buNone/>
              <a:defRPr sz="1800"/>
            </a:lvl5pPr>
            <a:lvl6pPr marL="0" indent="0" algn="ctr">
              <a:lnSpc>
                <a:spcPct val="100000"/>
              </a:lnSpc>
              <a:spcBef>
                <a:spcPts val="0"/>
              </a:spcBef>
              <a:buNone/>
              <a:defRPr sz="1800"/>
            </a:lvl6pPr>
            <a:lvl7pPr marL="0" indent="0" algn="ctr">
              <a:lnSpc>
                <a:spcPct val="100000"/>
              </a:lnSpc>
              <a:spcBef>
                <a:spcPts val="0"/>
              </a:spcBef>
              <a:buNone/>
              <a:defRPr sz="1800"/>
            </a:lvl7pPr>
            <a:lvl8pPr marL="0" indent="0" algn="ctr">
              <a:lnSpc>
                <a:spcPct val="100000"/>
              </a:lnSpc>
              <a:spcBef>
                <a:spcPts val="0"/>
              </a:spcBef>
              <a:buNone/>
              <a:defRPr sz="1800"/>
            </a:lvl8pPr>
            <a:lvl9pPr marL="0" indent="0" algn="ctr">
              <a:lnSpc>
                <a:spcPct val="100000"/>
              </a:lnSpc>
              <a:spcBef>
                <a:spcPts val="0"/>
              </a:spcBef>
              <a:buNone/>
              <a:defRPr sz="1800"/>
            </a:lvl9pPr>
          </a:lstStyle>
          <a:p>
            <a:pPr lvl="0"/>
            <a:r>
              <a:t>add text here</a:t>
            </a:r>
          </a:p>
        </p:txBody>
      </p:sp>
      <p:sp>
        <p:nvSpPr>
          <p:cNvPr id="31" name="Text Placeholder 13"/>
          <p:cNvSpPr>
            <a:spLocks noGrp="1"/>
          </p:cNvSpPr>
          <p:nvPr>
            <p:ph type="body" sz="quarter" idx="34" hasCustomPrompt="1"/>
          </p:nvPr>
        </p:nvSpPr>
        <p:spPr>
          <a:xfrm>
            <a:off x="9048749" y="5639276"/>
            <a:ext cx="2533651" cy="369332"/>
          </a:xfrm>
          <a:solidFill>
            <a:srgbClr val="595959"/>
          </a:solidFill>
        </p:spPr>
        <p:txBody>
          <a:bodyPr anchor="ctr">
            <a:noAutofit/>
          </a:bodyPr>
          <a:lstStyle>
            <a:lvl1pPr marL="0" indent="0" algn="ctr">
              <a:lnSpc>
                <a:spcPct val="100000"/>
              </a:lnSpc>
              <a:spcBef>
                <a:spcPts val="0"/>
              </a:spcBef>
              <a:buNone/>
              <a:defRPr sz="1800">
                <a:solidFill>
                  <a:srgbClr val="F2F2F2"/>
                </a:solidFill>
              </a:defRPr>
            </a:lvl1pPr>
            <a:lvl2pPr marL="0" indent="0" algn="ctr">
              <a:lnSpc>
                <a:spcPct val="100000"/>
              </a:lnSpc>
              <a:spcBef>
                <a:spcPts val="0"/>
              </a:spcBef>
              <a:buNone/>
              <a:defRPr sz="1800"/>
            </a:lvl2pPr>
            <a:lvl3pPr marL="0" indent="0" algn="ctr">
              <a:lnSpc>
                <a:spcPct val="100000"/>
              </a:lnSpc>
              <a:spcBef>
                <a:spcPts val="0"/>
              </a:spcBef>
              <a:buNone/>
              <a:defRPr sz="1800"/>
            </a:lvl3pPr>
            <a:lvl4pPr marL="0" indent="0" algn="ctr">
              <a:lnSpc>
                <a:spcPct val="100000"/>
              </a:lnSpc>
              <a:spcBef>
                <a:spcPts val="0"/>
              </a:spcBef>
              <a:buNone/>
              <a:defRPr sz="1800"/>
            </a:lvl4pPr>
            <a:lvl5pPr marL="0" indent="0" algn="ctr">
              <a:lnSpc>
                <a:spcPct val="100000"/>
              </a:lnSpc>
              <a:spcBef>
                <a:spcPts val="0"/>
              </a:spcBef>
              <a:buNone/>
              <a:defRPr sz="1800"/>
            </a:lvl5pPr>
            <a:lvl6pPr marL="0" indent="0" algn="ctr">
              <a:lnSpc>
                <a:spcPct val="100000"/>
              </a:lnSpc>
              <a:spcBef>
                <a:spcPts val="0"/>
              </a:spcBef>
              <a:buNone/>
              <a:defRPr sz="1800"/>
            </a:lvl6pPr>
            <a:lvl7pPr marL="0" indent="0" algn="ctr">
              <a:lnSpc>
                <a:spcPct val="100000"/>
              </a:lnSpc>
              <a:spcBef>
                <a:spcPts val="0"/>
              </a:spcBef>
              <a:buNone/>
              <a:defRPr sz="1800"/>
            </a:lvl7pPr>
            <a:lvl8pPr marL="0" indent="0" algn="ctr">
              <a:lnSpc>
                <a:spcPct val="100000"/>
              </a:lnSpc>
              <a:spcBef>
                <a:spcPts val="0"/>
              </a:spcBef>
              <a:buNone/>
              <a:defRPr sz="1800"/>
            </a:lvl8pPr>
            <a:lvl9pPr marL="0" indent="0" algn="ctr">
              <a:lnSpc>
                <a:spcPct val="100000"/>
              </a:lnSpc>
              <a:spcBef>
                <a:spcPts val="0"/>
              </a:spcBef>
              <a:buNone/>
              <a:defRPr sz="1800"/>
            </a:lvl9pPr>
          </a:lstStyle>
          <a:p>
            <a:pPr lvl="0"/>
            <a:r>
              <a:t>add text here</a:t>
            </a:r>
          </a:p>
        </p:txBody>
      </p:sp>
    </p:spTree>
    <p:extLst>
      <p:ext uri="{BB962C8B-B14F-4D97-AF65-F5344CB8AC3E}">
        <p14:creationId xmlns:p14="http://schemas.microsoft.com/office/powerpoint/2010/main" val="223100349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4 Text Boxes w Stats">
    <p:spTree>
      <p:nvGrpSpPr>
        <p:cNvPr id="1" name=""/>
        <p:cNvGrpSpPr/>
        <p:nvPr/>
      </p:nvGrpSpPr>
      <p:grpSpPr>
        <a:xfrm>
          <a:off x="0" y="0"/>
          <a:ext cx="0" cy="0"/>
          <a:chOff x="0" y="0"/>
          <a:chExt cx="0" cy="0"/>
        </a:xfrm>
      </p:grpSpPr>
      <p:sp>
        <p:nvSpPr>
          <p:cNvPr id="24" name="Rectangle 23"/>
          <p:cNvSpPr/>
          <p:nvPr/>
        </p:nvSpPr>
        <p:spPr>
          <a:xfrm>
            <a:off x="0" y="1130021"/>
            <a:ext cx="12192000" cy="5194579"/>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800" b="0" i="0"/>
          </a:p>
        </p:txBody>
      </p:sp>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sp>
        <p:nvSpPr>
          <p:cNvPr id="8" name="Text Placeholder 13"/>
          <p:cNvSpPr>
            <a:spLocks noGrp="1"/>
          </p:cNvSpPr>
          <p:nvPr>
            <p:ph type="body" sz="quarter" idx="14"/>
          </p:nvPr>
        </p:nvSpPr>
        <p:spPr>
          <a:xfrm>
            <a:off x="462332" y="1903446"/>
            <a:ext cx="4003869" cy="531845"/>
          </a:xfrm>
          <a:solidFill>
            <a:srgbClr val="FFFFFF"/>
          </a:solidFill>
          <a:ln>
            <a:noFill/>
          </a:ln>
        </p:spPr>
        <p:txBody>
          <a:bodyPr anchor="ctr">
            <a:noAutofit/>
          </a:bodyPr>
          <a:lstStyle>
            <a:lvl1pPr marL="0" indent="0">
              <a:lnSpc>
                <a:spcPct val="100000"/>
              </a:lnSpc>
              <a:spcBef>
                <a:spcPts val="0"/>
              </a:spcBef>
              <a:buNone/>
              <a:defRPr sz="2000">
                <a:solidFill>
                  <a:srgbClr val="FF6600"/>
                </a:solidFill>
              </a:defRPr>
            </a:lvl1pPr>
            <a:lvl2pPr marL="0" indent="0">
              <a:lnSpc>
                <a:spcPct val="100000"/>
              </a:lnSpc>
              <a:spcBef>
                <a:spcPts val="0"/>
              </a:spcBef>
              <a:buNone/>
              <a:defRPr sz="2000">
                <a:solidFill>
                  <a:srgbClr val="FF6600"/>
                </a:solidFill>
              </a:defRPr>
            </a:lvl2pPr>
            <a:lvl3pPr marL="0" indent="0">
              <a:lnSpc>
                <a:spcPct val="100000"/>
              </a:lnSpc>
              <a:spcBef>
                <a:spcPts val="0"/>
              </a:spcBef>
              <a:buNone/>
              <a:defRPr sz="2000">
                <a:solidFill>
                  <a:srgbClr val="FF6600"/>
                </a:solidFill>
              </a:defRPr>
            </a:lvl3pPr>
            <a:lvl4pPr marL="0" indent="0">
              <a:lnSpc>
                <a:spcPct val="100000"/>
              </a:lnSpc>
              <a:spcBef>
                <a:spcPts val="0"/>
              </a:spcBef>
              <a:buNone/>
              <a:defRPr sz="2000">
                <a:solidFill>
                  <a:srgbClr val="FF6600"/>
                </a:solidFill>
              </a:defRPr>
            </a:lvl4pPr>
            <a:lvl5pPr marL="0" indent="0">
              <a:lnSpc>
                <a:spcPct val="100000"/>
              </a:lnSpc>
              <a:spcBef>
                <a:spcPts val="0"/>
              </a:spcBef>
              <a:buNone/>
              <a:defRPr sz="2000">
                <a:solidFill>
                  <a:srgbClr val="FF6600"/>
                </a:solidFill>
              </a:defRPr>
            </a:lvl5pPr>
            <a:lvl6pPr marL="0" indent="0">
              <a:lnSpc>
                <a:spcPct val="100000"/>
              </a:lnSpc>
              <a:spcBef>
                <a:spcPts val="0"/>
              </a:spcBef>
              <a:buNone/>
              <a:defRPr sz="2000">
                <a:solidFill>
                  <a:srgbClr val="FF6600"/>
                </a:solidFill>
              </a:defRPr>
            </a:lvl6pPr>
            <a:lvl7pPr marL="0" indent="0">
              <a:lnSpc>
                <a:spcPct val="100000"/>
              </a:lnSpc>
              <a:spcBef>
                <a:spcPts val="0"/>
              </a:spcBef>
              <a:buNone/>
              <a:defRPr sz="2000">
                <a:solidFill>
                  <a:srgbClr val="FF6600"/>
                </a:solidFill>
              </a:defRPr>
            </a:lvl7pPr>
            <a:lvl8pPr marL="0" indent="0">
              <a:lnSpc>
                <a:spcPct val="100000"/>
              </a:lnSpc>
              <a:spcBef>
                <a:spcPts val="0"/>
              </a:spcBef>
              <a:buNone/>
              <a:defRPr sz="2000">
                <a:solidFill>
                  <a:srgbClr val="FF6600"/>
                </a:solidFill>
              </a:defRPr>
            </a:lvl8pPr>
            <a:lvl9pPr marL="0" indent="0">
              <a:lnSpc>
                <a:spcPct val="100000"/>
              </a:lnSpc>
              <a:spcBef>
                <a:spcPts val="0"/>
              </a:spcBef>
              <a:buNone/>
              <a:defRPr sz="2000">
                <a:solidFill>
                  <a:srgbClr val="FF6600"/>
                </a:solidFill>
              </a:defRPr>
            </a:lvl9pPr>
          </a:lstStyle>
          <a:p>
            <a:pPr lvl="0"/>
            <a:r>
              <a:t>Edit Master text styles</a:t>
            </a:r>
          </a:p>
        </p:txBody>
      </p:sp>
      <p:sp>
        <p:nvSpPr>
          <p:cNvPr id="10" name="Text Placeholder 9"/>
          <p:cNvSpPr>
            <a:spLocks noGrp="1"/>
          </p:cNvSpPr>
          <p:nvPr>
            <p:ph type="body" sz="quarter" idx="15"/>
          </p:nvPr>
        </p:nvSpPr>
        <p:spPr>
          <a:xfrm>
            <a:off x="462332" y="2435226"/>
            <a:ext cx="3998976" cy="1260475"/>
          </a:xfrm>
          <a:solidFill>
            <a:srgbClr val="595959"/>
          </a:solidFill>
          <a:ln>
            <a:noFill/>
          </a:ln>
        </p:spPr>
        <p:txBody>
          <a:bodyPr lIns="228600" tIns="182880" rIns="228600" bIns="182880">
            <a:noAutofit/>
          </a:bodyPr>
          <a:lstStyle>
            <a:lvl1pPr marL="182880" indent="-182880">
              <a:spcBef>
                <a:spcPts val="800"/>
              </a:spcBef>
              <a:buClr>
                <a:srgbClr val="FFFFFF"/>
              </a:buClr>
              <a:defRPr sz="1600">
                <a:solidFill>
                  <a:srgbClr val="FFFFFF"/>
                </a:solidFill>
              </a:defRPr>
            </a:lvl1pPr>
            <a:lvl2pPr marL="502920" indent="-182880">
              <a:spcBef>
                <a:spcPts val="500"/>
              </a:spcBef>
              <a:buClr>
                <a:srgbClr val="FFFFFF"/>
              </a:buClr>
              <a:defRPr sz="1400">
                <a:solidFill>
                  <a:srgbClr val="FFFFFF"/>
                </a:solidFill>
              </a:defRPr>
            </a:lvl2pPr>
            <a:lvl3pPr marL="822960" indent="-182880">
              <a:spcBef>
                <a:spcPts val="500"/>
              </a:spcBef>
              <a:buClr>
                <a:srgbClr val="FFFFFF"/>
              </a:buClr>
              <a:defRPr sz="1200">
                <a:solidFill>
                  <a:srgbClr val="FFFFFF"/>
                </a:solidFill>
              </a:defRPr>
            </a:lvl3pPr>
            <a:lvl4pPr marL="1143000" indent="-182880">
              <a:spcBef>
                <a:spcPts val="800"/>
              </a:spcBef>
              <a:defRPr sz="1100">
                <a:solidFill>
                  <a:srgbClr val="FFFFFF"/>
                </a:solidFill>
              </a:defRPr>
            </a:lvl4pPr>
            <a:lvl5pPr marL="1463040" indent="-182880">
              <a:spcBef>
                <a:spcPts val="800"/>
              </a:spcBef>
              <a:defRPr sz="1100">
                <a:solidFill>
                  <a:srgbClr val="FFFFFF"/>
                </a:solidFill>
              </a:defRPr>
            </a:lvl5pPr>
            <a:lvl6pPr marL="1783080" indent="-182880">
              <a:spcBef>
                <a:spcPts val="800"/>
              </a:spcBef>
              <a:defRPr sz="1100">
                <a:solidFill>
                  <a:srgbClr val="FFFFFF"/>
                </a:solidFill>
              </a:defRPr>
            </a:lvl6pPr>
            <a:lvl7pPr marL="2103120" indent="-182880">
              <a:spcBef>
                <a:spcPts val="800"/>
              </a:spcBef>
              <a:defRPr sz="1100">
                <a:solidFill>
                  <a:srgbClr val="FFFFFF"/>
                </a:solidFill>
              </a:defRPr>
            </a:lvl7pPr>
            <a:lvl8pPr marL="2423160" indent="-182880">
              <a:spcBef>
                <a:spcPts val="800"/>
              </a:spcBef>
              <a:defRPr sz="1100">
                <a:solidFill>
                  <a:srgbClr val="FFFFFF"/>
                </a:solidFill>
              </a:defRPr>
            </a:lvl8pPr>
            <a:lvl9pPr marL="2743200" indent="-182880">
              <a:spcBef>
                <a:spcPts val="800"/>
              </a:spcBef>
              <a:defRPr sz="1100">
                <a:solidFill>
                  <a:srgbClr val="FFFFFF"/>
                </a:solidFill>
              </a:defRPr>
            </a:lvl9pPr>
          </a:lstStyle>
          <a:p>
            <a:pPr lvl="0"/>
            <a:r>
              <a:t>Edit Master text styles</a:t>
            </a:r>
          </a:p>
          <a:p>
            <a:pPr lvl="1"/>
            <a:r>
              <a:t>Second level</a:t>
            </a:r>
          </a:p>
          <a:p>
            <a:pPr lvl="2"/>
            <a:r>
              <a:t>Third level</a:t>
            </a:r>
          </a:p>
        </p:txBody>
      </p:sp>
      <p:sp>
        <p:nvSpPr>
          <p:cNvPr id="11" name="Text Placeholder 13"/>
          <p:cNvSpPr>
            <a:spLocks noGrp="1"/>
          </p:cNvSpPr>
          <p:nvPr>
            <p:ph type="body" sz="quarter" idx="16"/>
          </p:nvPr>
        </p:nvSpPr>
        <p:spPr>
          <a:xfrm>
            <a:off x="4708798" y="1903446"/>
            <a:ext cx="4003869" cy="531845"/>
          </a:xfrm>
          <a:solidFill>
            <a:srgbClr val="FFFFFF"/>
          </a:solidFill>
          <a:ln>
            <a:noFill/>
          </a:ln>
        </p:spPr>
        <p:txBody>
          <a:bodyPr anchor="ctr">
            <a:noAutofit/>
          </a:bodyPr>
          <a:lstStyle>
            <a:lvl1pPr marL="0" indent="0">
              <a:lnSpc>
                <a:spcPct val="100000"/>
              </a:lnSpc>
              <a:spcBef>
                <a:spcPts val="0"/>
              </a:spcBef>
              <a:buNone/>
              <a:defRPr sz="2000">
                <a:solidFill>
                  <a:srgbClr val="FF6600"/>
                </a:solidFill>
              </a:defRPr>
            </a:lvl1pPr>
            <a:lvl2pPr marL="0" indent="0">
              <a:lnSpc>
                <a:spcPct val="100000"/>
              </a:lnSpc>
              <a:spcBef>
                <a:spcPts val="0"/>
              </a:spcBef>
              <a:buNone/>
              <a:defRPr sz="2000">
                <a:solidFill>
                  <a:srgbClr val="FF6600"/>
                </a:solidFill>
              </a:defRPr>
            </a:lvl2pPr>
            <a:lvl3pPr marL="0" indent="0">
              <a:lnSpc>
                <a:spcPct val="100000"/>
              </a:lnSpc>
              <a:spcBef>
                <a:spcPts val="0"/>
              </a:spcBef>
              <a:buNone/>
              <a:defRPr sz="2000">
                <a:solidFill>
                  <a:srgbClr val="FF6600"/>
                </a:solidFill>
              </a:defRPr>
            </a:lvl3pPr>
            <a:lvl4pPr marL="0" indent="0">
              <a:lnSpc>
                <a:spcPct val="100000"/>
              </a:lnSpc>
              <a:spcBef>
                <a:spcPts val="0"/>
              </a:spcBef>
              <a:buNone/>
              <a:defRPr sz="2000">
                <a:solidFill>
                  <a:srgbClr val="FF6600"/>
                </a:solidFill>
              </a:defRPr>
            </a:lvl4pPr>
            <a:lvl5pPr marL="0" indent="0">
              <a:lnSpc>
                <a:spcPct val="100000"/>
              </a:lnSpc>
              <a:spcBef>
                <a:spcPts val="0"/>
              </a:spcBef>
              <a:buNone/>
              <a:defRPr sz="2000">
                <a:solidFill>
                  <a:srgbClr val="FF6600"/>
                </a:solidFill>
              </a:defRPr>
            </a:lvl5pPr>
            <a:lvl6pPr marL="0" indent="0">
              <a:lnSpc>
                <a:spcPct val="100000"/>
              </a:lnSpc>
              <a:spcBef>
                <a:spcPts val="0"/>
              </a:spcBef>
              <a:buNone/>
              <a:defRPr sz="2000">
                <a:solidFill>
                  <a:srgbClr val="FF6600"/>
                </a:solidFill>
              </a:defRPr>
            </a:lvl6pPr>
            <a:lvl7pPr marL="0" indent="0">
              <a:lnSpc>
                <a:spcPct val="100000"/>
              </a:lnSpc>
              <a:spcBef>
                <a:spcPts val="0"/>
              </a:spcBef>
              <a:buNone/>
              <a:defRPr sz="2000">
                <a:solidFill>
                  <a:srgbClr val="FF6600"/>
                </a:solidFill>
              </a:defRPr>
            </a:lvl7pPr>
            <a:lvl8pPr marL="0" indent="0">
              <a:lnSpc>
                <a:spcPct val="100000"/>
              </a:lnSpc>
              <a:spcBef>
                <a:spcPts val="0"/>
              </a:spcBef>
              <a:buNone/>
              <a:defRPr sz="2000">
                <a:solidFill>
                  <a:srgbClr val="FF6600"/>
                </a:solidFill>
              </a:defRPr>
            </a:lvl8pPr>
            <a:lvl9pPr marL="0" indent="0">
              <a:lnSpc>
                <a:spcPct val="100000"/>
              </a:lnSpc>
              <a:spcBef>
                <a:spcPts val="0"/>
              </a:spcBef>
              <a:buNone/>
              <a:defRPr sz="2000">
                <a:solidFill>
                  <a:srgbClr val="FF6600"/>
                </a:solidFill>
              </a:defRPr>
            </a:lvl9pPr>
          </a:lstStyle>
          <a:p>
            <a:pPr lvl="0"/>
            <a:r>
              <a:t>Edit Master text styles</a:t>
            </a:r>
          </a:p>
        </p:txBody>
      </p:sp>
      <p:sp>
        <p:nvSpPr>
          <p:cNvPr id="12" name="Text Placeholder 9"/>
          <p:cNvSpPr>
            <a:spLocks noGrp="1"/>
          </p:cNvSpPr>
          <p:nvPr>
            <p:ph type="body" sz="quarter" idx="17"/>
          </p:nvPr>
        </p:nvSpPr>
        <p:spPr>
          <a:xfrm>
            <a:off x="4708797" y="2435226"/>
            <a:ext cx="3998976" cy="1260475"/>
          </a:xfrm>
          <a:solidFill>
            <a:srgbClr val="595959"/>
          </a:solidFill>
          <a:ln>
            <a:noFill/>
          </a:ln>
        </p:spPr>
        <p:txBody>
          <a:bodyPr lIns="228600" tIns="182880" rIns="228600" bIns="182880">
            <a:noAutofit/>
          </a:bodyPr>
          <a:lstStyle>
            <a:lvl1pPr marL="182880" indent="-182880">
              <a:spcBef>
                <a:spcPts val="800"/>
              </a:spcBef>
              <a:buClr>
                <a:srgbClr val="FFFFFF"/>
              </a:buClr>
              <a:defRPr sz="1600">
                <a:solidFill>
                  <a:srgbClr val="FFFFFF"/>
                </a:solidFill>
              </a:defRPr>
            </a:lvl1pPr>
            <a:lvl2pPr marL="502920" indent="-182880">
              <a:spcBef>
                <a:spcPts val="500"/>
              </a:spcBef>
              <a:buClr>
                <a:srgbClr val="FFFFFF"/>
              </a:buClr>
              <a:defRPr sz="1400">
                <a:solidFill>
                  <a:srgbClr val="FFFFFF"/>
                </a:solidFill>
              </a:defRPr>
            </a:lvl2pPr>
            <a:lvl3pPr marL="822960" indent="-182880">
              <a:spcBef>
                <a:spcPts val="500"/>
              </a:spcBef>
              <a:buClr>
                <a:srgbClr val="FFFFFF"/>
              </a:buClr>
              <a:defRPr sz="1200">
                <a:solidFill>
                  <a:srgbClr val="FFFFFF"/>
                </a:solidFill>
              </a:defRPr>
            </a:lvl3pPr>
            <a:lvl4pPr marL="1143000" indent="-182880">
              <a:spcBef>
                <a:spcPts val="800"/>
              </a:spcBef>
              <a:defRPr sz="1100">
                <a:solidFill>
                  <a:srgbClr val="FFFFFF"/>
                </a:solidFill>
              </a:defRPr>
            </a:lvl4pPr>
            <a:lvl5pPr marL="1463040" indent="-182880">
              <a:spcBef>
                <a:spcPts val="800"/>
              </a:spcBef>
              <a:defRPr sz="1100">
                <a:solidFill>
                  <a:srgbClr val="FFFFFF"/>
                </a:solidFill>
              </a:defRPr>
            </a:lvl5pPr>
            <a:lvl6pPr marL="1783080" indent="-182880">
              <a:spcBef>
                <a:spcPts val="800"/>
              </a:spcBef>
              <a:defRPr sz="1100">
                <a:solidFill>
                  <a:srgbClr val="FFFFFF"/>
                </a:solidFill>
              </a:defRPr>
            </a:lvl6pPr>
            <a:lvl7pPr marL="2103120" indent="-182880">
              <a:spcBef>
                <a:spcPts val="800"/>
              </a:spcBef>
              <a:defRPr sz="1100">
                <a:solidFill>
                  <a:srgbClr val="FFFFFF"/>
                </a:solidFill>
              </a:defRPr>
            </a:lvl7pPr>
            <a:lvl8pPr marL="2423160" indent="-182880">
              <a:spcBef>
                <a:spcPts val="800"/>
              </a:spcBef>
              <a:defRPr sz="1100">
                <a:solidFill>
                  <a:srgbClr val="FFFFFF"/>
                </a:solidFill>
              </a:defRPr>
            </a:lvl8pPr>
            <a:lvl9pPr marL="2743200" indent="-182880">
              <a:spcBef>
                <a:spcPts val="800"/>
              </a:spcBef>
              <a:defRPr sz="1100">
                <a:solidFill>
                  <a:srgbClr val="FFFFFF"/>
                </a:solidFill>
              </a:defRPr>
            </a:lvl9pPr>
          </a:lstStyle>
          <a:p>
            <a:pPr lvl="0"/>
            <a:r>
              <a:t>Edit Master text styles</a:t>
            </a:r>
          </a:p>
          <a:p>
            <a:pPr lvl="1"/>
            <a:r>
              <a:t>Second level</a:t>
            </a:r>
          </a:p>
          <a:p>
            <a:pPr lvl="2"/>
            <a:r>
              <a:t>Third level</a:t>
            </a:r>
          </a:p>
        </p:txBody>
      </p:sp>
      <p:sp>
        <p:nvSpPr>
          <p:cNvPr id="13" name="Text Placeholder 13"/>
          <p:cNvSpPr>
            <a:spLocks noGrp="1"/>
          </p:cNvSpPr>
          <p:nvPr>
            <p:ph type="body" sz="quarter" idx="18"/>
          </p:nvPr>
        </p:nvSpPr>
        <p:spPr>
          <a:xfrm>
            <a:off x="462332" y="3848100"/>
            <a:ext cx="4003869" cy="531845"/>
          </a:xfrm>
          <a:solidFill>
            <a:srgbClr val="FFFFFF"/>
          </a:solidFill>
          <a:ln>
            <a:noFill/>
          </a:ln>
        </p:spPr>
        <p:txBody>
          <a:bodyPr anchor="ctr">
            <a:noAutofit/>
          </a:bodyPr>
          <a:lstStyle>
            <a:lvl1pPr marL="0" indent="0">
              <a:lnSpc>
                <a:spcPct val="100000"/>
              </a:lnSpc>
              <a:spcBef>
                <a:spcPts val="0"/>
              </a:spcBef>
              <a:buNone/>
              <a:defRPr sz="2000">
                <a:solidFill>
                  <a:srgbClr val="FF6600"/>
                </a:solidFill>
              </a:defRPr>
            </a:lvl1pPr>
            <a:lvl2pPr marL="0" indent="0">
              <a:lnSpc>
                <a:spcPct val="100000"/>
              </a:lnSpc>
              <a:spcBef>
                <a:spcPts val="0"/>
              </a:spcBef>
              <a:buNone/>
              <a:defRPr sz="2000">
                <a:solidFill>
                  <a:srgbClr val="FF6600"/>
                </a:solidFill>
              </a:defRPr>
            </a:lvl2pPr>
            <a:lvl3pPr marL="0" indent="0">
              <a:lnSpc>
                <a:spcPct val="100000"/>
              </a:lnSpc>
              <a:spcBef>
                <a:spcPts val="0"/>
              </a:spcBef>
              <a:buNone/>
              <a:defRPr sz="2000">
                <a:solidFill>
                  <a:srgbClr val="FF6600"/>
                </a:solidFill>
              </a:defRPr>
            </a:lvl3pPr>
            <a:lvl4pPr marL="0" indent="0">
              <a:lnSpc>
                <a:spcPct val="100000"/>
              </a:lnSpc>
              <a:spcBef>
                <a:spcPts val="0"/>
              </a:spcBef>
              <a:buNone/>
              <a:defRPr sz="2000">
                <a:solidFill>
                  <a:srgbClr val="FF6600"/>
                </a:solidFill>
              </a:defRPr>
            </a:lvl4pPr>
            <a:lvl5pPr marL="0" indent="0">
              <a:lnSpc>
                <a:spcPct val="100000"/>
              </a:lnSpc>
              <a:spcBef>
                <a:spcPts val="0"/>
              </a:spcBef>
              <a:buNone/>
              <a:defRPr sz="2000">
                <a:solidFill>
                  <a:srgbClr val="FF6600"/>
                </a:solidFill>
              </a:defRPr>
            </a:lvl5pPr>
            <a:lvl6pPr marL="0" indent="0">
              <a:lnSpc>
                <a:spcPct val="100000"/>
              </a:lnSpc>
              <a:spcBef>
                <a:spcPts val="0"/>
              </a:spcBef>
              <a:buNone/>
              <a:defRPr sz="2000">
                <a:solidFill>
                  <a:srgbClr val="FF6600"/>
                </a:solidFill>
              </a:defRPr>
            </a:lvl6pPr>
            <a:lvl7pPr marL="0" indent="0">
              <a:lnSpc>
                <a:spcPct val="100000"/>
              </a:lnSpc>
              <a:spcBef>
                <a:spcPts val="0"/>
              </a:spcBef>
              <a:buNone/>
              <a:defRPr sz="2000">
                <a:solidFill>
                  <a:srgbClr val="FF6600"/>
                </a:solidFill>
              </a:defRPr>
            </a:lvl7pPr>
            <a:lvl8pPr marL="0" indent="0">
              <a:lnSpc>
                <a:spcPct val="100000"/>
              </a:lnSpc>
              <a:spcBef>
                <a:spcPts val="0"/>
              </a:spcBef>
              <a:buNone/>
              <a:defRPr sz="2000">
                <a:solidFill>
                  <a:srgbClr val="FF6600"/>
                </a:solidFill>
              </a:defRPr>
            </a:lvl8pPr>
            <a:lvl9pPr marL="0" indent="0">
              <a:lnSpc>
                <a:spcPct val="100000"/>
              </a:lnSpc>
              <a:spcBef>
                <a:spcPts val="0"/>
              </a:spcBef>
              <a:buNone/>
              <a:defRPr sz="2000">
                <a:solidFill>
                  <a:srgbClr val="FF6600"/>
                </a:solidFill>
              </a:defRPr>
            </a:lvl9pPr>
          </a:lstStyle>
          <a:p>
            <a:pPr lvl="0"/>
            <a:r>
              <a:t>Edit Master text styles</a:t>
            </a:r>
          </a:p>
        </p:txBody>
      </p:sp>
      <p:sp>
        <p:nvSpPr>
          <p:cNvPr id="14" name="Text Placeholder 9"/>
          <p:cNvSpPr>
            <a:spLocks noGrp="1"/>
          </p:cNvSpPr>
          <p:nvPr>
            <p:ph type="body" sz="quarter" idx="19"/>
          </p:nvPr>
        </p:nvSpPr>
        <p:spPr>
          <a:xfrm>
            <a:off x="462332" y="4379880"/>
            <a:ext cx="3998976" cy="1260475"/>
          </a:xfrm>
          <a:solidFill>
            <a:srgbClr val="595959"/>
          </a:solidFill>
          <a:ln>
            <a:noFill/>
          </a:ln>
        </p:spPr>
        <p:txBody>
          <a:bodyPr lIns="228600" tIns="182880" rIns="228600" bIns="182880">
            <a:noAutofit/>
          </a:bodyPr>
          <a:lstStyle>
            <a:lvl1pPr marL="182880" indent="-182880">
              <a:spcBef>
                <a:spcPts val="800"/>
              </a:spcBef>
              <a:buClr>
                <a:srgbClr val="FFFFFF"/>
              </a:buClr>
              <a:defRPr sz="1600">
                <a:solidFill>
                  <a:srgbClr val="FFFFFF"/>
                </a:solidFill>
              </a:defRPr>
            </a:lvl1pPr>
            <a:lvl2pPr marL="502920" indent="-182880">
              <a:spcBef>
                <a:spcPts val="500"/>
              </a:spcBef>
              <a:buClr>
                <a:srgbClr val="FFFFFF"/>
              </a:buClr>
              <a:defRPr sz="1400">
                <a:solidFill>
                  <a:srgbClr val="FFFFFF"/>
                </a:solidFill>
              </a:defRPr>
            </a:lvl2pPr>
            <a:lvl3pPr marL="822960" indent="-182880">
              <a:spcBef>
                <a:spcPts val="500"/>
              </a:spcBef>
              <a:buClr>
                <a:srgbClr val="FFFFFF"/>
              </a:buClr>
              <a:defRPr sz="1200">
                <a:solidFill>
                  <a:srgbClr val="FFFFFF"/>
                </a:solidFill>
              </a:defRPr>
            </a:lvl3pPr>
            <a:lvl4pPr marL="1143000" indent="-182880">
              <a:spcBef>
                <a:spcPts val="800"/>
              </a:spcBef>
              <a:defRPr sz="1100">
                <a:solidFill>
                  <a:srgbClr val="FFFFFF"/>
                </a:solidFill>
              </a:defRPr>
            </a:lvl4pPr>
            <a:lvl5pPr marL="1463040" indent="-182880">
              <a:spcBef>
                <a:spcPts val="800"/>
              </a:spcBef>
              <a:defRPr sz="1100">
                <a:solidFill>
                  <a:srgbClr val="FFFFFF"/>
                </a:solidFill>
              </a:defRPr>
            </a:lvl5pPr>
            <a:lvl6pPr marL="1783080" indent="-182880">
              <a:spcBef>
                <a:spcPts val="800"/>
              </a:spcBef>
              <a:defRPr sz="1100">
                <a:solidFill>
                  <a:srgbClr val="FFFFFF"/>
                </a:solidFill>
              </a:defRPr>
            </a:lvl6pPr>
            <a:lvl7pPr marL="2103120" indent="-182880">
              <a:spcBef>
                <a:spcPts val="800"/>
              </a:spcBef>
              <a:defRPr sz="1100">
                <a:solidFill>
                  <a:srgbClr val="FFFFFF"/>
                </a:solidFill>
              </a:defRPr>
            </a:lvl7pPr>
            <a:lvl8pPr marL="2423160" indent="-182880">
              <a:spcBef>
                <a:spcPts val="800"/>
              </a:spcBef>
              <a:defRPr sz="1100">
                <a:solidFill>
                  <a:srgbClr val="FFFFFF"/>
                </a:solidFill>
              </a:defRPr>
            </a:lvl8pPr>
            <a:lvl9pPr marL="2743200" indent="-182880">
              <a:spcBef>
                <a:spcPts val="800"/>
              </a:spcBef>
              <a:defRPr sz="1100">
                <a:solidFill>
                  <a:srgbClr val="FFFFFF"/>
                </a:solidFill>
              </a:defRPr>
            </a:lvl9pPr>
          </a:lstStyle>
          <a:p>
            <a:pPr lvl="0"/>
            <a:r>
              <a:t>Edit Master text styles</a:t>
            </a:r>
          </a:p>
          <a:p>
            <a:pPr lvl="1"/>
            <a:r>
              <a:t>Second level</a:t>
            </a:r>
          </a:p>
          <a:p>
            <a:pPr lvl="2"/>
            <a:r>
              <a:t>Third level</a:t>
            </a:r>
          </a:p>
        </p:txBody>
      </p:sp>
      <p:sp>
        <p:nvSpPr>
          <p:cNvPr id="15" name="Text Placeholder 13"/>
          <p:cNvSpPr>
            <a:spLocks noGrp="1"/>
          </p:cNvSpPr>
          <p:nvPr>
            <p:ph type="body" sz="quarter" idx="20"/>
          </p:nvPr>
        </p:nvSpPr>
        <p:spPr>
          <a:xfrm>
            <a:off x="4708798" y="3848100"/>
            <a:ext cx="4003869" cy="531845"/>
          </a:xfrm>
          <a:solidFill>
            <a:srgbClr val="FFFFFF"/>
          </a:solidFill>
          <a:ln>
            <a:noFill/>
          </a:ln>
        </p:spPr>
        <p:txBody>
          <a:bodyPr anchor="ctr">
            <a:noAutofit/>
          </a:bodyPr>
          <a:lstStyle>
            <a:lvl1pPr marL="0" indent="0">
              <a:lnSpc>
                <a:spcPct val="100000"/>
              </a:lnSpc>
              <a:spcBef>
                <a:spcPts val="0"/>
              </a:spcBef>
              <a:buNone/>
              <a:defRPr sz="2000">
                <a:solidFill>
                  <a:srgbClr val="FF6600"/>
                </a:solidFill>
              </a:defRPr>
            </a:lvl1pPr>
            <a:lvl2pPr marL="0" indent="0">
              <a:lnSpc>
                <a:spcPct val="100000"/>
              </a:lnSpc>
              <a:spcBef>
                <a:spcPts val="0"/>
              </a:spcBef>
              <a:buNone/>
              <a:defRPr sz="2000">
                <a:solidFill>
                  <a:srgbClr val="FF6600"/>
                </a:solidFill>
              </a:defRPr>
            </a:lvl2pPr>
            <a:lvl3pPr marL="0" indent="0">
              <a:lnSpc>
                <a:spcPct val="100000"/>
              </a:lnSpc>
              <a:spcBef>
                <a:spcPts val="0"/>
              </a:spcBef>
              <a:buNone/>
              <a:defRPr sz="2000">
                <a:solidFill>
                  <a:srgbClr val="FF6600"/>
                </a:solidFill>
              </a:defRPr>
            </a:lvl3pPr>
            <a:lvl4pPr marL="0" indent="0">
              <a:lnSpc>
                <a:spcPct val="100000"/>
              </a:lnSpc>
              <a:spcBef>
                <a:spcPts val="0"/>
              </a:spcBef>
              <a:buNone/>
              <a:defRPr sz="2000">
                <a:solidFill>
                  <a:srgbClr val="FF6600"/>
                </a:solidFill>
              </a:defRPr>
            </a:lvl4pPr>
            <a:lvl5pPr marL="0" indent="0">
              <a:lnSpc>
                <a:spcPct val="100000"/>
              </a:lnSpc>
              <a:spcBef>
                <a:spcPts val="0"/>
              </a:spcBef>
              <a:buNone/>
              <a:defRPr sz="2000">
                <a:solidFill>
                  <a:srgbClr val="FF6600"/>
                </a:solidFill>
              </a:defRPr>
            </a:lvl5pPr>
            <a:lvl6pPr marL="0" indent="0">
              <a:lnSpc>
                <a:spcPct val="100000"/>
              </a:lnSpc>
              <a:spcBef>
                <a:spcPts val="0"/>
              </a:spcBef>
              <a:buNone/>
              <a:defRPr sz="2000">
                <a:solidFill>
                  <a:srgbClr val="FF6600"/>
                </a:solidFill>
              </a:defRPr>
            </a:lvl6pPr>
            <a:lvl7pPr marL="0" indent="0">
              <a:lnSpc>
                <a:spcPct val="100000"/>
              </a:lnSpc>
              <a:spcBef>
                <a:spcPts val="0"/>
              </a:spcBef>
              <a:buNone/>
              <a:defRPr sz="2000">
                <a:solidFill>
                  <a:srgbClr val="FF6600"/>
                </a:solidFill>
              </a:defRPr>
            </a:lvl7pPr>
            <a:lvl8pPr marL="0" indent="0">
              <a:lnSpc>
                <a:spcPct val="100000"/>
              </a:lnSpc>
              <a:spcBef>
                <a:spcPts val="0"/>
              </a:spcBef>
              <a:buNone/>
              <a:defRPr sz="2000">
                <a:solidFill>
                  <a:srgbClr val="FF6600"/>
                </a:solidFill>
              </a:defRPr>
            </a:lvl8pPr>
            <a:lvl9pPr marL="0" indent="0">
              <a:lnSpc>
                <a:spcPct val="100000"/>
              </a:lnSpc>
              <a:spcBef>
                <a:spcPts val="0"/>
              </a:spcBef>
              <a:buNone/>
              <a:defRPr sz="2000">
                <a:solidFill>
                  <a:srgbClr val="FF6600"/>
                </a:solidFill>
              </a:defRPr>
            </a:lvl9pPr>
          </a:lstStyle>
          <a:p>
            <a:pPr lvl="0"/>
            <a:r>
              <a:t>Edit Master text styles</a:t>
            </a:r>
          </a:p>
        </p:txBody>
      </p:sp>
      <p:sp>
        <p:nvSpPr>
          <p:cNvPr id="16" name="Text Placeholder 9"/>
          <p:cNvSpPr>
            <a:spLocks noGrp="1"/>
          </p:cNvSpPr>
          <p:nvPr>
            <p:ph type="body" sz="quarter" idx="21"/>
          </p:nvPr>
        </p:nvSpPr>
        <p:spPr>
          <a:xfrm>
            <a:off x="4708797" y="4379880"/>
            <a:ext cx="3998976" cy="1260475"/>
          </a:xfrm>
          <a:solidFill>
            <a:srgbClr val="595959"/>
          </a:solidFill>
          <a:ln>
            <a:noFill/>
          </a:ln>
        </p:spPr>
        <p:txBody>
          <a:bodyPr lIns="228600" tIns="182880" rIns="228600" bIns="182880">
            <a:noAutofit/>
          </a:bodyPr>
          <a:lstStyle>
            <a:lvl1pPr marL="182880" indent="-182880">
              <a:spcBef>
                <a:spcPts val="800"/>
              </a:spcBef>
              <a:buClr>
                <a:srgbClr val="FFFFFF"/>
              </a:buClr>
              <a:defRPr sz="1600">
                <a:solidFill>
                  <a:srgbClr val="FFFFFF"/>
                </a:solidFill>
              </a:defRPr>
            </a:lvl1pPr>
            <a:lvl2pPr marL="502920" indent="-182880">
              <a:spcBef>
                <a:spcPts val="500"/>
              </a:spcBef>
              <a:buClr>
                <a:srgbClr val="FFFFFF"/>
              </a:buClr>
              <a:defRPr sz="1400">
                <a:solidFill>
                  <a:srgbClr val="FFFFFF"/>
                </a:solidFill>
              </a:defRPr>
            </a:lvl2pPr>
            <a:lvl3pPr marL="822960" indent="-182880">
              <a:spcBef>
                <a:spcPts val="500"/>
              </a:spcBef>
              <a:buClr>
                <a:srgbClr val="FFFFFF"/>
              </a:buClr>
              <a:defRPr sz="1200">
                <a:solidFill>
                  <a:srgbClr val="FFFFFF"/>
                </a:solidFill>
              </a:defRPr>
            </a:lvl3pPr>
            <a:lvl4pPr marL="1143000" indent="-182880">
              <a:spcBef>
                <a:spcPts val="800"/>
              </a:spcBef>
              <a:defRPr sz="1100">
                <a:solidFill>
                  <a:srgbClr val="FFFFFF"/>
                </a:solidFill>
              </a:defRPr>
            </a:lvl4pPr>
            <a:lvl5pPr marL="1463040" indent="-182880">
              <a:spcBef>
                <a:spcPts val="800"/>
              </a:spcBef>
              <a:defRPr sz="1100">
                <a:solidFill>
                  <a:srgbClr val="FFFFFF"/>
                </a:solidFill>
              </a:defRPr>
            </a:lvl5pPr>
            <a:lvl6pPr marL="1783080" indent="-182880">
              <a:spcBef>
                <a:spcPts val="800"/>
              </a:spcBef>
              <a:defRPr sz="1100">
                <a:solidFill>
                  <a:srgbClr val="FFFFFF"/>
                </a:solidFill>
              </a:defRPr>
            </a:lvl6pPr>
            <a:lvl7pPr marL="2103120" indent="-182880">
              <a:spcBef>
                <a:spcPts val="800"/>
              </a:spcBef>
              <a:defRPr sz="1100">
                <a:solidFill>
                  <a:srgbClr val="FFFFFF"/>
                </a:solidFill>
              </a:defRPr>
            </a:lvl7pPr>
            <a:lvl8pPr marL="2423160" indent="-182880">
              <a:spcBef>
                <a:spcPts val="800"/>
              </a:spcBef>
              <a:defRPr sz="1100">
                <a:solidFill>
                  <a:srgbClr val="FFFFFF"/>
                </a:solidFill>
              </a:defRPr>
            </a:lvl8pPr>
            <a:lvl9pPr marL="2743200" indent="-182880">
              <a:spcBef>
                <a:spcPts val="800"/>
              </a:spcBef>
              <a:defRPr sz="1100">
                <a:solidFill>
                  <a:srgbClr val="FFFFFF"/>
                </a:solidFill>
              </a:defRPr>
            </a:lvl9pPr>
          </a:lstStyle>
          <a:p>
            <a:pPr lvl="0"/>
            <a:r>
              <a:t>Edit Master text styles</a:t>
            </a:r>
          </a:p>
          <a:p>
            <a:pPr lvl="1"/>
            <a:r>
              <a:t>Second level</a:t>
            </a:r>
          </a:p>
          <a:p>
            <a:pPr lvl="2"/>
            <a:r>
              <a:t>Third level</a:t>
            </a:r>
          </a:p>
        </p:txBody>
      </p:sp>
      <p:sp>
        <p:nvSpPr>
          <p:cNvPr id="18" name="Media Placeholder 17"/>
          <p:cNvSpPr>
            <a:spLocks noGrp="1"/>
          </p:cNvSpPr>
          <p:nvPr>
            <p:ph type="media" sz="quarter" idx="22" hasCustomPrompt="1"/>
          </p:nvPr>
        </p:nvSpPr>
        <p:spPr>
          <a:xfrm>
            <a:off x="9218913" y="3208175"/>
            <a:ext cx="9144" cy="1307592"/>
          </a:xfrm>
          <a:solidFill>
            <a:srgbClr val="FF6600"/>
          </a:solidFill>
        </p:spPr>
        <p:txBody>
          <a:bodyPr>
            <a:noAutofit/>
          </a:bodyPr>
          <a:lstStyle>
            <a:lvl1pPr marL="0" indent="0">
              <a:buNone/>
              <a:defRPr sz="100"/>
            </a:lvl1pPr>
          </a:lstStyle>
          <a:p>
            <a:r>
              <a:t> </a:t>
            </a:r>
          </a:p>
        </p:txBody>
      </p:sp>
      <p:sp>
        <p:nvSpPr>
          <p:cNvPr id="19" name="Text Placeholder 13"/>
          <p:cNvSpPr>
            <a:spLocks noGrp="1"/>
          </p:cNvSpPr>
          <p:nvPr>
            <p:ph type="body" sz="quarter" idx="23" hasCustomPrompt="1"/>
          </p:nvPr>
        </p:nvSpPr>
        <p:spPr>
          <a:xfrm>
            <a:off x="9643581" y="3208176"/>
            <a:ext cx="2192819" cy="524873"/>
          </a:xfrm>
        </p:spPr>
        <p:txBody>
          <a:bodyPr lIns="0" tIns="0" rIns="0" bIns="0" anchor="b">
            <a:noAutofit/>
          </a:bodyPr>
          <a:lstStyle>
            <a:lvl1pPr marL="0" indent="0">
              <a:lnSpc>
                <a:spcPct val="100000"/>
              </a:lnSpc>
              <a:spcBef>
                <a:spcPts val="0"/>
              </a:spcBef>
              <a:buNone/>
              <a:defRPr sz="1800"/>
            </a:lvl1pPr>
            <a:lvl2pPr marL="0" indent="0">
              <a:lnSpc>
                <a:spcPct val="100000"/>
              </a:lnSpc>
              <a:spcBef>
                <a:spcPts val="0"/>
              </a:spcBef>
              <a:buNone/>
              <a:defRPr sz="1800"/>
            </a:lvl2pPr>
            <a:lvl3pPr marL="0" indent="0">
              <a:lnSpc>
                <a:spcPct val="100000"/>
              </a:lnSpc>
              <a:spcBef>
                <a:spcPts val="0"/>
              </a:spcBef>
              <a:buNone/>
              <a:defRPr sz="1800"/>
            </a:lvl3pPr>
            <a:lvl4pPr marL="0" indent="0">
              <a:lnSpc>
                <a:spcPct val="100000"/>
              </a:lnSpc>
              <a:spcBef>
                <a:spcPts val="0"/>
              </a:spcBef>
              <a:buNone/>
              <a:defRPr sz="1800"/>
            </a:lvl4pPr>
            <a:lvl5pPr marL="0" indent="0">
              <a:lnSpc>
                <a:spcPct val="100000"/>
              </a:lnSpc>
              <a:spcBef>
                <a:spcPts val="0"/>
              </a:spcBef>
              <a:buNone/>
              <a:defRPr sz="1800"/>
            </a:lvl5pPr>
            <a:lvl6pPr marL="0" indent="0">
              <a:lnSpc>
                <a:spcPct val="100000"/>
              </a:lnSpc>
              <a:spcBef>
                <a:spcPts val="0"/>
              </a:spcBef>
              <a:buNone/>
              <a:defRPr sz="1800"/>
            </a:lvl6pPr>
            <a:lvl7pPr marL="0" indent="0">
              <a:lnSpc>
                <a:spcPct val="100000"/>
              </a:lnSpc>
              <a:spcBef>
                <a:spcPts val="0"/>
              </a:spcBef>
              <a:buNone/>
              <a:defRPr sz="1800"/>
            </a:lvl7pPr>
            <a:lvl8pPr marL="0" indent="0">
              <a:lnSpc>
                <a:spcPct val="100000"/>
              </a:lnSpc>
              <a:spcBef>
                <a:spcPts val="0"/>
              </a:spcBef>
              <a:buNone/>
              <a:defRPr sz="1800"/>
            </a:lvl8pPr>
            <a:lvl9pPr marL="0" indent="0">
              <a:lnSpc>
                <a:spcPct val="100000"/>
              </a:lnSpc>
              <a:spcBef>
                <a:spcPts val="0"/>
              </a:spcBef>
              <a:buNone/>
              <a:defRPr sz="1800"/>
            </a:lvl9pPr>
          </a:lstStyle>
          <a:p>
            <a:pPr lvl="0"/>
            <a:r>
              <a:t>main point</a:t>
            </a:r>
          </a:p>
        </p:txBody>
      </p:sp>
      <p:sp>
        <p:nvSpPr>
          <p:cNvPr id="20" name="Text Placeholder 13"/>
          <p:cNvSpPr>
            <a:spLocks noGrp="1"/>
          </p:cNvSpPr>
          <p:nvPr>
            <p:ph type="body" sz="quarter" idx="24" hasCustomPrompt="1"/>
          </p:nvPr>
        </p:nvSpPr>
        <p:spPr>
          <a:xfrm>
            <a:off x="9643582" y="3719579"/>
            <a:ext cx="2205518" cy="796189"/>
          </a:xfrm>
        </p:spPr>
        <p:txBody>
          <a:bodyPr lIns="0" tIns="0" rIns="0" bIns="0">
            <a:noAutofit/>
          </a:bodyPr>
          <a:lstStyle>
            <a:lvl1pPr marL="0" indent="0">
              <a:lnSpc>
                <a:spcPct val="100000"/>
              </a:lnSpc>
              <a:spcBef>
                <a:spcPts val="0"/>
              </a:spcBef>
              <a:buNone/>
              <a:defRPr sz="3600">
                <a:solidFill>
                  <a:srgbClr val="FF6600"/>
                </a:solidFill>
              </a:defRPr>
            </a:lvl1pPr>
            <a:lvl2pPr marL="0" indent="0">
              <a:lnSpc>
                <a:spcPct val="100000"/>
              </a:lnSpc>
              <a:spcBef>
                <a:spcPts val="0"/>
              </a:spcBef>
              <a:buNone/>
              <a:defRPr sz="3600">
                <a:solidFill>
                  <a:srgbClr val="FF6600"/>
                </a:solidFill>
              </a:defRPr>
            </a:lvl2pPr>
            <a:lvl3pPr marL="0" indent="0">
              <a:lnSpc>
                <a:spcPct val="100000"/>
              </a:lnSpc>
              <a:spcBef>
                <a:spcPts val="0"/>
              </a:spcBef>
              <a:buNone/>
              <a:defRPr sz="3600">
                <a:solidFill>
                  <a:srgbClr val="FF6600"/>
                </a:solidFill>
              </a:defRPr>
            </a:lvl3pPr>
            <a:lvl4pPr marL="0" indent="0">
              <a:lnSpc>
                <a:spcPct val="100000"/>
              </a:lnSpc>
              <a:spcBef>
                <a:spcPts val="0"/>
              </a:spcBef>
              <a:buNone/>
              <a:defRPr sz="3600">
                <a:solidFill>
                  <a:srgbClr val="FF6600"/>
                </a:solidFill>
              </a:defRPr>
            </a:lvl4pPr>
            <a:lvl5pPr marL="0" indent="0">
              <a:lnSpc>
                <a:spcPct val="100000"/>
              </a:lnSpc>
              <a:spcBef>
                <a:spcPts val="0"/>
              </a:spcBef>
              <a:buNone/>
              <a:defRPr sz="3600">
                <a:solidFill>
                  <a:srgbClr val="FF6600"/>
                </a:solidFill>
              </a:defRPr>
            </a:lvl5pPr>
            <a:lvl6pPr marL="0" indent="0">
              <a:lnSpc>
                <a:spcPct val="100000"/>
              </a:lnSpc>
              <a:spcBef>
                <a:spcPts val="0"/>
              </a:spcBef>
              <a:buNone/>
              <a:defRPr sz="3600">
                <a:solidFill>
                  <a:srgbClr val="FF6600"/>
                </a:solidFill>
              </a:defRPr>
            </a:lvl6pPr>
            <a:lvl7pPr marL="0" indent="0">
              <a:lnSpc>
                <a:spcPct val="100000"/>
              </a:lnSpc>
              <a:spcBef>
                <a:spcPts val="0"/>
              </a:spcBef>
              <a:buNone/>
              <a:defRPr sz="3600">
                <a:solidFill>
                  <a:srgbClr val="FF6600"/>
                </a:solidFill>
              </a:defRPr>
            </a:lvl7pPr>
            <a:lvl8pPr marL="0" indent="0">
              <a:lnSpc>
                <a:spcPct val="100000"/>
              </a:lnSpc>
              <a:spcBef>
                <a:spcPts val="0"/>
              </a:spcBef>
              <a:buNone/>
              <a:defRPr sz="3600">
                <a:solidFill>
                  <a:srgbClr val="FF6600"/>
                </a:solidFill>
              </a:defRPr>
            </a:lvl8pPr>
            <a:lvl9pPr marL="0" indent="0">
              <a:lnSpc>
                <a:spcPct val="100000"/>
              </a:lnSpc>
              <a:spcBef>
                <a:spcPts val="0"/>
              </a:spcBef>
              <a:buNone/>
              <a:defRPr sz="3600">
                <a:solidFill>
                  <a:srgbClr val="FF6600"/>
                </a:solidFill>
              </a:defRPr>
            </a:lvl9pPr>
          </a:lstStyle>
          <a:p>
            <a:pPr lvl="0"/>
            <a:r>
              <a:t>X%</a:t>
            </a:r>
          </a:p>
        </p:txBody>
      </p:sp>
    </p:spTree>
    <p:extLst>
      <p:ext uri="{BB962C8B-B14F-4D97-AF65-F5344CB8AC3E}">
        <p14:creationId xmlns:p14="http://schemas.microsoft.com/office/powerpoint/2010/main" val="1253593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Orange">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bwMode="ltGray">
          <a:xfrm>
            <a:off x="0" y="1"/>
            <a:ext cx="12192000" cy="632477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b="0" i="0">
              <a:latin typeface="+mn-lt"/>
            </a:endParaRPr>
          </a:p>
        </p:txBody>
      </p:sp>
      <p:sp>
        <p:nvSpPr>
          <p:cNvPr id="2" name="Title 1"/>
          <p:cNvSpPr>
            <a:spLocks noGrp="1"/>
          </p:cNvSpPr>
          <p:nvPr>
            <p:ph type="title" hasCustomPrompt="1"/>
          </p:nvPr>
        </p:nvSpPr>
        <p:spPr>
          <a:xfrm>
            <a:off x="1671460" y="2663408"/>
            <a:ext cx="7067339" cy="1041064"/>
          </a:xfrm>
        </p:spPr>
        <p:txBody>
          <a:bodyPr anchor="ctr">
            <a:noAutofit/>
          </a:bodyPr>
          <a:lstStyle>
            <a:lvl1pPr>
              <a:defRPr sz="3200"/>
            </a:lvl1pPr>
          </a:lstStyle>
          <a:p>
            <a:r>
              <a:t>Section Divider Slide</a:t>
            </a:r>
            <a:br>
              <a:rPr/>
            </a:br>
            <a:r>
              <a:t>(32 pt Title Case)</a:t>
            </a: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cxnSp>
        <p:nvCxnSpPr>
          <p:cNvPr id="6" name="Straight Connector 5"/>
          <p:cNvCxnSpPr/>
          <p:nvPr/>
        </p:nvCxnSpPr>
        <p:spPr>
          <a:xfrm>
            <a:off x="1237540" y="2343151"/>
            <a:ext cx="0" cy="1743075"/>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7967253"/>
      </p:ext>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Arrow">
    <p:spTree>
      <p:nvGrpSpPr>
        <p:cNvPr id="1" name=""/>
        <p:cNvGrpSpPr/>
        <p:nvPr/>
      </p:nvGrpSpPr>
      <p:grpSpPr>
        <a:xfrm>
          <a:off x="0" y="0"/>
          <a:ext cx="0" cy="0"/>
          <a:chOff x="0" y="0"/>
          <a:chExt cx="0" cy="0"/>
        </a:xfrm>
      </p:grpSpPr>
      <p:sp>
        <p:nvSpPr>
          <p:cNvPr id="11" name="Rectangle 10"/>
          <p:cNvSpPr/>
          <p:nvPr/>
        </p:nvSpPr>
        <p:spPr>
          <a:xfrm>
            <a:off x="0" y="1130021"/>
            <a:ext cx="12192000" cy="5194579"/>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800" b="0" i="0"/>
          </a:p>
        </p:txBody>
      </p:sp>
      <p:sp>
        <p:nvSpPr>
          <p:cNvPr id="14" name="Rectangle 13"/>
          <p:cNvSpPr/>
          <p:nvPr/>
        </p:nvSpPr>
        <p:spPr bwMode="ltGray">
          <a:xfrm>
            <a:off x="2987589" y="2059460"/>
            <a:ext cx="9204411" cy="3517557"/>
          </a:xfrm>
          <a:prstGeom prst="rect">
            <a:avLst/>
          </a:prstGeom>
          <a:solidFill>
            <a:srgbClr val="66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sz="1800" b="0" i="0">
              <a:latin typeface="+mn-lt"/>
            </a:endParaRPr>
          </a:p>
        </p:txBody>
      </p:sp>
      <p:sp>
        <p:nvSpPr>
          <p:cNvPr id="15" name="Pentagon 7"/>
          <p:cNvSpPr/>
          <p:nvPr/>
        </p:nvSpPr>
        <p:spPr bwMode="white">
          <a:xfrm>
            <a:off x="0" y="1611223"/>
            <a:ext cx="4668109" cy="4263560"/>
          </a:xfrm>
          <a:prstGeom prst="homePlate">
            <a:avLst>
              <a:gd name="adj" fmla="val 35211"/>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b="0" i="0">
              <a:latin typeface="+mn-lt"/>
            </a:endParaRPr>
          </a:p>
        </p:txBody>
      </p:sp>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sp>
        <p:nvSpPr>
          <p:cNvPr id="16" name="Text Placeholder 13"/>
          <p:cNvSpPr>
            <a:spLocks noGrp="1"/>
          </p:cNvSpPr>
          <p:nvPr>
            <p:ph type="body" sz="quarter" idx="14"/>
          </p:nvPr>
        </p:nvSpPr>
        <p:spPr>
          <a:xfrm>
            <a:off x="217337" y="3074978"/>
            <a:ext cx="3602684" cy="1336051"/>
          </a:xfrm>
        </p:spPr>
        <p:txBody>
          <a:bodyPr anchor="ctr">
            <a:noAutofit/>
          </a:bodyPr>
          <a:lstStyle>
            <a:lvl1pPr marL="0" indent="0" algn="ctr">
              <a:lnSpc>
                <a:spcPct val="100000"/>
              </a:lnSpc>
              <a:spcBef>
                <a:spcPts val="0"/>
              </a:spcBef>
              <a:buNone/>
              <a:defRPr sz="2400">
                <a:solidFill>
                  <a:srgbClr val="000000"/>
                </a:solidFill>
              </a:defRPr>
            </a:lvl1pPr>
            <a:lvl2pPr marL="0" indent="0" algn="ctr">
              <a:lnSpc>
                <a:spcPct val="100000"/>
              </a:lnSpc>
              <a:spcBef>
                <a:spcPts val="0"/>
              </a:spcBef>
              <a:buNone/>
              <a:defRPr sz="2400"/>
            </a:lvl2pPr>
            <a:lvl3pPr marL="0" indent="0" algn="ctr">
              <a:lnSpc>
                <a:spcPct val="100000"/>
              </a:lnSpc>
              <a:spcBef>
                <a:spcPts val="0"/>
              </a:spcBef>
              <a:buNone/>
              <a:defRPr sz="2400"/>
            </a:lvl3pPr>
            <a:lvl4pPr marL="0" indent="0" algn="ctr">
              <a:lnSpc>
                <a:spcPct val="100000"/>
              </a:lnSpc>
              <a:spcBef>
                <a:spcPts val="0"/>
              </a:spcBef>
              <a:buNone/>
              <a:defRPr sz="2400"/>
            </a:lvl4pPr>
            <a:lvl5pPr marL="0" indent="0" algn="ctr">
              <a:lnSpc>
                <a:spcPct val="100000"/>
              </a:lnSpc>
              <a:spcBef>
                <a:spcPts val="0"/>
              </a:spcBef>
              <a:buNone/>
              <a:defRPr sz="2400"/>
            </a:lvl5pPr>
            <a:lvl6pPr marL="0" indent="0" algn="ctr">
              <a:lnSpc>
                <a:spcPct val="100000"/>
              </a:lnSpc>
              <a:spcBef>
                <a:spcPts val="0"/>
              </a:spcBef>
              <a:buNone/>
              <a:defRPr sz="2400"/>
            </a:lvl6pPr>
            <a:lvl7pPr marL="0" indent="0" algn="ctr">
              <a:lnSpc>
                <a:spcPct val="100000"/>
              </a:lnSpc>
              <a:spcBef>
                <a:spcPts val="0"/>
              </a:spcBef>
              <a:buNone/>
              <a:defRPr sz="2400"/>
            </a:lvl7pPr>
            <a:lvl8pPr marL="0" indent="0" algn="ctr">
              <a:lnSpc>
                <a:spcPct val="100000"/>
              </a:lnSpc>
              <a:spcBef>
                <a:spcPts val="0"/>
              </a:spcBef>
              <a:buNone/>
              <a:defRPr sz="2400"/>
            </a:lvl8pPr>
            <a:lvl9pPr marL="0" indent="0" algn="ctr">
              <a:lnSpc>
                <a:spcPct val="100000"/>
              </a:lnSpc>
              <a:spcBef>
                <a:spcPts val="0"/>
              </a:spcBef>
              <a:buNone/>
              <a:defRPr sz="2400"/>
            </a:lvl9pPr>
          </a:lstStyle>
          <a:p>
            <a:pPr lvl="0"/>
            <a:r>
              <a:t>Edit Master text styles</a:t>
            </a:r>
          </a:p>
        </p:txBody>
      </p:sp>
      <p:sp>
        <p:nvSpPr>
          <p:cNvPr id="18" name="Text Placeholder 17"/>
          <p:cNvSpPr>
            <a:spLocks noGrp="1"/>
          </p:cNvSpPr>
          <p:nvPr>
            <p:ph type="body" sz="quarter" idx="15"/>
          </p:nvPr>
        </p:nvSpPr>
        <p:spPr>
          <a:xfrm>
            <a:off x="4909167" y="2223140"/>
            <a:ext cx="7041776" cy="3190194"/>
          </a:xfrm>
        </p:spPr>
        <p:txBody>
          <a:bodyPr anchor="ctr">
            <a:noAutofit/>
          </a:bodyPr>
          <a:lstStyle>
            <a:lvl1pPr>
              <a:buClr>
                <a:srgbClr val="FFFFFF"/>
              </a:buClr>
              <a:defRPr>
                <a:solidFill>
                  <a:srgbClr val="FFFFFF"/>
                </a:solidFill>
              </a:defRPr>
            </a:lvl1pPr>
            <a:lvl2pPr>
              <a:buClr>
                <a:srgbClr val="FFFFFF"/>
              </a:buClr>
              <a:defRPr>
                <a:solidFill>
                  <a:srgbClr val="FFFFFF"/>
                </a:solidFill>
              </a:defRPr>
            </a:lvl2pPr>
            <a:lvl3pPr>
              <a:buClr>
                <a:srgbClr val="FFFFFF"/>
              </a:buClr>
              <a:defRPr>
                <a:solidFill>
                  <a:srgbClr val="FFFFFF"/>
                </a:solidFill>
              </a:defRPr>
            </a:lvl3pPr>
            <a:lvl4pPr>
              <a:buClr>
                <a:srgbClr val="FFFFFF"/>
              </a:buClr>
              <a:defRPr>
                <a:solidFill>
                  <a:srgbClr val="FFFFFF"/>
                </a:solidFill>
              </a:defRPr>
            </a:lvl4pPr>
            <a:lvl5pPr>
              <a:buClr>
                <a:srgbClr val="FFFFFF"/>
              </a:buClr>
              <a:defRPr>
                <a:solidFill>
                  <a:srgbClr val="FFFFFF"/>
                </a:solidFill>
              </a:defRPr>
            </a:lvl5pPr>
            <a:lvl6pPr>
              <a:buClr>
                <a:srgbClr val="FFFFFF"/>
              </a:buClr>
              <a:defRPr>
                <a:solidFill>
                  <a:schemeClr val="bg1"/>
                </a:solidFill>
              </a:defRPr>
            </a:lvl6pPr>
            <a:lvl7pPr>
              <a:buClr>
                <a:srgbClr val="FFFFFF"/>
              </a:buClr>
              <a:defRPr>
                <a:solidFill>
                  <a:schemeClr val="bg1"/>
                </a:solidFill>
              </a:defRPr>
            </a:lvl7pPr>
            <a:lvl8pPr>
              <a:buClr>
                <a:srgbClr val="FFFFFF"/>
              </a:buClr>
              <a:defRPr>
                <a:solidFill>
                  <a:schemeClr val="bg1"/>
                </a:solidFill>
              </a:defRPr>
            </a:lvl8pPr>
            <a:lvl9pPr>
              <a:buClr>
                <a:srgbClr val="FFFFFF"/>
              </a:buClr>
              <a:defRPr>
                <a:solidFill>
                  <a:schemeClr val="bg1"/>
                </a:solidFill>
              </a:defRPr>
            </a:lvl9pPr>
          </a:lstStyle>
          <a:p>
            <a:pPr lvl="0"/>
            <a:r>
              <a:t>Edit Master text styles</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394844351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2-Headed Arrow">
    <p:spTree>
      <p:nvGrpSpPr>
        <p:cNvPr id="1" name=""/>
        <p:cNvGrpSpPr/>
        <p:nvPr/>
      </p:nvGrpSpPr>
      <p:grpSpPr>
        <a:xfrm>
          <a:off x="0" y="0"/>
          <a:ext cx="0" cy="0"/>
          <a:chOff x="0" y="0"/>
          <a:chExt cx="0" cy="0"/>
        </a:xfrm>
      </p:grpSpPr>
      <p:sp>
        <p:nvSpPr>
          <p:cNvPr id="11" name="Rectangle 10"/>
          <p:cNvSpPr/>
          <p:nvPr/>
        </p:nvSpPr>
        <p:spPr bwMode="ltGray">
          <a:xfrm>
            <a:off x="0" y="2219208"/>
            <a:ext cx="12192000" cy="1377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sz="1800" b="0" i="0">
              <a:latin typeface="+mn-lt"/>
            </a:endParaRPr>
          </a:p>
        </p:txBody>
      </p:sp>
      <p:sp>
        <p:nvSpPr>
          <p:cNvPr id="12" name="Rectangle 11"/>
          <p:cNvSpPr/>
          <p:nvPr/>
        </p:nvSpPr>
        <p:spPr bwMode="ltGray">
          <a:xfrm>
            <a:off x="0" y="3743504"/>
            <a:ext cx="12192000" cy="1377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sz="1800" b="0" i="0">
              <a:latin typeface="+mn-lt"/>
            </a:endParaRPr>
          </a:p>
        </p:txBody>
      </p:sp>
      <p:grpSp>
        <p:nvGrpSpPr>
          <p:cNvPr id="17" name="Group 16"/>
          <p:cNvGrpSpPr/>
          <p:nvPr>
            <p:custDataLst>
              <p:tags r:id="rId1"/>
            </p:custDataLst>
          </p:nvPr>
        </p:nvGrpSpPr>
        <p:grpSpPr bwMode="ltGray">
          <a:xfrm>
            <a:off x="1" y="1818445"/>
            <a:ext cx="4267199" cy="3707245"/>
            <a:chOff x="0" y="1818445"/>
            <a:chExt cx="3200399" cy="3707245"/>
          </a:xfrm>
          <a:solidFill>
            <a:schemeClr val="accent5"/>
          </a:solidFill>
        </p:grpSpPr>
        <p:sp>
          <p:nvSpPr>
            <p:cNvPr id="19" name="Pentagon 8"/>
            <p:cNvSpPr/>
            <p:nvPr/>
          </p:nvSpPr>
          <p:spPr bwMode="ltGray">
            <a:xfrm>
              <a:off x="152399" y="1822598"/>
              <a:ext cx="3048000" cy="3703092"/>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b="0" i="0">
                <a:latin typeface="+mn-lt"/>
              </a:endParaRPr>
            </a:p>
          </p:txBody>
        </p:sp>
        <p:sp>
          <p:nvSpPr>
            <p:cNvPr id="20" name="Pentagon 1"/>
            <p:cNvSpPr/>
            <p:nvPr/>
          </p:nvSpPr>
          <p:spPr bwMode="ltGray">
            <a:xfrm>
              <a:off x="0" y="1818445"/>
              <a:ext cx="3048000" cy="3703092"/>
            </a:xfrm>
            <a:prstGeom prst="homePlat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b="0" i="0">
                <a:latin typeface="+mn-lt"/>
              </a:endParaRPr>
            </a:p>
          </p:txBody>
        </p:sp>
      </p:grpSp>
      <p:grpSp>
        <p:nvGrpSpPr>
          <p:cNvPr id="21" name="Group 20"/>
          <p:cNvGrpSpPr/>
          <p:nvPr>
            <p:custDataLst>
              <p:tags r:id="rId2"/>
            </p:custDataLst>
          </p:nvPr>
        </p:nvGrpSpPr>
        <p:grpSpPr bwMode="ltGray">
          <a:xfrm flipH="1">
            <a:off x="7924802" y="1822599"/>
            <a:ext cx="4267199" cy="3707245"/>
            <a:chOff x="0" y="1818445"/>
            <a:chExt cx="3200399" cy="3707245"/>
          </a:xfrm>
        </p:grpSpPr>
        <p:sp>
          <p:nvSpPr>
            <p:cNvPr id="22" name="Pentagon 11"/>
            <p:cNvSpPr/>
            <p:nvPr/>
          </p:nvSpPr>
          <p:spPr bwMode="ltGray">
            <a:xfrm>
              <a:off x="152399" y="1822598"/>
              <a:ext cx="3048000" cy="3703092"/>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b="0" i="0">
                <a:latin typeface="+mn-lt"/>
              </a:endParaRPr>
            </a:p>
          </p:txBody>
        </p:sp>
        <p:sp>
          <p:nvSpPr>
            <p:cNvPr id="23" name="Pentagon 12"/>
            <p:cNvSpPr/>
            <p:nvPr/>
          </p:nvSpPr>
          <p:spPr bwMode="ltGray">
            <a:xfrm>
              <a:off x="0" y="1818445"/>
              <a:ext cx="3048000" cy="3703092"/>
            </a:xfrm>
            <a:prstGeom prst="homePlat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b="0" i="0">
                <a:latin typeface="+mn-lt"/>
              </a:endParaRPr>
            </a:p>
          </p:txBody>
        </p:sp>
      </p:grpSp>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sp>
        <p:nvSpPr>
          <p:cNvPr id="16" name="Text Placeholder 13"/>
          <p:cNvSpPr>
            <a:spLocks noGrp="1"/>
          </p:cNvSpPr>
          <p:nvPr>
            <p:ph type="body" sz="quarter" idx="14"/>
          </p:nvPr>
        </p:nvSpPr>
        <p:spPr>
          <a:xfrm>
            <a:off x="355601" y="2307737"/>
            <a:ext cx="2870200" cy="2663824"/>
          </a:xfrm>
        </p:spPr>
        <p:txBody>
          <a:bodyPr anchor="ctr">
            <a:noAutofit/>
          </a:bodyPr>
          <a:lstStyle>
            <a:lvl1pPr marL="0" indent="0" algn="l">
              <a:lnSpc>
                <a:spcPct val="100000"/>
              </a:lnSpc>
              <a:spcBef>
                <a:spcPts val="0"/>
              </a:spcBef>
              <a:buNone/>
              <a:defRPr sz="2400">
                <a:solidFill>
                  <a:srgbClr val="FFFFFF"/>
                </a:solidFill>
              </a:defRPr>
            </a:lvl1pPr>
            <a:lvl2pPr marL="0" indent="0" algn="ctr">
              <a:lnSpc>
                <a:spcPct val="100000"/>
              </a:lnSpc>
              <a:spcBef>
                <a:spcPts val="0"/>
              </a:spcBef>
              <a:buNone/>
              <a:defRPr sz="2400"/>
            </a:lvl2pPr>
            <a:lvl3pPr marL="0" indent="0" algn="ctr">
              <a:lnSpc>
                <a:spcPct val="100000"/>
              </a:lnSpc>
              <a:spcBef>
                <a:spcPts val="0"/>
              </a:spcBef>
              <a:buNone/>
              <a:defRPr sz="2400"/>
            </a:lvl3pPr>
            <a:lvl4pPr marL="0" indent="0" algn="ctr">
              <a:lnSpc>
                <a:spcPct val="100000"/>
              </a:lnSpc>
              <a:spcBef>
                <a:spcPts val="0"/>
              </a:spcBef>
              <a:buNone/>
              <a:defRPr sz="2400"/>
            </a:lvl4pPr>
            <a:lvl5pPr marL="0" indent="0" algn="ctr">
              <a:lnSpc>
                <a:spcPct val="100000"/>
              </a:lnSpc>
              <a:spcBef>
                <a:spcPts val="0"/>
              </a:spcBef>
              <a:buNone/>
              <a:defRPr sz="2400"/>
            </a:lvl5pPr>
            <a:lvl6pPr marL="0" indent="0" algn="ctr">
              <a:lnSpc>
                <a:spcPct val="100000"/>
              </a:lnSpc>
              <a:spcBef>
                <a:spcPts val="0"/>
              </a:spcBef>
              <a:buNone/>
              <a:defRPr sz="2400"/>
            </a:lvl6pPr>
            <a:lvl7pPr marL="0" indent="0" algn="ctr">
              <a:lnSpc>
                <a:spcPct val="100000"/>
              </a:lnSpc>
              <a:spcBef>
                <a:spcPts val="0"/>
              </a:spcBef>
              <a:buNone/>
              <a:defRPr sz="2400"/>
            </a:lvl7pPr>
            <a:lvl8pPr marL="0" indent="0" algn="ctr">
              <a:lnSpc>
                <a:spcPct val="100000"/>
              </a:lnSpc>
              <a:spcBef>
                <a:spcPts val="0"/>
              </a:spcBef>
              <a:buNone/>
              <a:defRPr sz="2400"/>
            </a:lvl8pPr>
            <a:lvl9pPr marL="0" indent="0" algn="ctr">
              <a:lnSpc>
                <a:spcPct val="100000"/>
              </a:lnSpc>
              <a:spcBef>
                <a:spcPts val="0"/>
              </a:spcBef>
              <a:buNone/>
              <a:defRPr sz="2400"/>
            </a:lvl9pPr>
          </a:lstStyle>
          <a:p>
            <a:pPr lvl="0"/>
            <a:r>
              <a:t>Edit Master text styles</a:t>
            </a:r>
          </a:p>
        </p:txBody>
      </p:sp>
      <p:sp>
        <p:nvSpPr>
          <p:cNvPr id="25" name="Text Placeholder 13"/>
          <p:cNvSpPr>
            <a:spLocks noGrp="1"/>
          </p:cNvSpPr>
          <p:nvPr>
            <p:ph type="body" sz="quarter" idx="17"/>
          </p:nvPr>
        </p:nvSpPr>
        <p:spPr>
          <a:xfrm>
            <a:off x="3558950" y="2365873"/>
            <a:ext cx="5074103" cy="1084354"/>
          </a:xfrm>
        </p:spPr>
        <p:txBody>
          <a:bodyPr anchor="ctr">
            <a:noAutofit/>
          </a:bodyPr>
          <a:lstStyle>
            <a:lvl1pPr marL="0" indent="0" algn="ctr">
              <a:lnSpc>
                <a:spcPct val="100000"/>
              </a:lnSpc>
              <a:spcBef>
                <a:spcPts val="0"/>
              </a:spcBef>
              <a:buNone/>
              <a:defRPr sz="1800">
                <a:solidFill>
                  <a:srgbClr val="FFFFFF"/>
                </a:solidFill>
              </a:defRPr>
            </a:lvl1pPr>
            <a:lvl2pPr marL="0" indent="0" algn="ctr">
              <a:lnSpc>
                <a:spcPct val="100000"/>
              </a:lnSpc>
              <a:spcBef>
                <a:spcPts val="0"/>
              </a:spcBef>
              <a:buNone/>
              <a:defRPr sz="1800">
                <a:solidFill>
                  <a:schemeClr val="bg1"/>
                </a:solidFill>
              </a:defRPr>
            </a:lvl2pPr>
            <a:lvl3pPr marL="0" indent="0" algn="ctr">
              <a:lnSpc>
                <a:spcPct val="100000"/>
              </a:lnSpc>
              <a:spcBef>
                <a:spcPts val="0"/>
              </a:spcBef>
              <a:buNone/>
              <a:defRPr sz="1800">
                <a:solidFill>
                  <a:schemeClr val="bg1"/>
                </a:solidFill>
              </a:defRPr>
            </a:lvl3pPr>
            <a:lvl4pPr marL="0" indent="0" algn="ctr">
              <a:lnSpc>
                <a:spcPct val="100000"/>
              </a:lnSpc>
              <a:spcBef>
                <a:spcPts val="0"/>
              </a:spcBef>
              <a:buNone/>
              <a:defRPr sz="1800">
                <a:solidFill>
                  <a:schemeClr val="bg1"/>
                </a:solidFill>
              </a:defRPr>
            </a:lvl4pPr>
            <a:lvl5pPr marL="0" indent="0" algn="ctr">
              <a:lnSpc>
                <a:spcPct val="100000"/>
              </a:lnSpc>
              <a:spcBef>
                <a:spcPts val="0"/>
              </a:spcBef>
              <a:buNone/>
              <a:defRPr sz="1800">
                <a:solidFill>
                  <a:schemeClr val="bg1"/>
                </a:solidFill>
              </a:defRPr>
            </a:lvl5pPr>
            <a:lvl6pPr marL="0" indent="0" algn="ctr">
              <a:lnSpc>
                <a:spcPct val="100000"/>
              </a:lnSpc>
              <a:spcBef>
                <a:spcPts val="0"/>
              </a:spcBef>
              <a:buNone/>
              <a:defRPr sz="1800">
                <a:solidFill>
                  <a:schemeClr val="bg1"/>
                </a:solidFill>
              </a:defRPr>
            </a:lvl6pPr>
            <a:lvl7pPr marL="0" indent="0" algn="ctr">
              <a:lnSpc>
                <a:spcPct val="100000"/>
              </a:lnSpc>
              <a:spcBef>
                <a:spcPts val="0"/>
              </a:spcBef>
              <a:buNone/>
              <a:defRPr sz="1800">
                <a:solidFill>
                  <a:schemeClr val="bg1"/>
                </a:solidFill>
              </a:defRPr>
            </a:lvl7pPr>
            <a:lvl8pPr marL="0" indent="0" algn="ctr">
              <a:lnSpc>
                <a:spcPct val="100000"/>
              </a:lnSpc>
              <a:spcBef>
                <a:spcPts val="0"/>
              </a:spcBef>
              <a:buNone/>
              <a:defRPr sz="1800">
                <a:solidFill>
                  <a:schemeClr val="bg1"/>
                </a:solidFill>
              </a:defRPr>
            </a:lvl8pPr>
            <a:lvl9pPr marL="0" indent="0" algn="ctr">
              <a:lnSpc>
                <a:spcPct val="100000"/>
              </a:lnSpc>
              <a:spcBef>
                <a:spcPts val="0"/>
              </a:spcBef>
              <a:buNone/>
              <a:defRPr sz="1800">
                <a:solidFill>
                  <a:schemeClr val="bg1"/>
                </a:solidFill>
              </a:defRPr>
            </a:lvl9pPr>
          </a:lstStyle>
          <a:p>
            <a:pPr lvl="0"/>
            <a:r>
              <a:t>Edit Master text styles</a:t>
            </a:r>
          </a:p>
        </p:txBody>
      </p:sp>
      <p:sp>
        <p:nvSpPr>
          <p:cNvPr id="26" name="Text Placeholder 13"/>
          <p:cNvSpPr>
            <a:spLocks noGrp="1"/>
          </p:cNvSpPr>
          <p:nvPr>
            <p:ph type="body" sz="quarter" idx="18"/>
          </p:nvPr>
        </p:nvSpPr>
        <p:spPr>
          <a:xfrm>
            <a:off x="3558950" y="3897083"/>
            <a:ext cx="5074103" cy="1084354"/>
          </a:xfrm>
        </p:spPr>
        <p:txBody>
          <a:bodyPr anchor="ctr">
            <a:noAutofit/>
          </a:bodyPr>
          <a:lstStyle>
            <a:lvl1pPr marL="0" indent="0" algn="ctr">
              <a:lnSpc>
                <a:spcPct val="100000"/>
              </a:lnSpc>
              <a:spcBef>
                <a:spcPts val="0"/>
              </a:spcBef>
              <a:buNone/>
              <a:defRPr sz="1800">
                <a:solidFill>
                  <a:srgbClr val="FFFFFF"/>
                </a:solidFill>
              </a:defRPr>
            </a:lvl1pPr>
            <a:lvl2pPr marL="0" indent="0" algn="ctr">
              <a:lnSpc>
                <a:spcPct val="100000"/>
              </a:lnSpc>
              <a:spcBef>
                <a:spcPts val="0"/>
              </a:spcBef>
              <a:buNone/>
              <a:defRPr sz="1800">
                <a:solidFill>
                  <a:schemeClr val="bg1"/>
                </a:solidFill>
              </a:defRPr>
            </a:lvl2pPr>
            <a:lvl3pPr marL="0" indent="0" algn="ctr">
              <a:lnSpc>
                <a:spcPct val="100000"/>
              </a:lnSpc>
              <a:spcBef>
                <a:spcPts val="0"/>
              </a:spcBef>
              <a:buNone/>
              <a:defRPr sz="1800">
                <a:solidFill>
                  <a:schemeClr val="bg1"/>
                </a:solidFill>
              </a:defRPr>
            </a:lvl3pPr>
            <a:lvl4pPr marL="0" indent="0" algn="ctr">
              <a:lnSpc>
                <a:spcPct val="100000"/>
              </a:lnSpc>
              <a:spcBef>
                <a:spcPts val="0"/>
              </a:spcBef>
              <a:buNone/>
              <a:defRPr sz="1800">
                <a:solidFill>
                  <a:schemeClr val="bg1"/>
                </a:solidFill>
              </a:defRPr>
            </a:lvl4pPr>
            <a:lvl5pPr marL="0" indent="0" algn="ctr">
              <a:lnSpc>
                <a:spcPct val="100000"/>
              </a:lnSpc>
              <a:spcBef>
                <a:spcPts val="0"/>
              </a:spcBef>
              <a:buNone/>
              <a:defRPr sz="1800">
                <a:solidFill>
                  <a:schemeClr val="bg1"/>
                </a:solidFill>
              </a:defRPr>
            </a:lvl5pPr>
            <a:lvl6pPr marL="0" indent="0" algn="ctr">
              <a:lnSpc>
                <a:spcPct val="100000"/>
              </a:lnSpc>
              <a:spcBef>
                <a:spcPts val="0"/>
              </a:spcBef>
              <a:buNone/>
              <a:defRPr sz="1800">
                <a:solidFill>
                  <a:schemeClr val="bg1"/>
                </a:solidFill>
              </a:defRPr>
            </a:lvl6pPr>
            <a:lvl7pPr marL="0" indent="0" algn="ctr">
              <a:lnSpc>
                <a:spcPct val="100000"/>
              </a:lnSpc>
              <a:spcBef>
                <a:spcPts val="0"/>
              </a:spcBef>
              <a:buNone/>
              <a:defRPr sz="1800">
                <a:solidFill>
                  <a:schemeClr val="bg1"/>
                </a:solidFill>
              </a:defRPr>
            </a:lvl7pPr>
            <a:lvl8pPr marL="0" indent="0" algn="ctr">
              <a:lnSpc>
                <a:spcPct val="100000"/>
              </a:lnSpc>
              <a:spcBef>
                <a:spcPts val="0"/>
              </a:spcBef>
              <a:buNone/>
              <a:defRPr sz="1800">
                <a:solidFill>
                  <a:schemeClr val="bg1"/>
                </a:solidFill>
              </a:defRPr>
            </a:lvl8pPr>
            <a:lvl9pPr marL="0" indent="0" algn="ctr">
              <a:lnSpc>
                <a:spcPct val="100000"/>
              </a:lnSpc>
              <a:spcBef>
                <a:spcPts val="0"/>
              </a:spcBef>
              <a:buNone/>
              <a:defRPr sz="1800">
                <a:solidFill>
                  <a:schemeClr val="bg1"/>
                </a:solidFill>
              </a:defRPr>
            </a:lvl9pPr>
          </a:lstStyle>
          <a:p>
            <a:pPr lvl="0"/>
            <a:r>
              <a:t>Edit Master text styles</a:t>
            </a:r>
          </a:p>
        </p:txBody>
      </p:sp>
      <p:sp>
        <p:nvSpPr>
          <p:cNvPr id="24" name="Text Placeholder 13"/>
          <p:cNvSpPr>
            <a:spLocks noGrp="1"/>
          </p:cNvSpPr>
          <p:nvPr>
            <p:ph type="body" sz="quarter" idx="16"/>
          </p:nvPr>
        </p:nvSpPr>
        <p:spPr>
          <a:xfrm>
            <a:off x="9099672" y="2307737"/>
            <a:ext cx="2870200" cy="2663824"/>
          </a:xfrm>
        </p:spPr>
        <p:txBody>
          <a:bodyPr anchor="ctr">
            <a:noAutofit/>
          </a:bodyPr>
          <a:lstStyle>
            <a:lvl1pPr marL="0" indent="0" algn="l">
              <a:lnSpc>
                <a:spcPct val="100000"/>
              </a:lnSpc>
              <a:spcBef>
                <a:spcPts val="0"/>
              </a:spcBef>
              <a:buNone/>
              <a:defRPr sz="2400">
                <a:solidFill>
                  <a:srgbClr val="FFFFFF"/>
                </a:solidFill>
              </a:defRPr>
            </a:lvl1pPr>
            <a:lvl2pPr marL="0" indent="0" algn="ctr">
              <a:lnSpc>
                <a:spcPct val="100000"/>
              </a:lnSpc>
              <a:spcBef>
                <a:spcPts val="0"/>
              </a:spcBef>
              <a:buNone/>
              <a:defRPr sz="2400"/>
            </a:lvl2pPr>
            <a:lvl3pPr marL="0" indent="0" algn="ctr">
              <a:lnSpc>
                <a:spcPct val="100000"/>
              </a:lnSpc>
              <a:spcBef>
                <a:spcPts val="0"/>
              </a:spcBef>
              <a:buNone/>
              <a:defRPr sz="2400"/>
            </a:lvl3pPr>
            <a:lvl4pPr marL="0" indent="0" algn="ctr">
              <a:lnSpc>
                <a:spcPct val="100000"/>
              </a:lnSpc>
              <a:spcBef>
                <a:spcPts val="0"/>
              </a:spcBef>
              <a:buNone/>
              <a:defRPr sz="2400"/>
            </a:lvl4pPr>
            <a:lvl5pPr marL="0" indent="0" algn="ctr">
              <a:lnSpc>
                <a:spcPct val="100000"/>
              </a:lnSpc>
              <a:spcBef>
                <a:spcPts val="0"/>
              </a:spcBef>
              <a:buNone/>
              <a:defRPr sz="2400"/>
            </a:lvl5pPr>
            <a:lvl6pPr marL="0" indent="0" algn="ctr">
              <a:lnSpc>
                <a:spcPct val="100000"/>
              </a:lnSpc>
              <a:spcBef>
                <a:spcPts val="0"/>
              </a:spcBef>
              <a:buNone/>
              <a:defRPr sz="2400"/>
            </a:lvl6pPr>
            <a:lvl7pPr marL="0" indent="0" algn="ctr">
              <a:lnSpc>
                <a:spcPct val="100000"/>
              </a:lnSpc>
              <a:spcBef>
                <a:spcPts val="0"/>
              </a:spcBef>
              <a:buNone/>
              <a:defRPr sz="2400"/>
            </a:lvl7pPr>
            <a:lvl8pPr marL="0" indent="0" algn="ctr">
              <a:lnSpc>
                <a:spcPct val="100000"/>
              </a:lnSpc>
              <a:spcBef>
                <a:spcPts val="0"/>
              </a:spcBef>
              <a:buNone/>
              <a:defRPr sz="2400"/>
            </a:lvl8pPr>
            <a:lvl9pPr marL="0" indent="0" algn="ctr">
              <a:lnSpc>
                <a:spcPct val="100000"/>
              </a:lnSpc>
              <a:spcBef>
                <a:spcPts val="0"/>
              </a:spcBef>
              <a:buNone/>
              <a:defRPr sz="2400"/>
            </a:lvl9pPr>
          </a:lstStyle>
          <a:p>
            <a:pPr lvl="0"/>
            <a:r>
              <a:t>Edit Master text styles</a:t>
            </a:r>
          </a:p>
        </p:txBody>
      </p:sp>
    </p:spTree>
    <p:extLst>
      <p:ext uri="{BB962C8B-B14F-4D97-AF65-F5344CB8AC3E}">
        <p14:creationId xmlns:p14="http://schemas.microsoft.com/office/powerpoint/2010/main" val="297671418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4 Cascading Tex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sp>
        <p:nvSpPr>
          <p:cNvPr id="17" name="Text Placeholder 13"/>
          <p:cNvSpPr>
            <a:spLocks noGrp="1"/>
          </p:cNvSpPr>
          <p:nvPr>
            <p:ph type="body" sz="quarter" idx="18"/>
          </p:nvPr>
        </p:nvSpPr>
        <p:spPr>
          <a:xfrm>
            <a:off x="1606668" y="1977866"/>
            <a:ext cx="9128608" cy="781563"/>
          </a:xfrm>
          <a:solidFill>
            <a:srgbClr val="595959"/>
          </a:solidFill>
        </p:spPr>
        <p:txBody>
          <a:bodyPr lIns="274320" rIns="274320" anchor="ctr">
            <a:noAutofit/>
          </a:bodyPr>
          <a:lstStyle>
            <a:lvl1pPr marL="0" indent="0" algn="l">
              <a:lnSpc>
                <a:spcPct val="100000"/>
              </a:lnSpc>
              <a:spcBef>
                <a:spcPts val="0"/>
              </a:spcBef>
              <a:buNone/>
              <a:defRPr sz="2400">
                <a:solidFill>
                  <a:srgbClr val="FFFFFF"/>
                </a:solidFill>
              </a:defRPr>
            </a:lvl1pPr>
            <a:lvl2pPr marL="0" indent="0" algn="ctr">
              <a:lnSpc>
                <a:spcPct val="100000"/>
              </a:lnSpc>
              <a:spcBef>
                <a:spcPts val="0"/>
              </a:spcBef>
              <a:buNone/>
              <a:defRPr sz="2400"/>
            </a:lvl2pPr>
            <a:lvl3pPr marL="0" indent="0" algn="ctr">
              <a:lnSpc>
                <a:spcPct val="100000"/>
              </a:lnSpc>
              <a:spcBef>
                <a:spcPts val="0"/>
              </a:spcBef>
              <a:buNone/>
              <a:defRPr sz="2400"/>
            </a:lvl3pPr>
            <a:lvl4pPr marL="0" indent="0" algn="ctr">
              <a:lnSpc>
                <a:spcPct val="100000"/>
              </a:lnSpc>
              <a:spcBef>
                <a:spcPts val="0"/>
              </a:spcBef>
              <a:buNone/>
              <a:defRPr sz="2400"/>
            </a:lvl4pPr>
            <a:lvl5pPr marL="0" indent="0" algn="ctr">
              <a:lnSpc>
                <a:spcPct val="100000"/>
              </a:lnSpc>
              <a:spcBef>
                <a:spcPts val="0"/>
              </a:spcBef>
              <a:buNone/>
              <a:defRPr sz="2400"/>
            </a:lvl5pPr>
            <a:lvl6pPr marL="0" indent="0" algn="ctr">
              <a:lnSpc>
                <a:spcPct val="100000"/>
              </a:lnSpc>
              <a:spcBef>
                <a:spcPts val="0"/>
              </a:spcBef>
              <a:buNone/>
              <a:defRPr sz="2400"/>
            </a:lvl6pPr>
            <a:lvl7pPr marL="0" indent="0" algn="ctr">
              <a:lnSpc>
                <a:spcPct val="100000"/>
              </a:lnSpc>
              <a:spcBef>
                <a:spcPts val="0"/>
              </a:spcBef>
              <a:buNone/>
              <a:defRPr sz="2400"/>
            </a:lvl7pPr>
            <a:lvl8pPr marL="0" indent="0" algn="ctr">
              <a:lnSpc>
                <a:spcPct val="100000"/>
              </a:lnSpc>
              <a:spcBef>
                <a:spcPts val="0"/>
              </a:spcBef>
              <a:buNone/>
              <a:defRPr sz="2400"/>
            </a:lvl8pPr>
            <a:lvl9pPr marL="0" indent="0" algn="ctr">
              <a:lnSpc>
                <a:spcPct val="100000"/>
              </a:lnSpc>
              <a:spcBef>
                <a:spcPts val="0"/>
              </a:spcBef>
              <a:buNone/>
              <a:defRPr sz="2400"/>
            </a:lvl9pPr>
          </a:lstStyle>
          <a:p>
            <a:pPr lvl="0"/>
            <a:r>
              <a:t>Edit Master text styles</a:t>
            </a:r>
          </a:p>
        </p:txBody>
      </p:sp>
      <p:sp>
        <p:nvSpPr>
          <p:cNvPr id="18" name="Text Placeholder 13"/>
          <p:cNvSpPr>
            <a:spLocks noGrp="1"/>
          </p:cNvSpPr>
          <p:nvPr>
            <p:ph type="body" sz="quarter" idx="19"/>
          </p:nvPr>
        </p:nvSpPr>
        <p:spPr>
          <a:xfrm>
            <a:off x="2807396" y="2939987"/>
            <a:ext cx="7927880" cy="781563"/>
          </a:xfrm>
          <a:solidFill>
            <a:srgbClr val="595959"/>
          </a:solidFill>
        </p:spPr>
        <p:txBody>
          <a:bodyPr lIns="274320" rIns="274320" anchor="ctr">
            <a:noAutofit/>
          </a:bodyPr>
          <a:lstStyle>
            <a:lvl1pPr marL="0" indent="0" algn="l">
              <a:lnSpc>
                <a:spcPct val="100000"/>
              </a:lnSpc>
              <a:spcBef>
                <a:spcPts val="0"/>
              </a:spcBef>
              <a:buNone/>
              <a:defRPr sz="2400">
                <a:solidFill>
                  <a:srgbClr val="FFFFFF"/>
                </a:solidFill>
              </a:defRPr>
            </a:lvl1pPr>
            <a:lvl2pPr marL="0" indent="0" algn="ctr">
              <a:lnSpc>
                <a:spcPct val="100000"/>
              </a:lnSpc>
              <a:spcBef>
                <a:spcPts val="0"/>
              </a:spcBef>
              <a:buNone/>
              <a:defRPr sz="2400"/>
            </a:lvl2pPr>
            <a:lvl3pPr marL="0" indent="0" algn="ctr">
              <a:lnSpc>
                <a:spcPct val="100000"/>
              </a:lnSpc>
              <a:spcBef>
                <a:spcPts val="0"/>
              </a:spcBef>
              <a:buNone/>
              <a:defRPr sz="2400"/>
            </a:lvl3pPr>
            <a:lvl4pPr marL="0" indent="0" algn="ctr">
              <a:lnSpc>
                <a:spcPct val="100000"/>
              </a:lnSpc>
              <a:spcBef>
                <a:spcPts val="0"/>
              </a:spcBef>
              <a:buNone/>
              <a:defRPr sz="2400"/>
            </a:lvl4pPr>
            <a:lvl5pPr marL="0" indent="0" algn="ctr">
              <a:lnSpc>
                <a:spcPct val="100000"/>
              </a:lnSpc>
              <a:spcBef>
                <a:spcPts val="0"/>
              </a:spcBef>
              <a:buNone/>
              <a:defRPr sz="2400"/>
            </a:lvl5pPr>
            <a:lvl6pPr marL="0" indent="0" algn="ctr">
              <a:lnSpc>
                <a:spcPct val="100000"/>
              </a:lnSpc>
              <a:spcBef>
                <a:spcPts val="0"/>
              </a:spcBef>
              <a:buNone/>
              <a:defRPr sz="2400"/>
            </a:lvl6pPr>
            <a:lvl7pPr marL="0" indent="0" algn="ctr">
              <a:lnSpc>
                <a:spcPct val="100000"/>
              </a:lnSpc>
              <a:spcBef>
                <a:spcPts val="0"/>
              </a:spcBef>
              <a:buNone/>
              <a:defRPr sz="2400"/>
            </a:lvl7pPr>
            <a:lvl8pPr marL="0" indent="0" algn="ctr">
              <a:lnSpc>
                <a:spcPct val="100000"/>
              </a:lnSpc>
              <a:spcBef>
                <a:spcPts val="0"/>
              </a:spcBef>
              <a:buNone/>
              <a:defRPr sz="2400"/>
            </a:lvl8pPr>
            <a:lvl9pPr marL="0" indent="0" algn="ctr">
              <a:lnSpc>
                <a:spcPct val="100000"/>
              </a:lnSpc>
              <a:spcBef>
                <a:spcPts val="0"/>
              </a:spcBef>
              <a:buNone/>
              <a:defRPr sz="2400"/>
            </a:lvl9pPr>
          </a:lstStyle>
          <a:p>
            <a:pPr lvl="0"/>
            <a:r>
              <a:t>Edit Master text styles</a:t>
            </a:r>
          </a:p>
        </p:txBody>
      </p:sp>
      <p:sp>
        <p:nvSpPr>
          <p:cNvPr id="19" name="Text Placeholder 13"/>
          <p:cNvSpPr>
            <a:spLocks noGrp="1"/>
          </p:cNvSpPr>
          <p:nvPr>
            <p:ph type="body" sz="quarter" idx="20"/>
          </p:nvPr>
        </p:nvSpPr>
        <p:spPr>
          <a:xfrm>
            <a:off x="4162063" y="3902108"/>
            <a:ext cx="6573213" cy="781563"/>
          </a:xfrm>
          <a:solidFill>
            <a:srgbClr val="595959"/>
          </a:solidFill>
        </p:spPr>
        <p:txBody>
          <a:bodyPr lIns="274320" rIns="274320" anchor="ctr">
            <a:noAutofit/>
          </a:bodyPr>
          <a:lstStyle>
            <a:lvl1pPr marL="0" indent="0" algn="l">
              <a:lnSpc>
                <a:spcPct val="100000"/>
              </a:lnSpc>
              <a:spcBef>
                <a:spcPts val="0"/>
              </a:spcBef>
              <a:buNone/>
              <a:defRPr sz="2400">
                <a:solidFill>
                  <a:srgbClr val="FFFFFF"/>
                </a:solidFill>
              </a:defRPr>
            </a:lvl1pPr>
            <a:lvl2pPr marL="0" indent="0" algn="ctr">
              <a:lnSpc>
                <a:spcPct val="100000"/>
              </a:lnSpc>
              <a:spcBef>
                <a:spcPts val="0"/>
              </a:spcBef>
              <a:buNone/>
              <a:defRPr sz="2400"/>
            </a:lvl2pPr>
            <a:lvl3pPr marL="0" indent="0" algn="ctr">
              <a:lnSpc>
                <a:spcPct val="100000"/>
              </a:lnSpc>
              <a:spcBef>
                <a:spcPts val="0"/>
              </a:spcBef>
              <a:buNone/>
              <a:defRPr sz="2400"/>
            </a:lvl3pPr>
            <a:lvl4pPr marL="0" indent="0" algn="ctr">
              <a:lnSpc>
                <a:spcPct val="100000"/>
              </a:lnSpc>
              <a:spcBef>
                <a:spcPts val="0"/>
              </a:spcBef>
              <a:buNone/>
              <a:defRPr sz="2400"/>
            </a:lvl4pPr>
            <a:lvl5pPr marL="0" indent="0" algn="ctr">
              <a:lnSpc>
                <a:spcPct val="100000"/>
              </a:lnSpc>
              <a:spcBef>
                <a:spcPts val="0"/>
              </a:spcBef>
              <a:buNone/>
              <a:defRPr sz="2400"/>
            </a:lvl5pPr>
            <a:lvl6pPr marL="0" indent="0" algn="ctr">
              <a:lnSpc>
                <a:spcPct val="100000"/>
              </a:lnSpc>
              <a:spcBef>
                <a:spcPts val="0"/>
              </a:spcBef>
              <a:buNone/>
              <a:defRPr sz="2400"/>
            </a:lvl6pPr>
            <a:lvl7pPr marL="0" indent="0" algn="ctr">
              <a:lnSpc>
                <a:spcPct val="100000"/>
              </a:lnSpc>
              <a:spcBef>
                <a:spcPts val="0"/>
              </a:spcBef>
              <a:buNone/>
              <a:defRPr sz="2400"/>
            </a:lvl7pPr>
            <a:lvl8pPr marL="0" indent="0" algn="ctr">
              <a:lnSpc>
                <a:spcPct val="100000"/>
              </a:lnSpc>
              <a:spcBef>
                <a:spcPts val="0"/>
              </a:spcBef>
              <a:buNone/>
              <a:defRPr sz="2400"/>
            </a:lvl8pPr>
            <a:lvl9pPr marL="0" indent="0" algn="ctr">
              <a:lnSpc>
                <a:spcPct val="100000"/>
              </a:lnSpc>
              <a:spcBef>
                <a:spcPts val="0"/>
              </a:spcBef>
              <a:buNone/>
              <a:defRPr sz="2400"/>
            </a:lvl9pPr>
          </a:lstStyle>
          <a:p>
            <a:pPr lvl="0"/>
            <a:r>
              <a:t>Edit Master text styles</a:t>
            </a:r>
          </a:p>
        </p:txBody>
      </p:sp>
      <p:sp>
        <p:nvSpPr>
          <p:cNvPr id="20" name="Text Placeholder 13"/>
          <p:cNvSpPr>
            <a:spLocks noGrp="1"/>
          </p:cNvSpPr>
          <p:nvPr>
            <p:ph type="body" sz="quarter" idx="21"/>
          </p:nvPr>
        </p:nvSpPr>
        <p:spPr>
          <a:xfrm>
            <a:off x="5485943" y="4864230"/>
            <a:ext cx="5249333" cy="781563"/>
          </a:xfrm>
          <a:solidFill>
            <a:srgbClr val="595959"/>
          </a:solidFill>
        </p:spPr>
        <p:txBody>
          <a:bodyPr lIns="274320" rIns="274320" anchor="ctr">
            <a:noAutofit/>
          </a:bodyPr>
          <a:lstStyle>
            <a:lvl1pPr marL="0" indent="0" algn="l">
              <a:lnSpc>
                <a:spcPct val="100000"/>
              </a:lnSpc>
              <a:spcBef>
                <a:spcPts val="0"/>
              </a:spcBef>
              <a:buNone/>
              <a:defRPr sz="2400">
                <a:solidFill>
                  <a:srgbClr val="FFFFFF"/>
                </a:solidFill>
              </a:defRPr>
            </a:lvl1pPr>
            <a:lvl2pPr marL="0" indent="0" algn="ctr">
              <a:lnSpc>
                <a:spcPct val="100000"/>
              </a:lnSpc>
              <a:spcBef>
                <a:spcPts val="0"/>
              </a:spcBef>
              <a:buNone/>
              <a:defRPr sz="2400"/>
            </a:lvl2pPr>
            <a:lvl3pPr marL="0" indent="0" algn="ctr">
              <a:lnSpc>
                <a:spcPct val="100000"/>
              </a:lnSpc>
              <a:spcBef>
                <a:spcPts val="0"/>
              </a:spcBef>
              <a:buNone/>
              <a:defRPr sz="2400"/>
            </a:lvl3pPr>
            <a:lvl4pPr marL="0" indent="0" algn="ctr">
              <a:lnSpc>
                <a:spcPct val="100000"/>
              </a:lnSpc>
              <a:spcBef>
                <a:spcPts val="0"/>
              </a:spcBef>
              <a:buNone/>
              <a:defRPr sz="2400"/>
            </a:lvl4pPr>
            <a:lvl5pPr marL="0" indent="0" algn="ctr">
              <a:lnSpc>
                <a:spcPct val="100000"/>
              </a:lnSpc>
              <a:spcBef>
                <a:spcPts val="0"/>
              </a:spcBef>
              <a:buNone/>
              <a:defRPr sz="2400"/>
            </a:lvl5pPr>
            <a:lvl6pPr marL="0" indent="0" algn="ctr">
              <a:lnSpc>
                <a:spcPct val="100000"/>
              </a:lnSpc>
              <a:spcBef>
                <a:spcPts val="0"/>
              </a:spcBef>
              <a:buNone/>
              <a:defRPr sz="2400"/>
            </a:lvl6pPr>
            <a:lvl7pPr marL="0" indent="0" algn="ctr">
              <a:lnSpc>
                <a:spcPct val="100000"/>
              </a:lnSpc>
              <a:spcBef>
                <a:spcPts val="0"/>
              </a:spcBef>
              <a:buNone/>
              <a:defRPr sz="2400"/>
            </a:lvl7pPr>
            <a:lvl8pPr marL="0" indent="0" algn="ctr">
              <a:lnSpc>
                <a:spcPct val="100000"/>
              </a:lnSpc>
              <a:spcBef>
                <a:spcPts val="0"/>
              </a:spcBef>
              <a:buNone/>
              <a:defRPr sz="2400"/>
            </a:lvl8pPr>
            <a:lvl9pPr marL="0" indent="0" algn="ctr">
              <a:lnSpc>
                <a:spcPct val="100000"/>
              </a:lnSpc>
              <a:spcBef>
                <a:spcPts val="0"/>
              </a:spcBef>
              <a:buNone/>
              <a:defRPr sz="2400"/>
            </a:lvl9pPr>
          </a:lstStyle>
          <a:p>
            <a:pPr lvl="0"/>
            <a:r>
              <a:t>Edit Master text styles</a:t>
            </a:r>
          </a:p>
        </p:txBody>
      </p:sp>
      <p:sp>
        <p:nvSpPr>
          <p:cNvPr id="21" name="Media Placeholder 17"/>
          <p:cNvSpPr>
            <a:spLocks noGrp="1"/>
          </p:cNvSpPr>
          <p:nvPr>
            <p:ph type="media" sz="quarter" idx="22" hasCustomPrompt="1"/>
          </p:nvPr>
        </p:nvSpPr>
        <p:spPr>
          <a:xfrm>
            <a:off x="10736663" y="1605505"/>
            <a:ext cx="9144" cy="4407408"/>
          </a:xfrm>
          <a:solidFill>
            <a:srgbClr val="FF6600"/>
          </a:solidFill>
        </p:spPr>
        <p:txBody>
          <a:bodyPr>
            <a:normAutofit/>
          </a:bodyPr>
          <a:lstStyle>
            <a:lvl1pPr marL="0" indent="0">
              <a:buNone/>
              <a:defRPr sz="100"/>
            </a:lvl1pPr>
          </a:lstStyle>
          <a:p>
            <a:r>
              <a:t> </a:t>
            </a:r>
          </a:p>
        </p:txBody>
      </p:sp>
    </p:spTree>
    <p:extLst>
      <p:ext uri="{BB962C8B-B14F-4D97-AF65-F5344CB8AC3E}">
        <p14:creationId xmlns:p14="http://schemas.microsoft.com/office/powerpoint/2010/main" val="332484224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ext Boxes w Icons">
    <p:spTree>
      <p:nvGrpSpPr>
        <p:cNvPr id="1" name=""/>
        <p:cNvGrpSpPr/>
        <p:nvPr/>
      </p:nvGrpSpPr>
      <p:grpSpPr>
        <a:xfrm>
          <a:off x="0" y="0"/>
          <a:ext cx="0" cy="0"/>
          <a:chOff x="0" y="0"/>
          <a:chExt cx="0" cy="0"/>
        </a:xfrm>
      </p:grpSpPr>
      <p:sp>
        <p:nvSpPr>
          <p:cNvPr id="22" name="Rectangle 21"/>
          <p:cNvSpPr/>
          <p:nvPr/>
        </p:nvSpPr>
        <p:spPr>
          <a:xfrm>
            <a:off x="0" y="1130021"/>
            <a:ext cx="12192000" cy="5194579"/>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800" b="0" i="0"/>
          </a:p>
        </p:txBody>
      </p:sp>
      <p:sp>
        <p:nvSpPr>
          <p:cNvPr id="9" name="Rectangle 8"/>
          <p:cNvSpPr/>
          <p:nvPr/>
        </p:nvSpPr>
        <p:spPr bwMode="white">
          <a:xfrm>
            <a:off x="711201" y="1828800"/>
            <a:ext cx="3389980" cy="3619500"/>
          </a:xfrm>
          <a:prstGeom prst="rect">
            <a:avLst/>
          </a:prstGeom>
          <a:solidFill>
            <a:srgbClr val="FFFFFF"/>
          </a:solidFill>
          <a:ln w="12700">
            <a:solidFill>
              <a:srgbClr val="66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sz="1800"/>
          </a:p>
        </p:txBody>
      </p:sp>
      <p:sp>
        <p:nvSpPr>
          <p:cNvPr id="10" name="Rectangle 9"/>
          <p:cNvSpPr/>
          <p:nvPr/>
        </p:nvSpPr>
        <p:spPr bwMode="white">
          <a:xfrm>
            <a:off x="4401010" y="1828800"/>
            <a:ext cx="3389980" cy="3619500"/>
          </a:xfrm>
          <a:prstGeom prst="rect">
            <a:avLst/>
          </a:prstGeom>
          <a:solidFill>
            <a:srgbClr val="FFFFFF"/>
          </a:solidFill>
          <a:ln w="12700">
            <a:solidFill>
              <a:srgbClr val="66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sz="1800"/>
          </a:p>
        </p:txBody>
      </p:sp>
      <p:sp>
        <p:nvSpPr>
          <p:cNvPr id="11" name="Rectangle 10"/>
          <p:cNvSpPr/>
          <p:nvPr/>
        </p:nvSpPr>
        <p:spPr bwMode="white">
          <a:xfrm>
            <a:off x="8090821" y="1828800"/>
            <a:ext cx="3389980" cy="3619500"/>
          </a:xfrm>
          <a:prstGeom prst="rect">
            <a:avLst/>
          </a:prstGeom>
          <a:solidFill>
            <a:srgbClr val="FFFFFF"/>
          </a:solidFill>
          <a:ln w="12700">
            <a:solidFill>
              <a:srgbClr val="66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sz="1800"/>
          </a:p>
        </p:txBody>
      </p:sp>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sp>
        <p:nvSpPr>
          <p:cNvPr id="20" name="Picture Placeholder 19"/>
          <p:cNvSpPr>
            <a:spLocks noGrp="1"/>
          </p:cNvSpPr>
          <p:nvPr>
            <p:ph type="pic" sz="quarter" idx="17" hasCustomPrompt="1"/>
          </p:nvPr>
        </p:nvSpPr>
        <p:spPr>
          <a:xfrm>
            <a:off x="2049112" y="2128053"/>
            <a:ext cx="713232" cy="712242"/>
          </a:xfrm>
        </p:spPr>
        <p:txBody>
          <a:bodyPr>
            <a:noAutofit/>
          </a:bodyPr>
          <a:lstStyle>
            <a:lvl1pPr marL="0" indent="0" algn="ctr">
              <a:buNone/>
              <a:defRPr/>
            </a:lvl1pPr>
          </a:lstStyle>
          <a:p>
            <a:r>
              <a:t>icon</a:t>
            </a:r>
          </a:p>
        </p:txBody>
      </p:sp>
      <p:sp>
        <p:nvSpPr>
          <p:cNvPr id="18" name="Text Placeholder 13"/>
          <p:cNvSpPr>
            <a:spLocks noGrp="1"/>
          </p:cNvSpPr>
          <p:nvPr>
            <p:ph type="body" sz="quarter" idx="16" hasCustomPrompt="1"/>
          </p:nvPr>
        </p:nvSpPr>
        <p:spPr>
          <a:xfrm>
            <a:off x="710278" y="3020744"/>
            <a:ext cx="3390900" cy="888610"/>
          </a:xfrm>
        </p:spPr>
        <p:txBody>
          <a:bodyPr lIns="64008" tIns="0" rIns="64008" bIns="0" anchor="ctr">
            <a:noAutofit/>
          </a:bodyPr>
          <a:lstStyle>
            <a:lvl1pPr marL="0" indent="0" algn="ctr">
              <a:lnSpc>
                <a:spcPct val="100000"/>
              </a:lnSpc>
              <a:spcBef>
                <a:spcPts val="0"/>
              </a:spcBef>
              <a:buNone/>
              <a:defRPr sz="2800">
                <a:solidFill>
                  <a:srgbClr val="FF6600"/>
                </a:solidFill>
              </a:defRPr>
            </a:lvl1pPr>
            <a:lvl2pPr marL="0" indent="0" algn="ctr">
              <a:lnSpc>
                <a:spcPct val="100000"/>
              </a:lnSpc>
              <a:spcBef>
                <a:spcPts val="0"/>
              </a:spcBef>
              <a:buNone/>
              <a:defRPr sz="2800">
                <a:solidFill>
                  <a:srgbClr val="FF6600"/>
                </a:solidFill>
              </a:defRPr>
            </a:lvl2pPr>
            <a:lvl3pPr marL="0" indent="0" algn="ctr">
              <a:lnSpc>
                <a:spcPct val="100000"/>
              </a:lnSpc>
              <a:spcBef>
                <a:spcPts val="0"/>
              </a:spcBef>
              <a:buNone/>
              <a:defRPr sz="2800">
                <a:solidFill>
                  <a:srgbClr val="FF6600"/>
                </a:solidFill>
              </a:defRPr>
            </a:lvl3pPr>
            <a:lvl4pPr marL="0" indent="0" algn="ctr">
              <a:lnSpc>
                <a:spcPct val="100000"/>
              </a:lnSpc>
              <a:spcBef>
                <a:spcPts val="0"/>
              </a:spcBef>
              <a:buNone/>
              <a:defRPr sz="2800">
                <a:solidFill>
                  <a:srgbClr val="FF6600"/>
                </a:solidFill>
              </a:defRPr>
            </a:lvl4pPr>
            <a:lvl5pPr marL="0" indent="0" algn="ctr">
              <a:lnSpc>
                <a:spcPct val="100000"/>
              </a:lnSpc>
              <a:spcBef>
                <a:spcPts val="0"/>
              </a:spcBef>
              <a:buNone/>
              <a:defRPr sz="2800">
                <a:solidFill>
                  <a:srgbClr val="FF6600"/>
                </a:solidFill>
              </a:defRPr>
            </a:lvl5pPr>
            <a:lvl6pPr marL="0" indent="0" algn="ctr">
              <a:lnSpc>
                <a:spcPct val="100000"/>
              </a:lnSpc>
              <a:spcBef>
                <a:spcPts val="0"/>
              </a:spcBef>
              <a:buNone/>
              <a:defRPr sz="2800">
                <a:solidFill>
                  <a:srgbClr val="FF6600"/>
                </a:solidFill>
              </a:defRPr>
            </a:lvl6pPr>
            <a:lvl7pPr marL="0" indent="0" algn="ctr">
              <a:lnSpc>
                <a:spcPct val="100000"/>
              </a:lnSpc>
              <a:spcBef>
                <a:spcPts val="0"/>
              </a:spcBef>
              <a:buNone/>
              <a:defRPr sz="2800">
                <a:solidFill>
                  <a:srgbClr val="FF6600"/>
                </a:solidFill>
              </a:defRPr>
            </a:lvl7pPr>
            <a:lvl8pPr marL="0" indent="0" algn="ctr">
              <a:lnSpc>
                <a:spcPct val="100000"/>
              </a:lnSpc>
              <a:spcBef>
                <a:spcPts val="0"/>
              </a:spcBef>
              <a:buNone/>
              <a:defRPr sz="2800">
                <a:solidFill>
                  <a:srgbClr val="FF6600"/>
                </a:solidFill>
              </a:defRPr>
            </a:lvl8pPr>
            <a:lvl9pPr marL="0" indent="0" algn="ctr">
              <a:lnSpc>
                <a:spcPct val="100000"/>
              </a:lnSpc>
              <a:spcBef>
                <a:spcPts val="0"/>
              </a:spcBef>
              <a:buNone/>
              <a:defRPr sz="2800">
                <a:solidFill>
                  <a:srgbClr val="FF6600"/>
                </a:solidFill>
              </a:defRPr>
            </a:lvl9pPr>
          </a:lstStyle>
          <a:p>
            <a:pPr lvl="0"/>
            <a:r>
              <a:t>add text here</a:t>
            </a:r>
          </a:p>
        </p:txBody>
      </p:sp>
      <p:sp>
        <p:nvSpPr>
          <p:cNvPr id="17" name="Text Placeholder 13"/>
          <p:cNvSpPr>
            <a:spLocks noGrp="1"/>
          </p:cNvSpPr>
          <p:nvPr>
            <p:ph type="body" sz="quarter" idx="15" hasCustomPrompt="1"/>
          </p:nvPr>
        </p:nvSpPr>
        <p:spPr>
          <a:xfrm>
            <a:off x="710279" y="3932504"/>
            <a:ext cx="3390900" cy="1345064"/>
          </a:xfrm>
        </p:spPr>
        <p:txBody>
          <a:bodyPr lIns="64008" tIns="0" rIns="64008" bIns="0" anchor="ctr">
            <a:noAutofit/>
          </a:bodyPr>
          <a:lstStyle>
            <a:lvl1pPr marL="0" indent="0" algn="ctr">
              <a:lnSpc>
                <a:spcPct val="100000"/>
              </a:lnSpc>
              <a:spcBef>
                <a:spcPts val="0"/>
              </a:spcBef>
              <a:buNone/>
              <a:defRPr sz="2400"/>
            </a:lvl1pPr>
            <a:lvl2pPr marL="0" indent="0">
              <a:lnSpc>
                <a:spcPct val="100000"/>
              </a:lnSpc>
              <a:spcBef>
                <a:spcPts val="0"/>
              </a:spcBef>
              <a:buNone/>
              <a:defRPr sz="2400"/>
            </a:lvl2pPr>
            <a:lvl3pPr marL="0" indent="0">
              <a:lnSpc>
                <a:spcPct val="100000"/>
              </a:lnSpc>
              <a:spcBef>
                <a:spcPts val="0"/>
              </a:spcBef>
              <a:buNone/>
              <a:defRPr sz="2400"/>
            </a:lvl3pPr>
            <a:lvl4pPr marL="0" indent="0">
              <a:lnSpc>
                <a:spcPct val="100000"/>
              </a:lnSpc>
              <a:spcBef>
                <a:spcPts val="0"/>
              </a:spcBef>
              <a:buNone/>
              <a:defRPr sz="2400"/>
            </a:lvl4pPr>
            <a:lvl5pPr marL="0" indent="0">
              <a:lnSpc>
                <a:spcPct val="100000"/>
              </a:lnSpc>
              <a:spcBef>
                <a:spcPts val="0"/>
              </a:spcBef>
              <a:buNone/>
              <a:defRPr sz="2400"/>
            </a:lvl5pPr>
            <a:lvl6pPr marL="0" indent="0">
              <a:lnSpc>
                <a:spcPct val="100000"/>
              </a:lnSpc>
              <a:spcBef>
                <a:spcPts val="0"/>
              </a:spcBef>
              <a:buNone/>
              <a:defRPr sz="2400"/>
            </a:lvl6pPr>
            <a:lvl7pPr marL="0" indent="0">
              <a:lnSpc>
                <a:spcPct val="100000"/>
              </a:lnSpc>
              <a:spcBef>
                <a:spcPts val="0"/>
              </a:spcBef>
              <a:buNone/>
              <a:defRPr sz="2400"/>
            </a:lvl7pPr>
            <a:lvl8pPr marL="0" indent="0">
              <a:lnSpc>
                <a:spcPct val="100000"/>
              </a:lnSpc>
              <a:spcBef>
                <a:spcPts val="0"/>
              </a:spcBef>
              <a:buNone/>
              <a:defRPr sz="2400"/>
            </a:lvl8pPr>
            <a:lvl9pPr marL="0" indent="0">
              <a:lnSpc>
                <a:spcPct val="100000"/>
              </a:lnSpc>
              <a:spcBef>
                <a:spcPts val="0"/>
              </a:spcBef>
              <a:buNone/>
              <a:defRPr sz="2400"/>
            </a:lvl9pPr>
          </a:lstStyle>
          <a:p>
            <a:pPr lvl="0"/>
            <a:r>
              <a:t>subtext here, </a:t>
            </a:r>
            <a:br>
              <a:rPr/>
            </a:br>
            <a:r>
              <a:t>adjust as needed</a:t>
            </a:r>
          </a:p>
        </p:txBody>
      </p:sp>
      <p:sp>
        <p:nvSpPr>
          <p:cNvPr id="25" name="Picture Placeholder 19"/>
          <p:cNvSpPr>
            <a:spLocks noGrp="1"/>
          </p:cNvSpPr>
          <p:nvPr>
            <p:ph type="pic" sz="quarter" idx="20" hasCustomPrompt="1"/>
          </p:nvPr>
        </p:nvSpPr>
        <p:spPr>
          <a:xfrm>
            <a:off x="5728389" y="2128053"/>
            <a:ext cx="713232" cy="712242"/>
          </a:xfrm>
        </p:spPr>
        <p:txBody>
          <a:bodyPr>
            <a:noAutofit/>
          </a:bodyPr>
          <a:lstStyle>
            <a:lvl1pPr marL="0" indent="0" algn="ctr">
              <a:buNone/>
              <a:defRPr/>
            </a:lvl1pPr>
          </a:lstStyle>
          <a:p>
            <a:r>
              <a:t>icon</a:t>
            </a:r>
          </a:p>
        </p:txBody>
      </p:sp>
      <p:sp>
        <p:nvSpPr>
          <p:cNvPr id="24" name="Text Placeholder 13"/>
          <p:cNvSpPr>
            <a:spLocks noGrp="1"/>
          </p:cNvSpPr>
          <p:nvPr>
            <p:ph type="body" sz="quarter" idx="19" hasCustomPrompt="1"/>
          </p:nvPr>
        </p:nvSpPr>
        <p:spPr>
          <a:xfrm>
            <a:off x="4389555" y="3020744"/>
            <a:ext cx="3390900" cy="888610"/>
          </a:xfrm>
        </p:spPr>
        <p:txBody>
          <a:bodyPr lIns="64008" tIns="0" rIns="64008" bIns="0" anchor="ctr">
            <a:noAutofit/>
          </a:bodyPr>
          <a:lstStyle>
            <a:lvl1pPr marL="0" indent="0" algn="ctr">
              <a:lnSpc>
                <a:spcPct val="100000"/>
              </a:lnSpc>
              <a:spcBef>
                <a:spcPts val="0"/>
              </a:spcBef>
              <a:buNone/>
              <a:defRPr sz="2800">
                <a:solidFill>
                  <a:srgbClr val="FF6600"/>
                </a:solidFill>
              </a:defRPr>
            </a:lvl1pPr>
            <a:lvl2pPr marL="0" indent="0" algn="ctr">
              <a:lnSpc>
                <a:spcPct val="100000"/>
              </a:lnSpc>
              <a:spcBef>
                <a:spcPts val="0"/>
              </a:spcBef>
              <a:buNone/>
              <a:defRPr sz="2800">
                <a:solidFill>
                  <a:srgbClr val="FF6600"/>
                </a:solidFill>
              </a:defRPr>
            </a:lvl2pPr>
            <a:lvl3pPr marL="0" indent="0" algn="ctr">
              <a:lnSpc>
                <a:spcPct val="100000"/>
              </a:lnSpc>
              <a:spcBef>
                <a:spcPts val="0"/>
              </a:spcBef>
              <a:buNone/>
              <a:defRPr sz="2800">
                <a:solidFill>
                  <a:srgbClr val="FF6600"/>
                </a:solidFill>
              </a:defRPr>
            </a:lvl3pPr>
            <a:lvl4pPr marL="0" indent="0" algn="ctr">
              <a:lnSpc>
                <a:spcPct val="100000"/>
              </a:lnSpc>
              <a:spcBef>
                <a:spcPts val="0"/>
              </a:spcBef>
              <a:buNone/>
              <a:defRPr sz="2800">
                <a:solidFill>
                  <a:srgbClr val="FF6600"/>
                </a:solidFill>
              </a:defRPr>
            </a:lvl4pPr>
            <a:lvl5pPr marL="0" indent="0" algn="ctr">
              <a:lnSpc>
                <a:spcPct val="100000"/>
              </a:lnSpc>
              <a:spcBef>
                <a:spcPts val="0"/>
              </a:spcBef>
              <a:buNone/>
              <a:defRPr sz="2800">
                <a:solidFill>
                  <a:srgbClr val="FF6600"/>
                </a:solidFill>
              </a:defRPr>
            </a:lvl5pPr>
            <a:lvl6pPr marL="0" indent="0" algn="ctr">
              <a:lnSpc>
                <a:spcPct val="100000"/>
              </a:lnSpc>
              <a:spcBef>
                <a:spcPts val="0"/>
              </a:spcBef>
              <a:buNone/>
              <a:defRPr sz="2800">
                <a:solidFill>
                  <a:srgbClr val="FF6600"/>
                </a:solidFill>
              </a:defRPr>
            </a:lvl6pPr>
            <a:lvl7pPr marL="0" indent="0" algn="ctr">
              <a:lnSpc>
                <a:spcPct val="100000"/>
              </a:lnSpc>
              <a:spcBef>
                <a:spcPts val="0"/>
              </a:spcBef>
              <a:buNone/>
              <a:defRPr sz="2800">
                <a:solidFill>
                  <a:srgbClr val="FF6600"/>
                </a:solidFill>
              </a:defRPr>
            </a:lvl7pPr>
            <a:lvl8pPr marL="0" indent="0" algn="ctr">
              <a:lnSpc>
                <a:spcPct val="100000"/>
              </a:lnSpc>
              <a:spcBef>
                <a:spcPts val="0"/>
              </a:spcBef>
              <a:buNone/>
              <a:defRPr sz="2800">
                <a:solidFill>
                  <a:srgbClr val="FF6600"/>
                </a:solidFill>
              </a:defRPr>
            </a:lvl8pPr>
            <a:lvl9pPr marL="0" indent="0" algn="ctr">
              <a:lnSpc>
                <a:spcPct val="100000"/>
              </a:lnSpc>
              <a:spcBef>
                <a:spcPts val="0"/>
              </a:spcBef>
              <a:buNone/>
              <a:defRPr sz="2800">
                <a:solidFill>
                  <a:srgbClr val="FF6600"/>
                </a:solidFill>
              </a:defRPr>
            </a:lvl9pPr>
          </a:lstStyle>
          <a:p>
            <a:pPr lvl="0"/>
            <a:r>
              <a:t>add text here</a:t>
            </a:r>
          </a:p>
        </p:txBody>
      </p:sp>
      <p:sp>
        <p:nvSpPr>
          <p:cNvPr id="23" name="Text Placeholder 13"/>
          <p:cNvSpPr>
            <a:spLocks noGrp="1"/>
          </p:cNvSpPr>
          <p:nvPr>
            <p:ph type="body" sz="quarter" idx="18" hasCustomPrompt="1"/>
          </p:nvPr>
        </p:nvSpPr>
        <p:spPr>
          <a:xfrm>
            <a:off x="4389557" y="3932504"/>
            <a:ext cx="3390900" cy="1361808"/>
          </a:xfrm>
        </p:spPr>
        <p:txBody>
          <a:bodyPr lIns="64008" tIns="0" rIns="64008" bIns="0" anchor="ctr">
            <a:noAutofit/>
          </a:bodyPr>
          <a:lstStyle>
            <a:lvl1pPr marL="0" indent="0" algn="ctr">
              <a:lnSpc>
                <a:spcPct val="100000"/>
              </a:lnSpc>
              <a:spcBef>
                <a:spcPts val="0"/>
              </a:spcBef>
              <a:buNone/>
              <a:defRPr sz="2400"/>
            </a:lvl1pPr>
            <a:lvl2pPr marL="0" indent="0">
              <a:lnSpc>
                <a:spcPct val="100000"/>
              </a:lnSpc>
              <a:spcBef>
                <a:spcPts val="0"/>
              </a:spcBef>
              <a:buNone/>
              <a:defRPr sz="2400"/>
            </a:lvl2pPr>
            <a:lvl3pPr marL="0" indent="0">
              <a:lnSpc>
                <a:spcPct val="100000"/>
              </a:lnSpc>
              <a:spcBef>
                <a:spcPts val="0"/>
              </a:spcBef>
              <a:buNone/>
              <a:defRPr sz="2400"/>
            </a:lvl3pPr>
            <a:lvl4pPr marL="0" indent="0">
              <a:lnSpc>
                <a:spcPct val="100000"/>
              </a:lnSpc>
              <a:spcBef>
                <a:spcPts val="0"/>
              </a:spcBef>
              <a:buNone/>
              <a:defRPr sz="2400"/>
            </a:lvl4pPr>
            <a:lvl5pPr marL="0" indent="0">
              <a:lnSpc>
                <a:spcPct val="100000"/>
              </a:lnSpc>
              <a:spcBef>
                <a:spcPts val="0"/>
              </a:spcBef>
              <a:buNone/>
              <a:defRPr sz="2400"/>
            </a:lvl5pPr>
            <a:lvl6pPr marL="0" indent="0">
              <a:lnSpc>
                <a:spcPct val="100000"/>
              </a:lnSpc>
              <a:spcBef>
                <a:spcPts val="0"/>
              </a:spcBef>
              <a:buNone/>
              <a:defRPr sz="2400"/>
            </a:lvl6pPr>
            <a:lvl7pPr marL="0" indent="0">
              <a:lnSpc>
                <a:spcPct val="100000"/>
              </a:lnSpc>
              <a:spcBef>
                <a:spcPts val="0"/>
              </a:spcBef>
              <a:buNone/>
              <a:defRPr sz="2400"/>
            </a:lvl7pPr>
            <a:lvl8pPr marL="0" indent="0">
              <a:lnSpc>
                <a:spcPct val="100000"/>
              </a:lnSpc>
              <a:spcBef>
                <a:spcPts val="0"/>
              </a:spcBef>
              <a:buNone/>
              <a:defRPr sz="2400"/>
            </a:lvl8pPr>
            <a:lvl9pPr marL="0" indent="0">
              <a:lnSpc>
                <a:spcPct val="100000"/>
              </a:lnSpc>
              <a:spcBef>
                <a:spcPts val="0"/>
              </a:spcBef>
              <a:buNone/>
              <a:defRPr sz="2400"/>
            </a:lvl9pPr>
          </a:lstStyle>
          <a:p>
            <a:pPr lvl="0"/>
            <a:r>
              <a:t>subtext here, </a:t>
            </a:r>
            <a:br>
              <a:rPr/>
            </a:br>
            <a:r>
              <a:t>adjust as needed</a:t>
            </a:r>
          </a:p>
        </p:txBody>
      </p:sp>
      <p:sp>
        <p:nvSpPr>
          <p:cNvPr id="28" name="Picture Placeholder 19"/>
          <p:cNvSpPr>
            <a:spLocks noGrp="1"/>
          </p:cNvSpPr>
          <p:nvPr>
            <p:ph type="pic" sz="quarter" idx="23" hasCustomPrompt="1"/>
          </p:nvPr>
        </p:nvSpPr>
        <p:spPr>
          <a:xfrm>
            <a:off x="9428733" y="2128053"/>
            <a:ext cx="713232" cy="712242"/>
          </a:xfrm>
        </p:spPr>
        <p:txBody>
          <a:bodyPr>
            <a:noAutofit/>
          </a:bodyPr>
          <a:lstStyle>
            <a:lvl1pPr marL="0" indent="0" algn="ctr">
              <a:buNone/>
              <a:defRPr/>
            </a:lvl1pPr>
          </a:lstStyle>
          <a:p>
            <a:r>
              <a:t>icon</a:t>
            </a:r>
          </a:p>
        </p:txBody>
      </p:sp>
      <p:sp>
        <p:nvSpPr>
          <p:cNvPr id="27" name="Text Placeholder 13"/>
          <p:cNvSpPr>
            <a:spLocks noGrp="1"/>
          </p:cNvSpPr>
          <p:nvPr>
            <p:ph type="body" sz="quarter" idx="22" hasCustomPrompt="1"/>
          </p:nvPr>
        </p:nvSpPr>
        <p:spPr>
          <a:xfrm>
            <a:off x="8089899" y="3020744"/>
            <a:ext cx="3390900" cy="888610"/>
          </a:xfrm>
        </p:spPr>
        <p:txBody>
          <a:bodyPr lIns="64008" tIns="0" rIns="64008" bIns="0" anchor="ctr">
            <a:noAutofit/>
          </a:bodyPr>
          <a:lstStyle>
            <a:lvl1pPr marL="0" indent="0" algn="ctr">
              <a:lnSpc>
                <a:spcPct val="100000"/>
              </a:lnSpc>
              <a:spcBef>
                <a:spcPts val="0"/>
              </a:spcBef>
              <a:buNone/>
              <a:defRPr sz="2800">
                <a:solidFill>
                  <a:srgbClr val="FF6600"/>
                </a:solidFill>
              </a:defRPr>
            </a:lvl1pPr>
            <a:lvl2pPr marL="0" indent="0" algn="ctr">
              <a:lnSpc>
                <a:spcPct val="100000"/>
              </a:lnSpc>
              <a:spcBef>
                <a:spcPts val="0"/>
              </a:spcBef>
              <a:buNone/>
              <a:defRPr sz="2800">
                <a:solidFill>
                  <a:srgbClr val="FF6600"/>
                </a:solidFill>
              </a:defRPr>
            </a:lvl2pPr>
            <a:lvl3pPr marL="0" indent="0" algn="ctr">
              <a:lnSpc>
                <a:spcPct val="100000"/>
              </a:lnSpc>
              <a:spcBef>
                <a:spcPts val="0"/>
              </a:spcBef>
              <a:buNone/>
              <a:defRPr sz="2800">
                <a:solidFill>
                  <a:srgbClr val="FF6600"/>
                </a:solidFill>
              </a:defRPr>
            </a:lvl3pPr>
            <a:lvl4pPr marL="0" indent="0" algn="ctr">
              <a:lnSpc>
                <a:spcPct val="100000"/>
              </a:lnSpc>
              <a:spcBef>
                <a:spcPts val="0"/>
              </a:spcBef>
              <a:buNone/>
              <a:defRPr sz="2800">
                <a:solidFill>
                  <a:srgbClr val="FF6600"/>
                </a:solidFill>
              </a:defRPr>
            </a:lvl4pPr>
            <a:lvl5pPr marL="0" indent="0" algn="ctr">
              <a:lnSpc>
                <a:spcPct val="100000"/>
              </a:lnSpc>
              <a:spcBef>
                <a:spcPts val="0"/>
              </a:spcBef>
              <a:buNone/>
              <a:defRPr sz="2800">
                <a:solidFill>
                  <a:srgbClr val="FF6600"/>
                </a:solidFill>
              </a:defRPr>
            </a:lvl5pPr>
            <a:lvl6pPr marL="0" indent="0" algn="ctr">
              <a:lnSpc>
                <a:spcPct val="100000"/>
              </a:lnSpc>
              <a:spcBef>
                <a:spcPts val="0"/>
              </a:spcBef>
              <a:buNone/>
              <a:defRPr sz="2800">
                <a:solidFill>
                  <a:srgbClr val="FF6600"/>
                </a:solidFill>
              </a:defRPr>
            </a:lvl6pPr>
            <a:lvl7pPr marL="0" indent="0" algn="ctr">
              <a:lnSpc>
                <a:spcPct val="100000"/>
              </a:lnSpc>
              <a:spcBef>
                <a:spcPts val="0"/>
              </a:spcBef>
              <a:buNone/>
              <a:defRPr sz="2800">
                <a:solidFill>
                  <a:srgbClr val="FF6600"/>
                </a:solidFill>
              </a:defRPr>
            </a:lvl7pPr>
            <a:lvl8pPr marL="0" indent="0" algn="ctr">
              <a:lnSpc>
                <a:spcPct val="100000"/>
              </a:lnSpc>
              <a:spcBef>
                <a:spcPts val="0"/>
              </a:spcBef>
              <a:buNone/>
              <a:defRPr sz="2800">
                <a:solidFill>
                  <a:srgbClr val="FF6600"/>
                </a:solidFill>
              </a:defRPr>
            </a:lvl8pPr>
            <a:lvl9pPr marL="0" indent="0" algn="ctr">
              <a:lnSpc>
                <a:spcPct val="100000"/>
              </a:lnSpc>
              <a:spcBef>
                <a:spcPts val="0"/>
              </a:spcBef>
              <a:buNone/>
              <a:defRPr sz="2800">
                <a:solidFill>
                  <a:srgbClr val="FF6600"/>
                </a:solidFill>
              </a:defRPr>
            </a:lvl9pPr>
          </a:lstStyle>
          <a:p>
            <a:pPr lvl="0"/>
            <a:r>
              <a:t>add text here</a:t>
            </a:r>
          </a:p>
        </p:txBody>
      </p:sp>
      <p:sp>
        <p:nvSpPr>
          <p:cNvPr id="26" name="Text Placeholder 13"/>
          <p:cNvSpPr>
            <a:spLocks noGrp="1"/>
          </p:cNvSpPr>
          <p:nvPr>
            <p:ph type="body" sz="quarter" idx="21" hasCustomPrompt="1"/>
          </p:nvPr>
        </p:nvSpPr>
        <p:spPr>
          <a:xfrm>
            <a:off x="8089901" y="3932504"/>
            <a:ext cx="3390900" cy="1334884"/>
          </a:xfrm>
        </p:spPr>
        <p:txBody>
          <a:bodyPr lIns="64008" tIns="0" rIns="64008" bIns="0" anchor="ctr">
            <a:noAutofit/>
          </a:bodyPr>
          <a:lstStyle>
            <a:lvl1pPr marL="0" indent="0" algn="ctr">
              <a:lnSpc>
                <a:spcPct val="100000"/>
              </a:lnSpc>
              <a:spcBef>
                <a:spcPts val="0"/>
              </a:spcBef>
              <a:buNone/>
              <a:defRPr sz="2400"/>
            </a:lvl1pPr>
            <a:lvl2pPr marL="0" indent="0">
              <a:lnSpc>
                <a:spcPct val="100000"/>
              </a:lnSpc>
              <a:spcBef>
                <a:spcPts val="0"/>
              </a:spcBef>
              <a:buNone/>
              <a:defRPr sz="2400"/>
            </a:lvl2pPr>
            <a:lvl3pPr marL="0" indent="0">
              <a:lnSpc>
                <a:spcPct val="100000"/>
              </a:lnSpc>
              <a:spcBef>
                <a:spcPts val="0"/>
              </a:spcBef>
              <a:buNone/>
              <a:defRPr sz="2400"/>
            </a:lvl3pPr>
            <a:lvl4pPr marL="0" indent="0">
              <a:lnSpc>
                <a:spcPct val="100000"/>
              </a:lnSpc>
              <a:spcBef>
                <a:spcPts val="0"/>
              </a:spcBef>
              <a:buNone/>
              <a:defRPr sz="2400"/>
            </a:lvl4pPr>
            <a:lvl5pPr marL="0" indent="0">
              <a:lnSpc>
                <a:spcPct val="100000"/>
              </a:lnSpc>
              <a:spcBef>
                <a:spcPts val="0"/>
              </a:spcBef>
              <a:buNone/>
              <a:defRPr sz="2400"/>
            </a:lvl5pPr>
            <a:lvl6pPr marL="0" indent="0">
              <a:lnSpc>
                <a:spcPct val="100000"/>
              </a:lnSpc>
              <a:spcBef>
                <a:spcPts val="0"/>
              </a:spcBef>
              <a:buNone/>
              <a:defRPr sz="2400"/>
            </a:lvl6pPr>
            <a:lvl7pPr marL="0" indent="0">
              <a:lnSpc>
                <a:spcPct val="100000"/>
              </a:lnSpc>
              <a:spcBef>
                <a:spcPts val="0"/>
              </a:spcBef>
              <a:buNone/>
              <a:defRPr sz="2400"/>
            </a:lvl7pPr>
            <a:lvl8pPr marL="0" indent="0">
              <a:lnSpc>
                <a:spcPct val="100000"/>
              </a:lnSpc>
              <a:spcBef>
                <a:spcPts val="0"/>
              </a:spcBef>
              <a:buNone/>
              <a:defRPr sz="2400"/>
            </a:lvl8pPr>
            <a:lvl9pPr marL="0" indent="0">
              <a:lnSpc>
                <a:spcPct val="100000"/>
              </a:lnSpc>
              <a:spcBef>
                <a:spcPts val="0"/>
              </a:spcBef>
              <a:buNone/>
              <a:defRPr sz="2400"/>
            </a:lvl9pPr>
          </a:lstStyle>
          <a:p>
            <a:pPr lvl="0"/>
            <a:r>
              <a:t>subtext here, </a:t>
            </a:r>
            <a:br>
              <a:rPr/>
            </a:br>
            <a:r>
              <a:t>adjust as needed</a:t>
            </a:r>
          </a:p>
        </p:txBody>
      </p:sp>
    </p:spTree>
    <p:extLst>
      <p:ext uri="{BB962C8B-B14F-4D97-AF65-F5344CB8AC3E}">
        <p14:creationId xmlns:p14="http://schemas.microsoft.com/office/powerpoint/2010/main" val="1595189598"/>
      </p:ext>
    </p:extLst>
  </p:cSld>
  <p:clrMapOvr>
    <a:masterClrMapping/>
  </p:clrMapOvr>
  <p:extLst>
    <p:ext uri="{DCECCB84-F9BA-43D5-87BE-67443E8EF086}">
      <p15:sldGuideLst xmlns:p15="http://schemas.microsoft.com/office/powerpoint/2012/main">
        <p15:guide id="1" orient="horz" pos="1152">
          <p15:clr>
            <a:srgbClr val="A4A3A4"/>
          </p15:clr>
        </p15:guide>
        <p15:guide id="2" orient="horz" pos="3432">
          <p15:clr>
            <a:srgbClr val="A4A3A4"/>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4 Icons w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sp>
        <p:nvSpPr>
          <p:cNvPr id="7" name="Picture Placeholder 6"/>
          <p:cNvSpPr>
            <a:spLocks noGrp="1"/>
          </p:cNvSpPr>
          <p:nvPr>
            <p:ph type="pic" sz="quarter" idx="13"/>
          </p:nvPr>
        </p:nvSpPr>
        <p:spPr>
          <a:xfrm>
            <a:off x="942391" y="2071227"/>
            <a:ext cx="1386642" cy="1386642"/>
          </a:xfrm>
        </p:spPr>
        <p:txBody>
          <a:bodyPr tIns="182880">
            <a:noAutofit/>
          </a:bodyPr>
          <a:lstStyle>
            <a:lvl1pPr marL="0" indent="0" algn="ctr">
              <a:buNone/>
              <a:defRPr/>
            </a:lvl1pPr>
          </a:lstStyle>
          <a:p>
            <a:r>
              <a:t>Click icon to add picture</a:t>
            </a:r>
          </a:p>
        </p:txBody>
      </p:sp>
      <p:sp>
        <p:nvSpPr>
          <p:cNvPr id="29" name="Media Placeholder 2"/>
          <p:cNvSpPr>
            <a:spLocks noGrp="1"/>
          </p:cNvSpPr>
          <p:nvPr>
            <p:ph type="media" sz="quarter" idx="31" hasCustomPrompt="1"/>
          </p:nvPr>
        </p:nvSpPr>
        <p:spPr>
          <a:xfrm>
            <a:off x="1099264" y="3544103"/>
            <a:ext cx="1072896" cy="9144"/>
          </a:xfrm>
          <a:prstGeom prst="rect">
            <a:avLst/>
          </a:prstGeom>
          <a:solidFill>
            <a:srgbClr val="595959"/>
          </a:solidFill>
        </p:spPr>
        <p:txBody>
          <a:bodyPr/>
          <a:lstStyle>
            <a:lvl1pPr marL="0" indent="0">
              <a:buNone/>
              <a:defRPr/>
            </a:lvl1pPr>
          </a:lstStyle>
          <a:p>
            <a:r>
              <a:t> </a:t>
            </a:r>
          </a:p>
        </p:txBody>
      </p:sp>
      <p:sp>
        <p:nvSpPr>
          <p:cNvPr id="8" name="Text Placeholder 13"/>
          <p:cNvSpPr>
            <a:spLocks noGrp="1"/>
          </p:cNvSpPr>
          <p:nvPr>
            <p:ph type="body" sz="quarter" idx="14"/>
          </p:nvPr>
        </p:nvSpPr>
        <p:spPr>
          <a:xfrm>
            <a:off x="946551" y="3748046"/>
            <a:ext cx="1382482" cy="1851311"/>
          </a:xfrm>
        </p:spPr>
        <p:txBody>
          <a:bodyPr>
            <a:noAutofit/>
          </a:bodyPr>
          <a:lstStyle>
            <a:lvl1pPr marL="0" indent="0" algn="ctr">
              <a:lnSpc>
                <a:spcPct val="100000"/>
              </a:lnSpc>
              <a:spcBef>
                <a:spcPts val="0"/>
              </a:spcBef>
              <a:buNone/>
              <a:defRPr sz="1800"/>
            </a:lvl1pPr>
            <a:lvl2pPr marL="0" indent="0" algn="ctr">
              <a:lnSpc>
                <a:spcPct val="100000"/>
              </a:lnSpc>
              <a:spcBef>
                <a:spcPts val="0"/>
              </a:spcBef>
              <a:buNone/>
              <a:defRPr sz="1800"/>
            </a:lvl2pPr>
            <a:lvl3pPr marL="0" indent="0" algn="ctr">
              <a:lnSpc>
                <a:spcPct val="100000"/>
              </a:lnSpc>
              <a:spcBef>
                <a:spcPts val="0"/>
              </a:spcBef>
              <a:buNone/>
              <a:defRPr sz="1800"/>
            </a:lvl3pPr>
            <a:lvl4pPr marL="0" indent="0" algn="ctr">
              <a:lnSpc>
                <a:spcPct val="100000"/>
              </a:lnSpc>
              <a:spcBef>
                <a:spcPts val="0"/>
              </a:spcBef>
              <a:buNone/>
              <a:defRPr sz="1800"/>
            </a:lvl4pPr>
            <a:lvl5pPr marL="0" indent="0" algn="ctr">
              <a:lnSpc>
                <a:spcPct val="100000"/>
              </a:lnSpc>
              <a:spcBef>
                <a:spcPts val="0"/>
              </a:spcBef>
              <a:buNone/>
              <a:defRPr sz="1800"/>
            </a:lvl5pPr>
            <a:lvl6pPr marL="0" indent="0" algn="ctr">
              <a:lnSpc>
                <a:spcPct val="100000"/>
              </a:lnSpc>
              <a:spcBef>
                <a:spcPts val="0"/>
              </a:spcBef>
              <a:buNone/>
              <a:defRPr sz="1800"/>
            </a:lvl6pPr>
            <a:lvl7pPr marL="0" indent="0" algn="ctr">
              <a:lnSpc>
                <a:spcPct val="100000"/>
              </a:lnSpc>
              <a:spcBef>
                <a:spcPts val="0"/>
              </a:spcBef>
              <a:buNone/>
              <a:defRPr sz="1800"/>
            </a:lvl7pPr>
            <a:lvl8pPr marL="0" indent="0" algn="ctr">
              <a:lnSpc>
                <a:spcPct val="100000"/>
              </a:lnSpc>
              <a:spcBef>
                <a:spcPts val="0"/>
              </a:spcBef>
              <a:buNone/>
              <a:defRPr sz="1800"/>
            </a:lvl8pPr>
            <a:lvl9pPr marL="0" indent="0" algn="ctr">
              <a:lnSpc>
                <a:spcPct val="100000"/>
              </a:lnSpc>
              <a:spcBef>
                <a:spcPts val="0"/>
              </a:spcBef>
              <a:buNone/>
              <a:defRPr sz="1800"/>
            </a:lvl9pPr>
          </a:lstStyle>
          <a:p>
            <a:pPr lvl="0"/>
            <a:r>
              <a:t>Edit Master text styles</a:t>
            </a:r>
          </a:p>
        </p:txBody>
      </p:sp>
      <p:sp>
        <p:nvSpPr>
          <p:cNvPr id="23" name="Text Placeholder 13"/>
          <p:cNvSpPr>
            <a:spLocks noGrp="1"/>
          </p:cNvSpPr>
          <p:nvPr>
            <p:ph type="body" sz="quarter" idx="21" hasCustomPrompt="1"/>
          </p:nvPr>
        </p:nvSpPr>
        <p:spPr>
          <a:xfrm>
            <a:off x="2743251" y="2296957"/>
            <a:ext cx="755265" cy="935182"/>
          </a:xfrm>
        </p:spPr>
        <p:txBody>
          <a:bodyPr anchor="ctr">
            <a:noAutofit/>
          </a:bodyPr>
          <a:lstStyle>
            <a:lvl1pPr marL="0" indent="0" algn="ctr">
              <a:lnSpc>
                <a:spcPts val="4800"/>
              </a:lnSpc>
              <a:spcBef>
                <a:spcPts val="0"/>
              </a:spcBef>
              <a:buNone/>
              <a:defRPr sz="4800">
                <a:solidFill>
                  <a:srgbClr val="7F7F7F"/>
                </a:solidFill>
              </a:defRPr>
            </a:lvl1pPr>
            <a:lvl2pPr marL="0" indent="0" algn="ctr">
              <a:lnSpc>
                <a:spcPct val="100000"/>
              </a:lnSpc>
              <a:spcBef>
                <a:spcPts val="0"/>
              </a:spcBef>
              <a:buNone/>
              <a:defRPr sz="4800">
                <a:solidFill>
                  <a:srgbClr val="7F7F7F"/>
                </a:solidFill>
              </a:defRPr>
            </a:lvl2pPr>
            <a:lvl3pPr marL="0" indent="0" algn="ctr">
              <a:lnSpc>
                <a:spcPct val="100000"/>
              </a:lnSpc>
              <a:spcBef>
                <a:spcPts val="0"/>
              </a:spcBef>
              <a:buNone/>
              <a:defRPr sz="4800">
                <a:solidFill>
                  <a:srgbClr val="7F7F7F"/>
                </a:solidFill>
              </a:defRPr>
            </a:lvl3pPr>
            <a:lvl4pPr marL="0" indent="0" algn="ctr">
              <a:lnSpc>
                <a:spcPct val="100000"/>
              </a:lnSpc>
              <a:spcBef>
                <a:spcPts val="0"/>
              </a:spcBef>
              <a:buNone/>
              <a:defRPr sz="4800">
                <a:solidFill>
                  <a:srgbClr val="7F7F7F"/>
                </a:solidFill>
              </a:defRPr>
            </a:lvl4pPr>
            <a:lvl5pPr marL="0" indent="0" algn="ctr">
              <a:lnSpc>
                <a:spcPct val="100000"/>
              </a:lnSpc>
              <a:spcBef>
                <a:spcPts val="0"/>
              </a:spcBef>
              <a:buNone/>
              <a:defRPr sz="4800">
                <a:solidFill>
                  <a:srgbClr val="7F7F7F"/>
                </a:solidFill>
              </a:defRPr>
            </a:lvl5pPr>
            <a:lvl6pPr marL="0" indent="0" algn="ctr">
              <a:lnSpc>
                <a:spcPct val="100000"/>
              </a:lnSpc>
              <a:spcBef>
                <a:spcPts val="0"/>
              </a:spcBef>
              <a:buNone/>
              <a:defRPr sz="4800">
                <a:solidFill>
                  <a:srgbClr val="7F7F7F"/>
                </a:solidFill>
              </a:defRPr>
            </a:lvl6pPr>
            <a:lvl7pPr marL="0" indent="0" algn="ctr">
              <a:lnSpc>
                <a:spcPct val="100000"/>
              </a:lnSpc>
              <a:spcBef>
                <a:spcPts val="0"/>
              </a:spcBef>
              <a:buNone/>
              <a:defRPr sz="4800">
                <a:solidFill>
                  <a:srgbClr val="7F7F7F"/>
                </a:solidFill>
              </a:defRPr>
            </a:lvl7pPr>
            <a:lvl8pPr marL="0" indent="0" algn="ctr">
              <a:lnSpc>
                <a:spcPct val="100000"/>
              </a:lnSpc>
              <a:spcBef>
                <a:spcPts val="0"/>
              </a:spcBef>
              <a:buNone/>
              <a:defRPr sz="4800">
                <a:solidFill>
                  <a:srgbClr val="7F7F7F"/>
                </a:solidFill>
              </a:defRPr>
            </a:lvl8pPr>
            <a:lvl9pPr marL="0" indent="0" algn="ctr">
              <a:lnSpc>
                <a:spcPct val="100000"/>
              </a:lnSpc>
              <a:spcBef>
                <a:spcPts val="0"/>
              </a:spcBef>
              <a:buNone/>
              <a:defRPr sz="4800">
                <a:solidFill>
                  <a:srgbClr val="7F7F7F"/>
                </a:solidFill>
              </a:defRPr>
            </a:lvl9pPr>
          </a:lstStyle>
          <a:p>
            <a:pPr lvl="0"/>
            <a:r>
              <a:t>#</a:t>
            </a:r>
          </a:p>
        </p:txBody>
      </p:sp>
      <p:sp>
        <p:nvSpPr>
          <p:cNvPr id="13" name="Picture Placeholder 6"/>
          <p:cNvSpPr>
            <a:spLocks noGrp="1"/>
          </p:cNvSpPr>
          <p:nvPr>
            <p:ph type="pic" sz="quarter" idx="15"/>
          </p:nvPr>
        </p:nvSpPr>
        <p:spPr>
          <a:xfrm>
            <a:off x="3918592" y="2071227"/>
            <a:ext cx="1389888" cy="1386642"/>
          </a:xfrm>
        </p:spPr>
        <p:txBody>
          <a:bodyPr tIns="182880">
            <a:noAutofit/>
          </a:bodyPr>
          <a:lstStyle>
            <a:lvl1pPr marL="0" indent="0" algn="ctr">
              <a:buNone/>
              <a:defRPr/>
            </a:lvl1pPr>
          </a:lstStyle>
          <a:p>
            <a:r>
              <a:t>Click icon to add picture</a:t>
            </a:r>
          </a:p>
        </p:txBody>
      </p:sp>
      <p:sp>
        <p:nvSpPr>
          <p:cNvPr id="30" name="Media Placeholder 2"/>
          <p:cNvSpPr>
            <a:spLocks noGrp="1"/>
          </p:cNvSpPr>
          <p:nvPr>
            <p:ph type="media" sz="quarter" idx="32" hasCustomPrompt="1"/>
          </p:nvPr>
        </p:nvSpPr>
        <p:spPr>
          <a:xfrm>
            <a:off x="4079168" y="3544103"/>
            <a:ext cx="1072896" cy="9144"/>
          </a:xfrm>
          <a:prstGeom prst="rect">
            <a:avLst/>
          </a:prstGeom>
          <a:solidFill>
            <a:srgbClr val="595959"/>
          </a:solidFill>
        </p:spPr>
        <p:txBody>
          <a:bodyPr/>
          <a:lstStyle>
            <a:lvl1pPr marL="0" indent="0">
              <a:buNone/>
              <a:defRPr/>
            </a:lvl1pPr>
          </a:lstStyle>
          <a:p>
            <a:r>
              <a:t> </a:t>
            </a:r>
          </a:p>
        </p:txBody>
      </p:sp>
      <p:sp>
        <p:nvSpPr>
          <p:cNvPr id="14" name="Text Placeholder 13"/>
          <p:cNvSpPr>
            <a:spLocks noGrp="1"/>
          </p:cNvSpPr>
          <p:nvPr>
            <p:ph type="body" sz="quarter" idx="16"/>
          </p:nvPr>
        </p:nvSpPr>
        <p:spPr>
          <a:xfrm>
            <a:off x="3918592" y="3748046"/>
            <a:ext cx="1389888" cy="1851311"/>
          </a:xfrm>
        </p:spPr>
        <p:txBody>
          <a:bodyPr>
            <a:noAutofit/>
          </a:bodyPr>
          <a:lstStyle>
            <a:lvl1pPr marL="0" indent="0" algn="ctr">
              <a:lnSpc>
                <a:spcPct val="100000"/>
              </a:lnSpc>
              <a:spcBef>
                <a:spcPts val="0"/>
              </a:spcBef>
              <a:buNone/>
              <a:defRPr sz="1800"/>
            </a:lvl1pPr>
            <a:lvl2pPr marL="0" indent="0" algn="ctr">
              <a:lnSpc>
                <a:spcPct val="100000"/>
              </a:lnSpc>
              <a:spcBef>
                <a:spcPts val="0"/>
              </a:spcBef>
              <a:buNone/>
              <a:defRPr sz="1800"/>
            </a:lvl2pPr>
            <a:lvl3pPr marL="0" indent="0" algn="ctr">
              <a:lnSpc>
                <a:spcPct val="100000"/>
              </a:lnSpc>
              <a:spcBef>
                <a:spcPts val="0"/>
              </a:spcBef>
              <a:buNone/>
              <a:defRPr sz="1800"/>
            </a:lvl3pPr>
            <a:lvl4pPr marL="0" indent="0" algn="ctr">
              <a:lnSpc>
                <a:spcPct val="100000"/>
              </a:lnSpc>
              <a:spcBef>
                <a:spcPts val="0"/>
              </a:spcBef>
              <a:buNone/>
              <a:defRPr sz="1800"/>
            </a:lvl4pPr>
            <a:lvl5pPr marL="0" indent="0" algn="ctr">
              <a:lnSpc>
                <a:spcPct val="100000"/>
              </a:lnSpc>
              <a:spcBef>
                <a:spcPts val="0"/>
              </a:spcBef>
              <a:buNone/>
              <a:defRPr sz="1800"/>
            </a:lvl5pPr>
            <a:lvl6pPr marL="0" indent="0" algn="ctr">
              <a:lnSpc>
                <a:spcPct val="100000"/>
              </a:lnSpc>
              <a:spcBef>
                <a:spcPts val="0"/>
              </a:spcBef>
              <a:buNone/>
              <a:defRPr sz="1800"/>
            </a:lvl6pPr>
            <a:lvl7pPr marL="0" indent="0" algn="ctr">
              <a:lnSpc>
                <a:spcPct val="100000"/>
              </a:lnSpc>
              <a:spcBef>
                <a:spcPts val="0"/>
              </a:spcBef>
              <a:buNone/>
              <a:defRPr sz="1800"/>
            </a:lvl7pPr>
            <a:lvl8pPr marL="0" indent="0" algn="ctr">
              <a:lnSpc>
                <a:spcPct val="100000"/>
              </a:lnSpc>
              <a:spcBef>
                <a:spcPts val="0"/>
              </a:spcBef>
              <a:buNone/>
              <a:defRPr sz="1800"/>
            </a:lvl8pPr>
            <a:lvl9pPr marL="0" indent="0" algn="ctr">
              <a:lnSpc>
                <a:spcPct val="100000"/>
              </a:lnSpc>
              <a:spcBef>
                <a:spcPts val="0"/>
              </a:spcBef>
              <a:buNone/>
              <a:defRPr sz="1800"/>
            </a:lvl9pPr>
          </a:lstStyle>
          <a:p>
            <a:pPr lvl="0"/>
            <a:r>
              <a:t>Edit Master text styles</a:t>
            </a:r>
          </a:p>
        </p:txBody>
      </p:sp>
      <p:sp>
        <p:nvSpPr>
          <p:cNvPr id="24" name="Text Placeholder 13"/>
          <p:cNvSpPr>
            <a:spLocks noGrp="1"/>
          </p:cNvSpPr>
          <p:nvPr>
            <p:ph type="body" sz="quarter" idx="22" hasCustomPrompt="1"/>
          </p:nvPr>
        </p:nvSpPr>
        <p:spPr>
          <a:xfrm>
            <a:off x="5708805" y="2296957"/>
            <a:ext cx="755265" cy="935182"/>
          </a:xfrm>
        </p:spPr>
        <p:txBody>
          <a:bodyPr anchor="ctr">
            <a:noAutofit/>
          </a:bodyPr>
          <a:lstStyle>
            <a:lvl1pPr marL="0" indent="0" algn="ctr">
              <a:lnSpc>
                <a:spcPts val="4800"/>
              </a:lnSpc>
              <a:spcBef>
                <a:spcPts val="0"/>
              </a:spcBef>
              <a:buNone/>
              <a:defRPr sz="4800">
                <a:solidFill>
                  <a:srgbClr val="7F7F7F"/>
                </a:solidFill>
              </a:defRPr>
            </a:lvl1pPr>
            <a:lvl2pPr marL="0" indent="0" algn="ctr">
              <a:lnSpc>
                <a:spcPct val="100000"/>
              </a:lnSpc>
              <a:spcBef>
                <a:spcPts val="0"/>
              </a:spcBef>
              <a:buNone/>
              <a:defRPr sz="4800">
                <a:solidFill>
                  <a:srgbClr val="7F7F7F"/>
                </a:solidFill>
              </a:defRPr>
            </a:lvl2pPr>
            <a:lvl3pPr marL="0" indent="0" algn="ctr">
              <a:lnSpc>
                <a:spcPct val="100000"/>
              </a:lnSpc>
              <a:spcBef>
                <a:spcPts val="0"/>
              </a:spcBef>
              <a:buNone/>
              <a:defRPr sz="4800">
                <a:solidFill>
                  <a:srgbClr val="7F7F7F"/>
                </a:solidFill>
              </a:defRPr>
            </a:lvl3pPr>
            <a:lvl4pPr marL="0" indent="0" algn="ctr">
              <a:lnSpc>
                <a:spcPct val="100000"/>
              </a:lnSpc>
              <a:spcBef>
                <a:spcPts val="0"/>
              </a:spcBef>
              <a:buNone/>
              <a:defRPr sz="4800">
                <a:solidFill>
                  <a:srgbClr val="7F7F7F"/>
                </a:solidFill>
              </a:defRPr>
            </a:lvl4pPr>
            <a:lvl5pPr marL="0" indent="0" algn="ctr">
              <a:lnSpc>
                <a:spcPct val="100000"/>
              </a:lnSpc>
              <a:spcBef>
                <a:spcPts val="0"/>
              </a:spcBef>
              <a:buNone/>
              <a:defRPr sz="4800">
                <a:solidFill>
                  <a:srgbClr val="7F7F7F"/>
                </a:solidFill>
              </a:defRPr>
            </a:lvl5pPr>
            <a:lvl6pPr marL="0" indent="0" algn="ctr">
              <a:lnSpc>
                <a:spcPct val="100000"/>
              </a:lnSpc>
              <a:spcBef>
                <a:spcPts val="0"/>
              </a:spcBef>
              <a:buNone/>
              <a:defRPr sz="4800">
                <a:solidFill>
                  <a:srgbClr val="7F7F7F"/>
                </a:solidFill>
              </a:defRPr>
            </a:lvl6pPr>
            <a:lvl7pPr marL="0" indent="0" algn="ctr">
              <a:lnSpc>
                <a:spcPct val="100000"/>
              </a:lnSpc>
              <a:spcBef>
                <a:spcPts val="0"/>
              </a:spcBef>
              <a:buNone/>
              <a:defRPr sz="4800">
                <a:solidFill>
                  <a:srgbClr val="7F7F7F"/>
                </a:solidFill>
              </a:defRPr>
            </a:lvl7pPr>
            <a:lvl8pPr marL="0" indent="0" algn="ctr">
              <a:lnSpc>
                <a:spcPct val="100000"/>
              </a:lnSpc>
              <a:spcBef>
                <a:spcPts val="0"/>
              </a:spcBef>
              <a:buNone/>
              <a:defRPr sz="4800">
                <a:solidFill>
                  <a:srgbClr val="7F7F7F"/>
                </a:solidFill>
              </a:defRPr>
            </a:lvl8pPr>
            <a:lvl9pPr marL="0" indent="0" algn="ctr">
              <a:lnSpc>
                <a:spcPct val="100000"/>
              </a:lnSpc>
              <a:spcBef>
                <a:spcPts val="0"/>
              </a:spcBef>
              <a:buNone/>
              <a:defRPr sz="4800">
                <a:solidFill>
                  <a:srgbClr val="7F7F7F"/>
                </a:solidFill>
              </a:defRPr>
            </a:lvl9pPr>
          </a:lstStyle>
          <a:p>
            <a:pPr lvl="0"/>
            <a:r>
              <a:t>#</a:t>
            </a:r>
          </a:p>
        </p:txBody>
      </p:sp>
      <p:sp>
        <p:nvSpPr>
          <p:cNvPr id="16" name="Picture Placeholder 6"/>
          <p:cNvSpPr>
            <a:spLocks noGrp="1"/>
          </p:cNvSpPr>
          <p:nvPr>
            <p:ph type="pic" sz="quarter" idx="17"/>
          </p:nvPr>
        </p:nvSpPr>
        <p:spPr>
          <a:xfrm>
            <a:off x="6884146" y="2071227"/>
            <a:ext cx="1389888" cy="1386642"/>
          </a:xfrm>
        </p:spPr>
        <p:txBody>
          <a:bodyPr tIns="182880">
            <a:noAutofit/>
          </a:bodyPr>
          <a:lstStyle>
            <a:lvl1pPr marL="0" indent="0" algn="ctr">
              <a:buNone/>
              <a:defRPr/>
            </a:lvl1pPr>
          </a:lstStyle>
          <a:p>
            <a:r>
              <a:t>Click icon to add picture</a:t>
            </a:r>
          </a:p>
        </p:txBody>
      </p:sp>
      <p:sp>
        <p:nvSpPr>
          <p:cNvPr id="31" name="Media Placeholder 2"/>
          <p:cNvSpPr>
            <a:spLocks noGrp="1"/>
          </p:cNvSpPr>
          <p:nvPr>
            <p:ph type="media" sz="quarter" idx="33" hasCustomPrompt="1"/>
          </p:nvPr>
        </p:nvSpPr>
        <p:spPr>
          <a:xfrm>
            <a:off x="7048420" y="3544103"/>
            <a:ext cx="1072896" cy="9144"/>
          </a:xfrm>
          <a:prstGeom prst="rect">
            <a:avLst/>
          </a:prstGeom>
          <a:solidFill>
            <a:srgbClr val="595959"/>
          </a:solidFill>
        </p:spPr>
        <p:txBody>
          <a:bodyPr/>
          <a:lstStyle>
            <a:lvl1pPr marL="0" indent="0">
              <a:buNone/>
              <a:defRPr/>
            </a:lvl1pPr>
          </a:lstStyle>
          <a:p>
            <a:r>
              <a:t> </a:t>
            </a:r>
          </a:p>
        </p:txBody>
      </p:sp>
      <p:sp>
        <p:nvSpPr>
          <p:cNvPr id="17" name="Text Placeholder 13"/>
          <p:cNvSpPr>
            <a:spLocks noGrp="1"/>
          </p:cNvSpPr>
          <p:nvPr>
            <p:ph type="body" sz="quarter" idx="18"/>
          </p:nvPr>
        </p:nvSpPr>
        <p:spPr>
          <a:xfrm>
            <a:off x="6891542" y="3748046"/>
            <a:ext cx="1382492" cy="1851311"/>
          </a:xfrm>
        </p:spPr>
        <p:txBody>
          <a:bodyPr>
            <a:noAutofit/>
          </a:bodyPr>
          <a:lstStyle>
            <a:lvl1pPr marL="0" indent="0" algn="ctr">
              <a:lnSpc>
                <a:spcPct val="100000"/>
              </a:lnSpc>
              <a:spcBef>
                <a:spcPts val="0"/>
              </a:spcBef>
              <a:buNone/>
              <a:defRPr sz="1800"/>
            </a:lvl1pPr>
            <a:lvl2pPr marL="0" indent="0" algn="ctr">
              <a:lnSpc>
                <a:spcPct val="100000"/>
              </a:lnSpc>
              <a:spcBef>
                <a:spcPts val="0"/>
              </a:spcBef>
              <a:buNone/>
              <a:defRPr sz="1800"/>
            </a:lvl2pPr>
            <a:lvl3pPr marL="0" indent="0" algn="ctr">
              <a:lnSpc>
                <a:spcPct val="100000"/>
              </a:lnSpc>
              <a:spcBef>
                <a:spcPts val="0"/>
              </a:spcBef>
              <a:buNone/>
              <a:defRPr sz="1800"/>
            </a:lvl3pPr>
            <a:lvl4pPr marL="0" indent="0" algn="ctr">
              <a:lnSpc>
                <a:spcPct val="100000"/>
              </a:lnSpc>
              <a:spcBef>
                <a:spcPts val="0"/>
              </a:spcBef>
              <a:buNone/>
              <a:defRPr sz="1800"/>
            </a:lvl4pPr>
            <a:lvl5pPr marL="0" indent="0" algn="ctr">
              <a:lnSpc>
                <a:spcPct val="100000"/>
              </a:lnSpc>
              <a:spcBef>
                <a:spcPts val="0"/>
              </a:spcBef>
              <a:buNone/>
              <a:defRPr sz="1800"/>
            </a:lvl5pPr>
            <a:lvl6pPr marL="0" indent="0" algn="ctr">
              <a:lnSpc>
                <a:spcPct val="100000"/>
              </a:lnSpc>
              <a:spcBef>
                <a:spcPts val="0"/>
              </a:spcBef>
              <a:buNone/>
              <a:defRPr sz="1800"/>
            </a:lvl6pPr>
            <a:lvl7pPr marL="0" indent="0" algn="ctr">
              <a:lnSpc>
                <a:spcPct val="100000"/>
              </a:lnSpc>
              <a:spcBef>
                <a:spcPts val="0"/>
              </a:spcBef>
              <a:buNone/>
              <a:defRPr sz="1800"/>
            </a:lvl7pPr>
            <a:lvl8pPr marL="0" indent="0" algn="ctr">
              <a:lnSpc>
                <a:spcPct val="100000"/>
              </a:lnSpc>
              <a:spcBef>
                <a:spcPts val="0"/>
              </a:spcBef>
              <a:buNone/>
              <a:defRPr sz="1800"/>
            </a:lvl8pPr>
            <a:lvl9pPr marL="0" indent="0" algn="ctr">
              <a:lnSpc>
                <a:spcPct val="100000"/>
              </a:lnSpc>
              <a:spcBef>
                <a:spcPts val="0"/>
              </a:spcBef>
              <a:buNone/>
              <a:defRPr sz="1800"/>
            </a:lvl9pPr>
          </a:lstStyle>
          <a:p>
            <a:pPr lvl="0"/>
            <a:r>
              <a:t>Edit Master text styles</a:t>
            </a:r>
          </a:p>
        </p:txBody>
      </p:sp>
      <p:sp>
        <p:nvSpPr>
          <p:cNvPr id="25" name="Text Placeholder 13"/>
          <p:cNvSpPr>
            <a:spLocks noGrp="1"/>
          </p:cNvSpPr>
          <p:nvPr>
            <p:ph type="body" sz="quarter" idx="23" hasCustomPrompt="1"/>
          </p:nvPr>
        </p:nvSpPr>
        <p:spPr>
          <a:xfrm>
            <a:off x="8694110" y="2296957"/>
            <a:ext cx="755265" cy="935182"/>
          </a:xfrm>
        </p:spPr>
        <p:txBody>
          <a:bodyPr anchor="ctr">
            <a:noAutofit/>
          </a:bodyPr>
          <a:lstStyle>
            <a:lvl1pPr marL="0" indent="0" algn="ctr">
              <a:lnSpc>
                <a:spcPts val="4800"/>
              </a:lnSpc>
              <a:spcBef>
                <a:spcPts val="0"/>
              </a:spcBef>
              <a:buNone/>
              <a:defRPr sz="4800">
                <a:solidFill>
                  <a:srgbClr val="7F7F7F"/>
                </a:solidFill>
              </a:defRPr>
            </a:lvl1pPr>
            <a:lvl2pPr marL="0" indent="0" algn="ctr">
              <a:lnSpc>
                <a:spcPct val="100000"/>
              </a:lnSpc>
              <a:spcBef>
                <a:spcPts val="0"/>
              </a:spcBef>
              <a:buNone/>
              <a:defRPr sz="4800">
                <a:solidFill>
                  <a:srgbClr val="7F7F7F"/>
                </a:solidFill>
              </a:defRPr>
            </a:lvl2pPr>
            <a:lvl3pPr marL="0" indent="0" algn="ctr">
              <a:lnSpc>
                <a:spcPct val="100000"/>
              </a:lnSpc>
              <a:spcBef>
                <a:spcPts val="0"/>
              </a:spcBef>
              <a:buNone/>
              <a:defRPr sz="4800">
                <a:solidFill>
                  <a:srgbClr val="7F7F7F"/>
                </a:solidFill>
              </a:defRPr>
            </a:lvl3pPr>
            <a:lvl4pPr marL="0" indent="0" algn="ctr">
              <a:lnSpc>
                <a:spcPct val="100000"/>
              </a:lnSpc>
              <a:spcBef>
                <a:spcPts val="0"/>
              </a:spcBef>
              <a:buNone/>
              <a:defRPr sz="4800">
                <a:solidFill>
                  <a:srgbClr val="7F7F7F"/>
                </a:solidFill>
              </a:defRPr>
            </a:lvl4pPr>
            <a:lvl5pPr marL="0" indent="0" algn="ctr">
              <a:lnSpc>
                <a:spcPct val="100000"/>
              </a:lnSpc>
              <a:spcBef>
                <a:spcPts val="0"/>
              </a:spcBef>
              <a:buNone/>
              <a:defRPr sz="4800">
                <a:solidFill>
                  <a:srgbClr val="7F7F7F"/>
                </a:solidFill>
              </a:defRPr>
            </a:lvl5pPr>
            <a:lvl6pPr marL="0" indent="0" algn="ctr">
              <a:lnSpc>
                <a:spcPct val="100000"/>
              </a:lnSpc>
              <a:spcBef>
                <a:spcPts val="0"/>
              </a:spcBef>
              <a:buNone/>
              <a:defRPr sz="4800">
                <a:solidFill>
                  <a:srgbClr val="7F7F7F"/>
                </a:solidFill>
              </a:defRPr>
            </a:lvl6pPr>
            <a:lvl7pPr marL="0" indent="0" algn="ctr">
              <a:lnSpc>
                <a:spcPct val="100000"/>
              </a:lnSpc>
              <a:spcBef>
                <a:spcPts val="0"/>
              </a:spcBef>
              <a:buNone/>
              <a:defRPr sz="4800">
                <a:solidFill>
                  <a:srgbClr val="7F7F7F"/>
                </a:solidFill>
              </a:defRPr>
            </a:lvl7pPr>
            <a:lvl8pPr marL="0" indent="0" algn="ctr">
              <a:lnSpc>
                <a:spcPct val="100000"/>
              </a:lnSpc>
              <a:spcBef>
                <a:spcPts val="0"/>
              </a:spcBef>
              <a:buNone/>
              <a:defRPr sz="4800">
                <a:solidFill>
                  <a:srgbClr val="7F7F7F"/>
                </a:solidFill>
              </a:defRPr>
            </a:lvl8pPr>
            <a:lvl9pPr marL="0" indent="0" algn="ctr">
              <a:lnSpc>
                <a:spcPct val="100000"/>
              </a:lnSpc>
              <a:spcBef>
                <a:spcPts val="0"/>
              </a:spcBef>
              <a:buNone/>
              <a:defRPr sz="4800">
                <a:solidFill>
                  <a:srgbClr val="7F7F7F"/>
                </a:solidFill>
              </a:defRPr>
            </a:lvl9pPr>
          </a:lstStyle>
          <a:p>
            <a:pPr lvl="0"/>
            <a:r>
              <a:t>#</a:t>
            </a:r>
          </a:p>
        </p:txBody>
      </p:sp>
      <p:sp>
        <p:nvSpPr>
          <p:cNvPr id="19" name="Picture Placeholder 6"/>
          <p:cNvSpPr>
            <a:spLocks noGrp="1"/>
          </p:cNvSpPr>
          <p:nvPr>
            <p:ph type="pic" sz="quarter" idx="19"/>
          </p:nvPr>
        </p:nvSpPr>
        <p:spPr>
          <a:xfrm>
            <a:off x="9869451" y="2071227"/>
            <a:ext cx="1389888" cy="1386642"/>
          </a:xfrm>
        </p:spPr>
        <p:txBody>
          <a:bodyPr tIns="182880">
            <a:noAutofit/>
          </a:bodyPr>
          <a:lstStyle>
            <a:lvl1pPr marL="0" indent="0" algn="ctr">
              <a:buNone/>
              <a:defRPr/>
            </a:lvl1pPr>
          </a:lstStyle>
          <a:p>
            <a:r>
              <a:t>Click icon to add picture</a:t>
            </a:r>
          </a:p>
        </p:txBody>
      </p:sp>
      <p:sp>
        <p:nvSpPr>
          <p:cNvPr id="20" name="Text Placeholder 13"/>
          <p:cNvSpPr>
            <a:spLocks noGrp="1"/>
          </p:cNvSpPr>
          <p:nvPr>
            <p:ph type="body" sz="quarter" idx="20"/>
          </p:nvPr>
        </p:nvSpPr>
        <p:spPr>
          <a:xfrm>
            <a:off x="9857733" y="3748046"/>
            <a:ext cx="1401606" cy="1851311"/>
          </a:xfrm>
        </p:spPr>
        <p:txBody>
          <a:bodyPr>
            <a:noAutofit/>
          </a:bodyPr>
          <a:lstStyle>
            <a:lvl1pPr marL="0" indent="0" algn="ctr">
              <a:lnSpc>
                <a:spcPct val="100000"/>
              </a:lnSpc>
              <a:spcBef>
                <a:spcPts val="0"/>
              </a:spcBef>
              <a:buNone/>
              <a:defRPr sz="1800"/>
            </a:lvl1pPr>
            <a:lvl2pPr marL="0" indent="0" algn="ctr">
              <a:lnSpc>
                <a:spcPct val="100000"/>
              </a:lnSpc>
              <a:spcBef>
                <a:spcPts val="0"/>
              </a:spcBef>
              <a:buNone/>
              <a:defRPr sz="1800"/>
            </a:lvl2pPr>
            <a:lvl3pPr marL="0" indent="0" algn="ctr">
              <a:lnSpc>
                <a:spcPct val="100000"/>
              </a:lnSpc>
              <a:spcBef>
                <a:spcPts val="0"/>
              </a:spcBef>
              <a:buNone/>
              <a:defRPr sz="1800"/>
            </a:lvl3pPr>
            <a:lvl4pPr marL="0" indent="0" algn="ctr">
              <a:lnSpc>
                <a:spcPct val="100000"/>
              </a:lnSpc>
              <a:spcBef>
                <a:spcPts val="0"/>
              </a:spcBef>
              <a:buNone/>
              <a:defRPr sz="1800"/>
            </a:lvl4pPr>
            <a:lvl5pPr marL="0" indent="0" algn="ctr">
              <a:lnSpc>
                <a:spcPct val="100000"/>
              </a:lnSpc>
              <a:spcBef>
                <a:spcPts val="0"/>
              </a:spcBef>
              <a:buNone/>
              <a:defRPr sz="1800"/>
            </a:lvl5pPr>
            <a:lvl6pPr marL="0" indent="0" algn="ctr">
              <a:lnSpc>
                <a:spcPct val="100000"/>
              </a:lnSpc>
              <a:spcBef>
                <a:spcPts val="0"/>
              </a:spcBef>
              <a:buNone/>
              <a:defRPr sz="1800"/>
            </a:lvl6pPr>
            <a:lvl7pPr marL="0" indent="0" algn="ctr">
              <a:lnSpc>
                <a:spcPct val="100000"/>
              </a:lnSpc>
              <a:spcBef>
                <a:spcPts val="0"/>
              </a:spcBef>
              <a:buNone/>
              <a:defRPr sz="1800"/>
            </a:lvl7pPr>
            <a:lvl8pPr marL="0" indent="0" algn="ctr">
              <a:lnSpc>
                <a:spcPct val="100000"/>
              </a:lnSpc>
              <a:spcBef>
                <a:spcPts val="0"/>
              </a:spcBef>
              <a:buNone/>
              <a:defRPr sz="1800"/>
            </a:lvl8pPr>
            <a:lvl9pPr marL="0" indent="0" algn="ctr">
              <a:lnSpc>
                <a:spcPct val="100000"/>
              </a:lnSpc>
              <a:spcBef>
                <a:spcPts val="0"/>
              </a:spcBef>
              <a:buNone/>
              <a:defRPr sz="1800"/>
            </a:lvl9pPr>
          </a:lstStyle>
          <a:p>
            <a:pPr lvl="0"/>
            <a:r>
              <a:t>Edit Master text styles</a:t>
            </a:r>
          </a:p>
        </p:txBody>
      </p:sp>
      <p:sp>
        <p:nvSpPr>
          <p:cNvPr id="32" name="Media Placeholder 2"/>
          <p:cNvSpPr>
            <a:spLocks noGrp="1"/>
          </p:cNvSpPr>
          <p:nvPr>
            <p:ph type="media" sz="quarter" idx="34" hasCustomPrompt="1"/>
          </p:nvPr>
        </p:nvSpPr>
        <p:spPr>
          <a:xfrm>
            <a:off x="10024168" y="3544103"/>
            <a:ext cx="1072896" cy="9144"/>
          </a:xfrm>
          <a:prstGeom prst="rect">
            <a:avLst/>
          </a:prstGeom>
          <a:solidFill>
            <a:srgbClr val="595959"/>
          </a:solidFill>
        </p:spPr>
        <p:txBody>
          <a:bodyPr/>
          <a:lstStyle>
            <a:lvl1pPr marL="0" indent="0">
              <a:buNone/>
              <a:defRPr/>
            </a:lvl1pPr>
          </a:lstStyle>
          <a:p>
            <a:r>
              <a:t> </a:t>
            </a:r>
          </a:p>
        </p:txBody>
      </p:sp>
    </p:spTree>
    <p:extLst>
      <p:ext uri="{BB962C8B-B14F-4D97-AF65-F5344CB8AC3E}">
        <p14:creationId xmlns:p14="http://schemas.microsoft.com/office/powerpoint/2010/main" val="18699170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 Icons w Text and Key 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sp>
        <p:nvSpPr>
          <p:cNvPr id="7" name="Picture Placeholder 6"/>
          <p:cNvSpPr>
            <a:spLocks noGrp="1"/>
          </p:cNvSpPr>
          <p:nvPr>
            <p:ph type="pic" sz="quarter" idx="13"/>
          </p:nvPr>
        </p:nvSpPr>
        <p:spPr>
          <a:xfrm>
            <a:off x="1497156" y="1479567"/>
            <a:ext cx="1143000" cy="1144508"/>
          </a:xfrm>
        </p:spPr>
        <p:txBody>
          <a:bodyPr tIns="182880">
            <a:noAutofit/>
          </a:bodyPr>
          <a:lstStyle>
            <a:lvl1pPr marL="0" indent="0" algn="ctr">
              <a:buNone/>
              <a:defRPr/>
            </a:lvl1pPr>
          </a:lstStyle>
          <a:p>
            <a:r>
              <a:t>Click icon to add picture</a:t>
            </a:r>
          </a:p>
        </p:txBody>
      </p:sp>
      <p:sp>
        <p:nvSpPr>
          <p:cNvPr id="29" name="Text Placeholder 13"/>
          <p:cNvSpPr>
            <a:spLocks noGrp="1"/>
          </p:cNvSpPr>
          <p:nvPr>
            <p:ph type="body" sz="quarter" idx="14"/>
          </p:nvPr>
        </p:nvSpPr>
        <p:spPr>
          <a:xfrm>
            <a:off x="464519" y="2841099"/>
            <a:ext cx="3208277" cy="761882"/>
          </a:xfrm>
        </p:spPr>
        <p:txBody>
          <a:bodyPr>
            <a:noAutofit/>
          </a:bodyPr>
          <a:lstStyle>
            <a:lvl1pPr marL="0" indent="0" algn="ctr">
              <a:lnSpc>
                <a:spcPct val="100000"/>
              </a:lnSpc>
              <a:spcBef>
                <a:spcPts val="0"/>
              </a:spcBef>
              <a:buNone/>
              <a:defRPr sz="2400">
                <a:solidFill>
                  <a:schemeClr val="tx1"/>
                </a:solidFill>
              </a:defRPr>
            </a:lvl1pPr>
            <a:lvl2pPr marL="0" indent="0" algn="ctr">
              <a:lnSpc>
                <a:spcPct val="100000"/>
              </a:lnSpc>
              <a:spcBef>
                <a:spcPts val="0"/>
              </a:spcBef>
              <a:buNone/>
              <a:defRPr sz="2400">
                <a:solidFill>
                  <a:schemeClr val="tx2"/>
                </a:solidFill>
              </a:defRPr>
            </a:lvl2pPr>
            <a:lvl3pPr marL="0" indent="0" algn="ctr">
              <a:lnSpc>
                <a:spcPct val="100000"/>
              </a:lnSpc>
              <a:spcBef>
                <a:spcPts val="0"/>
              </a:spcBef>
              <a:buNone/>
              <a:defRPr sz="2400">
                <a:solidFill>
                  <a:schemeClr val="tx2"/>
                </a:solidFill>
              </a:defRPr>
            </a:lvl3pPr>
            <a:lvl4pPr marL="0" indent="0" algn="ctr">
              <a:lnSpc>
                <a:spcPct val="100000"/>
              </a:lnSpc>
              <a:spcBef>
                <a:spcPts val="0"/>
              </a:spcBef>
              <a:buNone/>
              <a:defRPr sz="2400">
                <a:solidFill>
                  <a:schemeClr val="tx2"/>
                </a:solidFill>
              </a:defRPr>
            </a:lvl4pPr>
            <a:lvl5pPr marL="0" indent="0" algn="ctr">
              <a:lnSpc>
                <a:spcPct val="100000"/>
              </a:lnSpc>
              <a:spcBef>
                <a:spcPts val="0"/>
              </a:spcBef>
              <a:buNone/>
              <a:defRPr sz="2400">
                <a:solidFill>
                  <a:schemeClr val="tx2"/>
                </a:solidFill>
              </a:defRPr>
            </a:lvl5pPr>
            <a:lvl6pPr marL="0" indent="0" algn="ctr">
              <a:lnSpc>
                <a:spcPct val="100000"/>
              </a:lnSpc>
              <a:spcBef>
                <a:spcPts val="0"/>
              </a:spcBef>
              <a:buNone/>
              <a:defRPr sz="2400">
                <a:solidFill>
                  <a:schemeClr val="tx2"/>
                </a:solidFill>
              </a:defRPr>
            </a:lvl6pPr>
            <a:lvl7pPr marL="0" indent="0" algn="ctr">
              <a:lnSpc>
                <a:spcPct val="100000"/>
              </a:lnSpc>
              <a:spcBef>
                <a:spcPts val="0"/>
              </a:spcBef>
              <a:buNone/>
              <a:defRPr sz="2400">
                <a:solidFill>
                  <a:schemeClr val="tx2"/>
                </a:solidFill>
              </a:defRPr>
            </a:lvl7pPr>
            <a:lvl8pPr marL="0" indent="0" algn="ctr">
              <a:lnSpc>
                <a:spcPct val="100000"/>
              </a:lnSpc>
              <a:spcBef>
                <a:spcPts val="0"/>
              </a:spcBef>
              <a:buNone/>
              <a:defRPr sz="2400">
                <a:solidFill>
                  <a:schemeClr val="tx2"/>
                </a:solidFill>
              </a:defRPr>
            </a:lvl8pPr>
            <a:lvl9pPr marL="0" indent="0" algn="ctr">
              <a:lnSpc>
                <a:spcPct val="100000"/>
              </a:lnSpc>
              <a:spcBef>
                <a:spcPts val="0"/>
              </a:spcBef>
              <a:buNone/>
              <a:defRPr sz="2400">
                <a:solidFill>
                  <a:schemeClr val="tx2"/>
                </a:solidFill>
              </a:defRPr>
            </a:lvl9pPr>
          </a:lstStyle>
          <a:p>
            <a:pPr lvl="0"/>
            <a:r>
              <a:t>Edit Master text styles</a:t>
            </a:r>
          </a:p>
        </p:txBody>
      </p:sp>
      <p:sp>
        <p:nvSpPr>
          <p:cNvPr id="11" name="Text Placeholder 10"/>
          <p:cNvSpPr>
            <a:spLocks noGrp="1"/>
          </p:cNvSpPr>
          <p:nvPr>
            <p:ph type="body" sz="quarter" idx="25"/>
          </p:nvPr>
        </p:nvSpPr>
        <p:spPr>
          <a:xfrm>
            <a:off x="461071" y="3706926"/>
            <a:ext cx="3211963" cy="1620596"/>
          </a:xfrm>
        </p:spPr>
        <p:txBody>
          <a:bodyPr anchor="t" anchorCtr="1">
            <a:noAutofit/>
          </a:bodyPr>
          <a:lstStyle>
            <a:lvl1pPr>
              <a:defRPr sz="1800"/>
            </a:lvl1pPr>
            <a:lvl2pPr marL="463550" indent="-228600">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t>Edit Master text styles</a:t>
            </a:r>
          </a:p>
          <a:p>
            <a:pPr lvl="1"/>
            <a:r>
              <a:t>Second level</a:t>
            </a:r>
          </a:p>
        </p:txBody>
      </p:sp>
      <p:sp>
        <p:nvSpPr>
          <p:cNvPr id="19" name="Media Placeholder 17"/>
          <p:cNvSpPr>
            <a:spLocks noGrp="1"/>
          </p:cNvSpPr>
          <p:nvPr>
            <p:ph type="media" sz="quarter" idx="30" hasCustomPrompt="1"/>
          </p:nvPr>
        </p:nvSpPr>
        <p:spPr>
          <a:xfrm>
            <a:off x="4082328" y="1647655"/>
            <a:ext cx="12192" cy="3566160"/>
          </a:xfrm>
          <a:solidFill>
            <a:schemeClr val="tx2"/>
          </a:solidFill>
        </p:spPr>
        <p:txBody>
          <a:bodyPr>
            <a:normAutofit/>
          </a:bodyPr>
          <a:lstStyle>
            <a:lvl1pPr marL="0" indent="0">
              <a:buNone/>
              <a:defRPr sz="100"/>
            </a:lvl1pPr>
          </a:lstStyle>
          <a:p>
            <a:r>
              <a:t> </a:t>
            </a:r>
          </a:p>
        </p:txBody>
      </p:sp>
      <p:sp>
        <p:nvSpPr>
          <p:cNvPr id="26" name="Picture Placeholder 6"/>
          <p:cNvSpPr>
            <a:spLocks noGrp="1"/>
          </p:cNvSpPr>
          <p:nvPr>
            <p:ph type="pic" sz="quarter" idx="21"/>
          </p:nvPr>
        </p:nvSpPr>
        <p:spPr>
          <a:xfrm>
            <a:off x="5524500" y="1479567"/>
            <a:ext cx="1143000" cy="1144508"/>
          </a:xfrm>
        </p:spPr>
        <p:txBody>
          <a:bodyPr tIns="182880">
            <a:noAutofit/>
          </a:bodyPr>
          <a:lstStyle>
            <a:lvl1pPr marL="0" indent="0" algn="ctr">
              <a:buNone/>
              <a:defRPr/>
            </a:lvl1pPr>
          </a:lstStyle>
          <a:p>
            <a:r>
              <a:t>Click icon to add picture</a:t>
            </a:r>
          </a:p>
        </p:txBody>
      </p:sp>
      <p:sp>
        <p:nvSpPr>
          <p:cNvPr id="30" name="Text Placeholder 13"/>
          <p:cNvSpPr>
            <a:spLocks noGrp="1"/>
          </p:cNvSpPr>
          <p:nvPr>
            <p:ph type="body" sz="quarter" idx="23"/>
          </p:nvPr>
        </p:nvSpPr>
        <p:spPr>
          <a:xfrm>
            <a:off x="4491862" y="2841099"/>
            <a:ext cx="3208277" cy="761882"/>
          </a:xfrm>
        </p:spPr>
        <p:txBody>
          <a:bodyPr>
            <a:noAutofit/>
          </a:bodyPr>
          <a:lstStyle>
            <a:lvl1pPr marL="0" indent="0" algn="ctr">
              <a:lnSpc>
                <a:spcPct val="100000"/>
              </a:lnSpc>
              <a:spcBef>
                <a:spcPts val="0"/>
              </a:spcBef>
              <a:buNone/>
              <a:defRPr sz="2400">
                <a:solidFill>
                  <a:schemeClr val="tx1"/>
                </a:solidFill>
              </a:defRPr>
            </a:lvl1pPr>
            <a:lvl2pPr marL="0" indent="0" algn="ctr">
              <a:lnSpc>
                <a:spcPct val="100000"/>
              </a:lnSpc>
              <a:spcBef>
                <a:spcPts val="0"/>
              </a:spcBef>
              <a:buNone/>
              <a:defRPr sz="2400">
                <a:solidFill>
                  <a:schemeClr val="accent1"/>
                </a:solidFill>
              </a:defRPr>
            </a:lvl2pPr>
            <a:lvl3pPr marL="0" indent="0" algn="ctr">
              <a:lnSpc>
                <a:spcPct val="100000"/>
              </a:lnSpc>
              <a:spcBef>
                <a:spcPts val="0"/>
              </a:spcBef>
              <a:buNone/>
              <a:defRPr sz="2400">
                <a:solidFill>
                  <a:schemeClr val="accent1"/>
                </a:solidFill>
              </a:defRPr>
            </a:lvl3pPr>
            <a:lvl4pPr marL="0" indent="0" algn="ctr">
              <a:lnSpc>
                <a:spcPct val="100000"/>
              </a:lnSpc>
              <a:spcBef>
                <a:spcPts val="0"/>
              </a:spcBef>
              <a:buNone/>
              <a:defRPr sz="2400">
                <a:solidFill>
                  <a:schemeClr val="accent1"/>
                </a:solidFill>
              </a:defRPr>
            </a:lvl4pPr>
            <a:lvl5pPr marL="0" indent="0" algn="ctr">
              <a:lnSpc>
                <a:spcPct val="100000"/>
              </a:lnSpc>
              <a:spcBef>
                <a:spcPts val="0"/>
              </a:spcBef>
              <a:buNone/>
              <a:defRPr sz="2400">
                <a:solidFill>
                  <a:schemeClr val="accent1"/>
                </a:solidFill>
              </a:defRPr>
            </a:lvl5pPr>
            <a:lvl6pPr marL="0" indent="0" algn="ctr">
              <a:lnSpc>
                <a:spcPct val="100000"/>
              </a:lnSpc>
              <a:spcBef>
                <a:spcPts val="0"/>
              </a:spcBef>
              <a:buNone/>
              <a:defRPr sz="2400">
                <a:solidFill>
                  <a:schemeClr val="accent1"/>
                </a:solidFill>
              </a:defRPr>
            </a:lvl6pPr>
            <a:lvl7pPr marL="0" indent="0" algn="ctr">
              <a:lnSpc>
                <a:spcPct val="100000"/>
              </a:lnSpc>
              <a:spcBef>
                <a:spcPts val="0"/>
              </a:spcBef>
              <a:buNone/>
              <a:defRPr sz="2400">
                <a:solidFill>
                  <a:schemeClr val="accent1"/>
                </a:solidFill>
              </a:defRPr>
            </a:lvl7pPr>
            <a:lvl8pPr marL="0" indent="0" algn="ctr">
              <a:lnSpc>
                <a:spcPct val="100000"/>
              </a:lnSpc>
              <a:spcBef>
                <a:spcPts val="0"/>
              </a:spcBef>
              <a:buNone/>
              <a:defRPr sz="2400">
                <a:solidFill>
                  <a:schemeClr val="accent1"/>
                </a:solidFill>
              </a:defRPr>
            </a:lvl8pPr>
            <a:lvl9pPr marL="0" indent="0" algn="ctr">
              <a:lnSpc>
                <a:spcPct val="100000"/>
              </a:lnSpc>
              <a:spcBef>
                <a:spcPts val="0"/>
              </a:spcBef>
              <a:buNone/>
              <a:defRPr sz="2400">
                <a:solidFill>
                  <a:schemeClr val="accent1"/>
                </a:solidFill>
              </a:defRPr>
            </a:lvl9pPr>
          </a:lstStyle>
          <a:p>
            <a:pPr lvl="0"/>
            <a:r>
              <a:t>Edit Master text styles</a:t>
            </a:r>
          </a:p>
        </p:txBody>
      </p:sp>
      <p:sp>
        <p:nvSpPr>
          <p:cNvPr id="32" name="Text Placeholder 10"/>
          <p:cNvSpPr>
            <a:spLocks noGrp="1"/>
          </p:cNvSpPr>
          <p:nvPr>
            <p:ph type="body" sz="quarter" idx="26"/>
          </p:nvPr>
        </p:nvSpPr>
        <p:spPr>
          <a:xfrm>
            <a:off x="4490019" y="3706926"/>
            <a:ext cx="3211963" cy="1620596"/>
          </a:xfrm>
        </p:spPr>
        <p:txBody>
          <a:bodyPr anchor="t" anchorCtr="1">
            <a:noAutofit/>
          </a:bodyPr>
          <a:lstStyle>
            <a:lvl1pPr>
              <a:defRPr sz="1800"/>
            </a:lvl1pPr>
            <a:lvl2pPr marL="463550" indent="-228600">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t>Edit Master text styles</a:t>
            </a:r>
          </a:p>
          <a:p>
            <a:pPr lvl="1"/>
            <a:r>
              <a:t>Second level</a:t>
            </a:r>
          </a:p>
        </p:txBody>
      </p:sp>
      <p:sp>
        <p:nvSpPr>
          <p:cNvPr id="20" name="Media Placeholder 17"/>
          <p:cNvSpPr>
            <a:spLocks noGrp="1"/>
          </p:cNvSpPr>
          <p:nvPr>
            <p:ph type="media" sz="quarter" idx="31" hasCustomPrompt="1"/>
          </p:nvPr>
        </p:nvSpPr>
        <p:spPr>
          <a:xfrm>
            <a:off x="8097480" y="1647655"/>
            <a:ext cx="12192" cy="3566160"/>
          </a:xfrm>
          <a:solidFill>
            <a:schemeClr val="tx2"/>
          </a:solidFill>
        </p:spPr>
        <p:txBody>
          <a:bodyPr vert="horz" lIns="91440" tIns="45720" rIns="91440" bIns="45720" rtlCol="0">
            <a:normAutofit/>
          </a:bodyPr>
          <a:lstStyle>
            <a:lvl1pPr>
              <a:defRPr sz="100"/>
            </a:lvl1pPr>
          </a:lstStyle>
          <a:p>
            <a:pPr marL="0" lvl="0" indent="0">
              <a:buNone/>
            </a:pPr>
            <a:r>
              <a:t> </a:t>
            </a:r>
          </a:p>
        </p:txBody>
      </p:sp>
      <p:sp>
        <p:nvSpPr>
          <p:cNvPr id="27" name="Picture Placeholder 6"/>
          <p:cNvSpPr>
            <a:spLocks noGrp="1"/>
          </p:cNvSpPr>
          <p:nvPr>
            <p:ph type="pic" sz="quarter" idx="22"/>
          </p:nvPr>
        </p:nvSpPr>
        <p:spPr>
          <a:xfrm>
            <a:off x="9551844" y="1479567"/>
            <a:ext cx="1143000" cy="1144508"/>
          </a:xfrm>
        </p:spPr>
        <p:txBody>
          <a:bodyPr tIns="182880">
            <a:noAutofit/>
          </a:bodyPr>
          <a:lstStyle>
            <a:lvl1pPr marL="0" indent="0" algn="ctr">
              <a:buNone/>
              <a:defRPr/>
            </a:lvl1pPr>
          </a:lstStyle>
          <a:p>
            <a:r>
              <a:t>Click icon to add picture</a:t>
            </a:r>
          </a:p>
        </p:txBody>
      </p:sp>
      <p:sp>
        <p:nvSpPr>
          <p:cNvPr id="31" name="Text Placeholder 13"/>
          <p:cNvSpPr>
            <a:spLocks noGrp="1"/>
          </p:cNvSpPr>
          <p:nvPr>
            <p:ph type="body" sz="quarter" idx="24"/>
          </p:nvPr>
        </p:nvSpPr>
        <p:spPr>
          <a:xfrm>
            <a:off x="8519204" y="2841099"/>
            <a:ext cx="3208277" cy="761882"/>
          </a:xfrm>
        </p:spPr>
        <p:txBody>
          <a:bodyPr>
            <a:noAutofit/>
          </a:bodyPr>
          <a:lstStyle>
            <a:lvl1pPr marL="0" indent="0" algn="ctr">
              <a:lnSpc>
                <a:spcPct val="100000"/>
              </a:lnSpc>
              <a:spcBef>
                <a:spcPts val="0"/>
              </a:spcBef>
              <a:buNone/>
              <a:defRPr sz="2400">
                <a:solidFill>
                  <a:schemeClr val="tx1"/>
                </a:solidFill>
              </a:defRPr>
            </a:lvl1pPr>
            <a:lvl2pPr marL="0" indent="0" algn="ctr">
              <a:lnSpc>
                <a:spcPct val="100000"/>
              </a:lnSpc>
              <a:spcBef>
                <a:spcPts val="0"/>
              </a:spcBef>
              <a:buNone/>
              <a:defRPr sz="2400">
                <a:solidFill>
                  <a:schemeClr val="accent2"/>
                </a:solidFill>
              </a:defRPr>
            </a:lvl2pPr>
            <a:lvl3pPr marL="0" indent="0" algn="ctr">
              <a:lnSpc>
                <a:spcPct val="100000"/>
              </a:lnSpc>
              <a:spcBef>
                <a:spcPts val="0"/>
              </a:spcBef>
              <a:buNone/>
              <a:defRPr sz="2400">
                <a:solidFill>
                  <a:schemeClr val="accent2"/>
                </a:solidFill>
              </a:defRPr>
            </a:lvl3pPr>
            <a:lvl4pPr marL="0" indent="0" algn="ctr">
              <a:lnSpc>
                <a:spcPct val="100000"/>
              </a:lnSpc>
              <a:spcBef>
                <a:spcPts val="0"/>
              </a:spcBef>
              <a:buNone/>
              <a:defRPr sz="2400">
                <a:solidFill>
                  <a:schemeClr val="accent2"/>
                </a:solidFill>
              </a:defRPr>
            </a:lvl4pPr>
            <a:lvl5pPr marL="0" indent="0" algn="ctr">
              <a:lnSpc>
                <a:spcPct val="100000"/>
              </a:lnSpc>
              <a:spcBef>
                <a:spcPts val="0"/>
              </a:spcBef>
              <a:buNone/>
              <a:defRPr sz="2400">
                <a:solidFill>
                  <a:schemeClr val="accent2"/>
                </a:solidFill>
              </a:defRPr>
            </a:lvl5pPr>
            <a:lvl6pPr marL="0" indent="0" algn="ctr">
              <a:lnSpc>
                <a:spcPct val="100000"/>
              </a:lnSpc>
              <a:spcBef>
                <a:spcPts val="0"/>
              </a:spcBef>
              <a:buNone/>
              <a:defRPr sz="2400">
                <a:solidFill>
                  <a:schemeClr val="accent2"/>
                </a:solidFill>
              </a:defRPr>
            </a:lvl6pPr>
            <a:lvl7pPr marL="0" indent="0" algn="ctr">
              <a:lnSpc>
                <a:spcPct val="100000"/>
              </a:lnSpc>
              <a:spcBef>
                <a:spcPts val="0"/>
              </a:spcBef>
              <a:buNone/>
              <a:defRPr sz="2400">
                <a:solidFill>
                  <a:schemeClr val="accent2"/>
                </a:solidFill>
              </a:defRPr>
            </a:lvl7pPr>
            <a:lvl8pPr marL="0" indent="0" algn="ctr">
              <a:lnSpc>
                <a:spcPct val="100000"/>
              </a:lnSpc>
              <a:spcBef>
                <a:spcPts val="0"/>
              </a:spcBef>
              <a:buNone/>
              <a:defRPr sz="2400">
                <a:solidFill>
                  <a:schemeClr val="accent2"/>
                </a:solidFill>
              </a:defRPr>
            </a:lvl8pPr>
            <a:lvl9pPr marL="0" indent="0" algn="ctr">
              <a:lnSpc>
                <a:spcPct val="100000"/>
              </a:lnSpc>
              <a:spcBef>
                <a:spcPts val="0"/>
              </a:spcBef>
              <a:buNone/>
              <a:defRPr sz="2400">
                <a:solidFill>
                  <a:schemeClr val="accent2"/>
                </a:solidFill>
              </a:defRPr>
            </a:lvl9pPr>
          </a:lstStyle>
          <a:p>
            <a:pPr lvl="0"/>
            <a:r>
              <a:t>Edit Master text styles</a:t>
            </a:r>
          </a:p>
        </p:txBody>
      </p:sp>
      <p:sp>
        <p:nvSpPr>
          <p:cNvPr id="33" name="Text Placeholder 10"/>
          <p:cNvSpPr>
            <a:spLocks noGrp="1"/>
          </p:cNvSpPr>
          <p:nvPr>
            <p:ph type="body" sz="quarter" idx="27"/>
          </p:nvPr>
        </p:nvSpPr>
        <p:spPr>
          <a:xfrm>
            <a:off x="8515519" y="3706926"/>
            <a:ext cx="3211963" cy="1620596"/>
          </a:xfrm>
        </p:spPr>
        <p:txBody>
          <a:bodyPr anchor="t" anchorCtr="1">
            <a:noAutofit/>
          </a:bodyPr>
          <a:lstStyle>
            <a:lvl1pPr>
              <a:defRPr sz="1800"/>
            </a:lvl1pPr>
            <a:lvl2pPr marL="463550" indent="-228600">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t>Edit Master text styles</a:t>
            </a:r>
          </a:p>
          <a:p>
            <a:pPr lvl="1"/>
            <a:r>
              <a:t>Second level</a:t>
            </a:r>
          </a:p>
        </p:txBody>
      </p:sp>
      <p:sp>
        <p:nvSpPr>
          <p:cNvPr id="8" name="Text Placeholder 7"/>
          <p:cNvSpPr>
            <a:spLocks noGrp="1"/>
          </p:cNvSpPr>
          <p:nvPr>
            <p:ph type="body" sz="quarter" idx="32"/>
          </p:nvPr>
        </p:nvSpPr>
        <p:spPr>
          <a:xfrm>
            <a:off x="879386" y="5572328"/>
            <a:ext cx="10433229" cy="608299"/>
          </a:xfrm>
          <a:prstGeom prst="leftRightArrow">
            <a:avLst>
              <a:gd name="adj1" fmla="val 100000"/>
              <a:gd name="adj2" fmla="val 50000"/>
            </a:avLst>
          </a:prstGeom>
          <a:solidFill>
            <a:schemeClr val="tx2"/>
          </a:solidFill>
        </p:spPr>
        <p:txBody>
          <a:bodyPr anchor="ctr">
            <a:normAutofit/>
          </a:bodyPr>
          <a:lstStyle>
            <a:lvl1pPr marL="0" indent="0" algn="ctr">
              <a:lnSpc>
                <a:spcPct val="100000"/>
              </a:lnSpc>
              <a:spcBef>
                <a:spcPts val="0"/>
              </a:spcBef>
              <a:buNone/>
              <a:defRPr sz="2400">
                <a:solidFill>
                  <a:schemeClr val="bg1"/>
                </a:solidFill>
              </a:defRPr>
            </a:lvl1pPr>
            <a:lvl2pPr marL="0" indent="0" algn="ctr">
              <a:lnSpc>
                <a:spcPct val="100000"/>
              </a:lnSpc>
              <a:spcBef>
                <a:spcPts val="0"/>
              </a:spcBef>
              <a:buNone/>
              <a:defRPr>
                <a:solidFill>
                  <a:schemeClr val="bg1"/>
                </a:solidFill>
              </a:defRPr>
            </a:lvl2pPr>
            <a:lvl3pPr marL="0" indent="0" algn="ctr">
              <a:lnSpc>
                <a:spcPct val="100000"/>
              </a:lnSpc>
              <a:spcBef>
                <a:spcPts val="0"/>
              </a:spcBef>
              <a:buNone/>
              <a:defRPr>
                <a:solidFill>
                  <a:schemeClr val="bg1"/>
                </a:solidFill>
              </a:defRPr>
            </a:lvl3pPr>
            <a:lvl4pPr marL="0" indent="0" algn="ctr">
              <a:lnSpc>
                <a:spcPct val="100000"/>
              </a:lnSpc>
              <a:spcBef>
                <a:spcPts val="0"/>
              </a:spcBef>
              <a:buNone/>
              <a:defRPr>
                <a:solidFill>
                  <a:schemeClr val="bg1"/>
                </a:solidFill>
              </a:defRPr>
            </a:lvl4pPr>
            <a:lvl5pPr marL="0" indent="0" algn="ctr">
              <a:lnSpc>
                <a:spcPct val="100000"/>
              </a:lnSpc>
              <a:spcBef>
                <a:spcPts val="0"/>
              </a:spcBef>
              <a:buNone/>
              <a:defRPr>
                <a:solidFill>
                  <a:schemeClr val="bg1"/>
                </a:solidFill>
              </a:defRPr>
            </a:lvl5pPr>
            <a:lvl6pPr marL="0" indent="0" algn="ctr">
              <a:lnSpc>
                <a:spcPct val="100000"/>
              </a:lnSpc>
              <a:spcBef>
                <a:spcPts val="0"/>
              </a:spcBef>
              <a:buNone/>
              <a:defRPr>
                <a:solidFill>
                  <a:schemeClr val="bg1"/>
                </a:solidFill>
              </a:defRPr>
            </a:lvl6pPr>
            <a:lvl7pPr marL="0" indent="0" algn="ctr">
              <a:lnSpc>
                <a:spcPct val="100000"/>
              </a:lnSpc>
              <a:spcBef>
                <a:spcPts val="0"/>
              </a:spcBef>
              <a:buNone/>
              <a:defRPr>
                <a:solidFill>
                  <a:schemeClr val="bg1"/>
                </a:solidFill>
              </a:defRPr>
            </a:lvl7pPr>
            <a:lvl8pPr marL="0" indent="0" algn="ctr">
              <a:lnSpc>
                <a:spcPct val="100000"/>
              </a:lnSpc>
              <a:spcBef>
                <a:spcPts val="0"/>
              </a:spcBef>
              <a:buNone/>
              <a:defRPr>
                <a:solidFill>
                  <a:schemeClr val="bg1"/>
                </a:solidFill>
              </a:defRPr>
            </a:lvl8pPr>
            <a:lvl9pPr marL="0" indent="0" algn="ctr">
              <a:lnSpc>
                <a:spcPct val="100000"/>
              </a:lnSpc>
              <a:spcBef>
                <a:spcPts val="0"/>
              </a:spcBef>
              <a:buNone/>
              <a:defRPr>
                <a:solidFill>
                  <a:schemeClr val="bg1"/>
                </a:solidFill>
              </a:defRPr>
            </a:lvl9pPr>
          </a:lstStyle>
          <a:p>
            <a:pPr lvl="0"/>
            <a:r>
              <a:rPr lang="en-US"/>
              <a:t>Edit Master text styles</a:t>
            </a:r>
          </a:p>
        </p:txBody>
      </p:sp>
    </p:spTree>
    <p:extLst>
      <p:ext uri="{BB962C8B-B14F-4D97-AF65-F5344CB8AC3E}">
        <p14:creationId xmlns:p14="http://schemas.microsoft.com/office/powerpoint/2010/main" val="578913241"/>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2 Content w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629848" y="1523998"/>
            <a:ext cx="6583680" cy="1737360"/>
          </a:xfrm>
        </p:spPr>
        <p:txBody>
          <a:bodyPr>
            <a:noAutofit/>
          </a:bodyPr>
          <a:lstStyle/>
          <a:p>
            <a:pPr lvl="0"/>
            <a:r>
              <a:t>Edit Master text styles</a:t>
            </a:r>
          </a:p>
          <a:p>
            <a:pPr lvl="1"/>
            <a:r>
              <a:t>Second level</a:t>
            </a:r>
          </a:p>
          <a:p>
            <a:pPr lvl="2"/>
            <a:r>
              <a:t>Third level</a:t>
            </a:r>
          </a:p>
        </p:txBody>
      </p:sp>
      <p:sp>
        <p:nvSpPr>
          <p:cNvPr id="9" name="Media Placeholder 2"/>
          <p:cNvSpPr>
            <a:spLocks noGrp="1"/>
          </p:cNvSpPr>
          <p:nvPr>
            <p:ph type="media" sz="quarter" idx="31" hasCustomPrompt="1"/>
          </p:nvPr>
        </p:nvSpPr>
        <p:spPr>
          <a:xfrm>
            <a:off x="642939" y="3555149"/>
            <a:ext cx="6583680" cy="9144"/>
          </a:xfrm>
          <a:prstGeom prst="rect">
            <a:avLst/>
          </a:prstGeom>
          <a:solidFill>
            <a:srgbClr val="FF6600"/>
          </a:solidFill>
        </p:spPr>
        <p:txBody>
          <a:bodyPr/>
          <a:lstStyle>
            <a:lvl1pPr marL="0" indent="0">
              <a:buNone/>
              <a:defRPr/>
            </a:lvl1pPr>
          </a:lstStyle>
          <a:p>
            <a:r>
              <a:t> </a:t>
            </a:r>
          </a:p>
        </p:txBody>
      </p:sp>
      <p:sp>
        <p:nvSpPr>
          <p:cNvPr id="4" name="Content Placeholder 3"/>
          <p:cNvSpPr>
            <a:spLocks noGrp="1"/>
          </p:cNvSpPr>
          <p:nvPr>
            <p:ph sz="half" idx="2"/>
          </p:nvPr>
        </p:nvSpPr>
        <p:spPr>
          <a:xfrm>
            <a:off x="609600" y="3867923"/>
            <a:ext cx="6583680" cy="1737360"/>
          </a:xfrm>
        </p:spPr>
        <p:txBody>
          <a:bodyPr>
            <a:noAutofit/>
          </a:bodyPr>
          <a:lstStyle/>
          <a:p>
            <a:pPr lvl="0"/>
            <a:r>
              <a:t>Edit Master text styles</a:t>
            </a:r>
          </a:p>
          <a:p>
            <a:pPr lvl="1"/>
            <a:r>
              <a:t>Second level</a:t>
            </a:r>
          </a:p>
          <a:p>
            <a:pPr lvl="2"/>
            <a:r>
              <a:t>Third level</a:t>
            </a:r>
          </a:p>
        </p:txBody>
      </p:sp>
      <p:sp>
        <p:nvSpPr>
          <p:cNvPr id="15" name="Picture Placeholder 14"/>
          <p:cNvSpPr>
            <a:spLocks noGrp="1"/>
          </p:cNvSpPr>
          <p:nvPr>
            <p:ph type="pic" sz="quarter" idx="32"/>
          </p:nvPr>
        </p:nvSpPr>
        <p:spPr>
          <a:xfrm>
            <a:off x="7574507" y="1523999"/>
            <a:ext cx="3906293" cy="4114800"/>
          </a:xfrm>
          <a:blipFill>
            <a:blip r:embed="rId2"/>
            <a:stretch>
              <a:fillRect/>
            </a:stretch>
          </a:blipFill>
          <a:effectLst>
            <a:outerShdw blurRad="50800" dist="38100" dir="2700000" algn="tl" rotWithShape="0">
              <a:prstClr val="black">
                <a:alpha val="40000"/>
              </a:prstClr>
            </a:outerShdw>
          </a:effectLst>
        </p:spPr>
        <p:txBody>
          <a:bodyPr tIns="1463040">
            <a:noAutofit/>
          </a:bodyPr>
          <a:lstStyle>
            <a:lvl1pPr marL="0" indent="0" algn="ctr">
              <a:buNone/>
              <a:defRPr/>
            </a:lvl1pPr>
          </a:lstStyle>
          <a:p>
            <a:r>
              <a:t>Click icon to add picture</a:t>
            </a:r>
          </a:p>
        </p:txBody>
      </p:sp>
      <p:sp>
        <p:nvSpPr>
          <p:cNvPr id="5" name="Date Placeholder 4"/>
          <p:cNvSpPr>
            <a:spLocks noGrp="1"/>
          </p:cNvSpPr>
          <p:nvPr>
            <p:ph type="dt" sz="half" idx="10"/>
          </p:nvPr>
        </p:nvSpPr>
        <p:spPr/>
        <p:txBody>
          <a:bodyPr/>
          <a:lstStyle/>
          <a:p>
            <a:r>
              <a:t>Date</a:t>
            </a: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A4239FC-D220-4325-836E-4E6B32FBCBE1}" type="slidenum">
              <a:rPr/>
              <a:t>‹#›</a:t>
            </a:fld>
            <a:endParaRPr/>
          </a:p>
        </p:txBody>
      </p:sp>
    </p:spTree>
    <p:extLst>
      <p:ext uri="{BB962C8B-B14F-4D97-AF65-F5344CB8AC3E}">
        <p14:creationId xmlns:p14="http://schemas.microsoft.com/office/powerpoint/2010/main" val="305142545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Picture (Add Your Ow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sp>
        <p:nvSpPr>
          <p:cNvPr id="7" name="Picture Placeholder 6"/>
          <p:cNvSpPr>
            <a:spLocks noGrp="1"/>
          </p:cNvSpPr>
          <p:nvPr>
            <p:ph type="pic" sz="quarter" idx="13"/>
          </p:nvPr>
        </p:nvSpPr>
        <p:spPr>
          <a:xfrm>
            <a:off x="0" y="1130021"/>
            <a:ext cx="12192000" cy="5194579"/>
          </a:xfrm>
          <a:solidFill>
            <a:srgbClr val="E6E6E6"/>
          </a:solidFill>
        </p:spPr>
        <p:txBody>
          <a:bodyPr tIns="1828800"/>
          <a:lstStyle>
            <a:lvl1pPr marL="0" indent="0" algn="ctr">
              <a:buNone/>
              <a:defRPr/>
            </a:lvl1pPr>
          </a:lstStyle>
          <a:p>
            <a:r>
              <a:t>Click icon to add picture</a:t>
            </a:r>
          </a:p>
        </p:txBody>
      </p:sp>
    </p:spTree>
    <p:extLst>
      <p:ext uri="{BB962C8B-B14F-4D97-AF65-F5344CB8AC3E}">
        <p14:creationId xmlns:p14="http://schemas.microsoft.com/office/powerpoint/2010/main" val="837240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Q&amp;A">
    <p:bg>
      <p:bgPr>
        <a:solidFill>
          <a:srgbClr val="F2F2F2"/>
        </a:solidFill>
        <a:effectLst/>
      </p:bgPr>
    </p:bg>
    <p:spTree>
      <p:nvGrpSpPr>
        <p:cNvPr id="1" name=""/>
        <p:cNvGrpSpPr/>
        <p:nvPr/>
      </p:nvGrpSpPr>
      <p:grpSpPr>
        <a:xfrm>
          <a:off x="0" y="0"/>
          <a:ext cx="0" cy="0"/>
          <a:chOff x="0" y="0"/>
          <a:chExt cx="0" cy="0"/>
        </a:xfrm>
      </p:grpSpPr>
      <p:sp>
        <p:nvSpPr>
          <p:cNvPr id="7" name="Rectangle 6"/>
          <p:cNvSpPr/>
          <p:nvPr/>
        </p:nvSpPr>
        <p:spPr bwMode="ltGray">
          <a:xfrm>
            <a:off x="0" y="1"/>
            <a:ext cx="12192000" cy="6324779"/>
          </a:xfrm>
          <a:prstGeom prst="rect">
            <a:avLst/>
          </a:prstGeom>
          <a:solidFill>
            <a:srgbClr val="5959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b="0" i="0">
              <a:latin typeface="+mn-lt"/>
            </a:endParaRP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sp>
        <p:nvSpPr>
          <p:cNvPr id="6" name="TextBox 5"/>
          <p:cNvSpPr txBox="1"/>
          <p:nvPr/>
        </p:nvSpPr>
        <p:spPr>
          <a:xfrm>
            <a:off x="482600" y="2678715"/>
            <a:ext cx="11226800" cy="1015663"/>
          </a:xfrm>
          <a:prstGeom prst="rect">
            <a:avLst/>
          </a:prstGeom>
          <a:noFill/>
        </p:spPr>
        <p:txBody>
          <a:bodyPr wrap="square" rtlCol="0" anchor="ctr">
            <a:noAutofit/>
          </a:bodyPr>
          <a:lstStyle/>
          <a:p>
            <a:pPr algn="ctr"/>
            <a:r>
              <a:rPr sz="6000"/>
              <a:t>Q&amp;A</a:t>
            </a:r>
          </a:p>
        </p:txBody>
      </p:sp>
    </p:spTree>
    <p:extLst>
      <p:ext uri="{BB962C8B-B14F-4D97-AF65-F5344CB8AC3E}">
        <p14:creationId xmlns:p14="http://schemas.microsoft.com/office/powerpoint/2010/main" val="516791698"/>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hank You">
    <p:bg>
      <p:bgPr>
        <a:solidFill>
          <a:srgbClr val="F2F2F2"/>
        </a:solidFill>
        <a:effectLst/>
      </p:bgPr>
    </p:bg>
    <p:spTree>
      <p:nvGrpSpPr>
        <p:cNvPr id="1" name=""/>
        <p:cNvGrpSpPr/>
        <p:nvPr/>
      </p:nvGrpSpPr>
      <p:grpSpPr>
        <a:xfrm>
          <a:off x="0" y="0"/>
          <a:ext cx="0" cy="0"/>
          <a:chOff x="0" y="0"/>
          <a:chExt cx="0" cy="0"/>
        </a:xfrm>
      </p:grpSpPr>
      <p:sp>
        <p:nvSpPr>
          <p:cNvPr id="7" name="Rectangle 6"/>
          <p:cNvSpPr/>
          <p:nvPr/>
        </p:nvSpPr>
        <p:spPr bwMode="ltGray">
          <a:xfrm>
            <a:off x="0" y="1"/>
            <a:ext cx="12192000" cy="632477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b="0" i="0">
              <a:latin typeface="+mn-lt"/>
            </a:endParaRP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sp>
        <p:nvSpPr>
          <p:cNvPr id="6" name="TextBox 5"/>
          <p:cNvSpPr txBox="1"/>
          <p:nvPr/>
        </p:nvSpPr>
        <p:spPr>
          <a:xfrm>
            <a:off x="482600" y="2678715"/>
            <a:ext cx="11226800" cy="1015663"/>
          </a:xfrm>
          <a:prstGeom prst="rect">
            <a:avLst/>
          </a:prstGeom>
          <a:noFill/>
        </p:spPr>
        <p:txBody>
          <a:bodyPr wrap="square" rtlCol="0" anchor="ctr">
            <a:noAutofit/>
          </a:bodyPr>
          <a:lstStyle/>
          <a:p>
            <a:pPr algn="ctr"/>
            <a:r>
              <a:rPr sz="6000"/>
              <a:t>Thank You!</a:t>
            </a:r>
          </a:p>
        </p:txBody>
      </p:sp>
    </p:spTree>
    <p:extLst>
      <p:ext uri="{BB962C8B-B14F-4D97-AF65-F5344CB8AC3E}">
        <p14:creationId xmlns:p14="http://schemas.microsoft.com/office/powerpoint/2010/main" val="419939834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Blue">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bwMode="ltGray">
          <a:xfrm>
            <a:off x="0" y="1"/>
            <a:ext cx="12192000" cy="632477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b="0" i="0">
              <a:latin typeface="+mn-lt"/>
            </a:endParaRPr>
          </a:p>
        </p:txBody>
      </p:sp>
      <p:sp>
        <p:nvSpPr>
          <p:cNvPr id="2" name="Title 1"/>
          <p:cNvSpPr>
            <a:spLocks noGrp="1"/>
          </p:cNvSpPr>
          <p:nvPr>
            <p:ph type="title" hasCustomPrompt="1"/>
          </p:nvPr>
        </p:nvSpPr>
        <p:spPr>
          <a:xfrm>
            <a:off x="1671460" y="2663408"/>
            <a:ext cx="7067339" cy="1041064"/>
          </a:xfrm>
        </p:spPr>
        <p:txBody>
          <a:bodyPr anchor="ctr">
            <a:noAutofit/>
          </a:bodyPr>
          <a:lstStyle>
            <a:lvl1pPr>
              <a:defRPr sz="3200"/>
            </a:lvl1pPr>
          </a:lstStyle>
          <a:p>
            <a:r>
              <a:t>Section Divider Slide</a:t>
            </a:r>
            <a:br>
              <a:rPr/>
            </a:br>
            <a:r>
              <a:t>(32 pt Title Case)</a:t>
            </a: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cxnSp>
        <p:nvCxnSpPr>
          <p:cNvPr id="6" name="Straight Connector 5"/>
          <p:cNvCxnSpPr/>
          <p:nvPr/>
        </p:nvCxnSpPr>
        <p:spPr>
          <a:xfrm>
            <a:off x="1237540" y="2343151"/>
            <a:ext cx="0" cy="1743075"/>
          </a:xfrm>
          <a:prstGeom prst="line">
            <a:avLst/>
          </a:prstGeom>
          <a:ln w="1270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3571263"/>
      </p:ext>
    </p:extLst>
  </p:cSld>
  <p:clrMapOvr>
    <a:overrideClrMapping bg1="dk1" tx1="lt1" bg2="dk2" tx2="lt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r>
              <a:t>Date</a:t>
            </a: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A4239FC-D220-4325-836E-4E6B32FBCBE1}" type="slidenum">
              <a:rPr/>
              <a:t>‹#›</a:t>
            </a:fld>
            <a:endParaRPr/>
          </a:p>
        </p:txBody>
      </p:sp>
    </p:spTree>
    <p:extLst>
      <p:ext uri="{BB962C8B-B14F-4D97-AF65-F5344CB8AC3E}">
        <p14:creationId xmlns:p14="http://schemas.microsoft.com/office/powerpoint/2010/main" val="83611863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t>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r>
              <a:t>Date</a:t>
            </a: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A4239FC-D220-4325-836E-4E6B32FBCBE1}" type="slidenum">
              <a:rPr/>
              <a:t>‹#›</a:t>
            </a:fld>
            <a:endParaRPr/>
          </a:p>
        </p:txBody>
      </p:sp>
    </p:spTree>
    <p:extLst>
      <p:ext uri="{BB962C8B-B14F-4D97-AF65-F5344CB8AC3E}">
        <p14:creationId xmlns:p14="http://schemas.microsoft.com/office/powerpoint/2010/main" val="29363771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Title with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10" name="Content Placeholder 9"/>
          <p:cNvSpPr>
            <a:spLocks noGrp="1"/>
          </p:cNvSpPr>
          <p:nvPr>
            <p:ph sz="quarter" idx="12"/>
          </p:nvPr>
        </p:nvSpPr>
        <p:spPr>
          <a:xfrm>
            <a:off x="719836" y="1333500"/>
            <a:ext cx="10668000" cy="4800600"/>
          </a:xfrm>
        </p:spPr>
        <p:txBody>
          <a:bodyPr/>
          <a:lstStyle>
            <a:lvl1pPr marL="228600" marR="0" indent="-228600" algn="l" defTabSz="914400" rtl="0" eaLnBrk="1" fontAlgn="auto" latinLnBrk="0" hangingPunct="1">
              <a:lnSpc>
                <a:spcPct val="100000"/>
              </a:lnSpc>
              <a:spcBef>
                <a:spcPct val="20000"/>
              </a:spcBef>
              <a:spcAft>
                <a:spcPts val="0"/>
              </a:spcAft>
              <a:buClrTx/>
              <a:buSzPct val="90000"/>
              <a:buFont typeface="Arial" pitchFamily="34" charset="0"/>
              <a:buChar char="•"/>
              <a:tabLst/>
              <a:defRPr>
                <a:latin typeface="Arial" pitchFamily="34" charset="0"/>
                <a:cs typeface="Arial" pitchFamily="34" charset="0"/>
              </a:defRPr>
            </a:lvl1pPr>
            <a:lvl2pPr marL="457200" marR="0" indent="-223838" algn="l" defTabSz="914400" rtl="0" eaLnBrk="1" fontAlgn="auto" latinLnBrk="0" hangingPunct="1">
              <a:lnSpc>
                <a:spcPct val="100000"/>
              </a:lnSpc>
              <a:spcBef>
                <a:spcPct val="20000"/>
              </a:spcBef>
              <a:spcAft>
                <a:spcPts val="0"/>
              </a:spcAft>
              <a:buClrTx/>
              <a:buSzPct val="80000"/>
              <a:buFont typeface="Arial" pitchFamily="34" charset="0"/>
              <a:buChar char="•"/>
              <a:tabLst/>
              <a:defRPr>
                <a:latin typeface="Arial" pitchFamily="34" charset="0"/>
                <a:cs typeface="Arial" pitchFamily="34" charset="0"/>
              </a:defRPr>
            </a:lvl2pPr>
            <a:lvl3pPr marL="627063" marR="0" indent="-169863" algn="l" defTabSz="914400" rtl="0" eaLnBrk="1" fontAlgn="auto" latinLnBrk="0" hangingPunct="1">
              <a:lnSpc>
                <a:spcPct val="100000"/>
              </a:lnSpc>
              <a:spcBef>
                <a:spcPct val="20000"/>
              </a:spcBef>
              <a:spcAft>
                <a:spcPts val="0"/>
              </a:spcAft>
              <a:buClrTx/>
              <a:buSzPct val="90000"/>
              <a:buFont typeface="Arial" pitchFamily="34" charset="0"/>
              <a:buChar char="•"/>
              <a:tabLst/>
              <a:defRPr>
                <a:latin typeface="Arial" pitchFamily="34" charset="0"/>
                <a:cs typeface="Arial" pitchFamily="34" charset="0"/>
              </a:defRPr>
            </a:lvl3pPr>
            <a:lvl4pPr>
              <a:spcAft>
                <a:spcPts val="480"/>
              </a:spcAft>
              <a:buClr>
                <a:srgbClr val="333333"/>
              </a:buClr>
              <a:buFont typeface="Courier New" pitchFamily="49" charset="0"/>
              <a:buChar char="o"/>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247667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Date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BA4239FC-D220-4325-836E-4E6B32FBCBE1}" type="slidenum">
              <a:rPr lang="en-US" smtClean="0"/>
              <a:pPr/>
              <a:t>‹#›</a:t>
            </a:fld>
            <a:endParaRPr lang="en-US"/>
          </a:p>
        </p:txBody>
      </p:sp>
    </p:spTree>
    <p:extLst>
      <p:ext uri="{BB962C8B-B14F-4D97-AF65-F5344CB8AC3E}">
        <p14:creationId xmlns:p14="http://schemas.microsoft.com/office/powerpoint/2010/main" val="861365247"/>
      </p:ext>
    </p:extLst>
  </p:cSld>
  <p:clrMapOvr>
    <a:masterClrMapping/>
  </p:clrMapOvr>
  <p:hf hdr="0" ftr="0"/>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Date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239FC-D220-4325-836E-4E6B32FBCBE1}" type="slidenum">
              <a:rPr lang="en-US" smtClean="0"/>
              <a:t>‹#›</a:t>
            </a:fld>
            <a:endParaRPr lang="en-US"/>
          </a:p>
        </p:txBody>
      </p:sp>
      <p:sp>
        <p:nvSpPr>
          <p:cNvPr id="11" name="Do not remove" hidden="1">
            <a:extLst>
              <a:ext uri="{FF2B5EF4-FFF2-40B4-BE49-F238E27FC236}">
                <a16:creationId xmlns:a16="http://schemas.microsoft.com/office/drawing/2014/main" id="{6B62C202-CD0A-4CFF-84D2-37DFAC1382A6}"/>
              </a:ext>
            </a:extLst>
          </p:cNvPr>
          <p:cNvSpPr/>
          <p:nvPr userDrawn="1">
            <p:custDataLst>
              <p:tags r:id="rId1"/>
            </p:custDataLst>
          </p:nvPr>
        </p:nvSpPr>
        <p:spPr>
          <a:xfrm>
            <a:off x="0" y="0"/>
            <a:ext cx="12700" cy="12700"/>
          </a:xfrm>
          <a:prstGeom prst="octagon">
            <a:avLst/>
          </a:prstGeom>
          <a:noFill/>
          <a:ln>
            <a:noFill/>
          </a:ln>
          <a:effectLst/>
          <a:extLst>
            <a:ext uri="{909E8E84-426E-40DD-AFC4-6F175D3DCCD1}">
              <a14:hiddenFill xmlns:a14="http://schemas.microsoft.com/office/drawing/2010/main">
                <a:solidFill>
                  <a:schemeClr val="accent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p>
        </p:txBody>
      </p:sp>
    </p:spTree>
    <p:extLst>
      <p:ext uri="{BB962C8B-B14F-4D97-AF65-F5344CB8AC3E}">
        <p14:creationId xmlns:p14="http://schemas.microsoft.com/office/powerpoint/2010/main" val="72279970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Date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BA4239FC-D220-4325-836E-4E6B32FBCBE1}" type="slidenum">
              <a:rPr lang="en-US" smtClean="0"/>
              <a:pPr/>
              <a:t>‹#›</a:t>
            </a:fld>
            <a:endParaRPr lang="en-US"/>
          </a:p>
        </p:txBody>
      </p:sp>
    </p:spTree>
    <p:extLst>
      <p:ext uri="{BB962C8B-B14F-4D97-AF65-F5344CB8AC3E}">
        <p14:creationId xmlns:p14="http://schemas.microsoft.com/office/powerpoint/2010/main" val="1413772319"/>
      </p:ext>
    </p:extLst>
  </p:cSld>
  <p:clrMapOvr>
    <a:masterClrMapping/>
  </p:clrMapOvr>
  <p:hf hdr="0" ftr="0"/>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Date</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239FC-D220-4325-836E-4E6B32FBCBE1}" type="slidenum">
              <a:rPr lang="en-US" smtClean="0"/>
              <a:pPr/>
              <a:t>‹#›</a:t>
            </a:fld>
            <a:endParaRPr lang="en-US"/>
          </a:p>
        </p:txBody>
      </p:sp>
    </p:spTree>
    <p:extLst>
      <p:ext uri="{BB962C8B-B14F-4D97-AF65-F5344CB8AC3E}">
        <p14:creationId xmlns:p14="http://schemas.microsoft.com/office/powerpoint/2010/main" val="1709237410"/>
      </p:ext>
    </p:extLst>
  </p:cSld>
  <p:clrMapOvr>
    <a:masterClrMapping/>
  </p:clrMapOvr>
  <p:hf hdr="0" ftr="0"/>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Date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4239FC-D220-4325-836E-4E6B32FBCBE1}" type="slidenum">
              <a:rPr lang="en-US" smtClean="0"/>
              <a:pPr/>
              <a:t>‹#›</a:t>
            </a:fld>
            <a:endParaRPr lang="en-US"/>
          </a:p>
        </p:txBody>
      </p:sp>
    </p:spTree>
    <p:extLst>
      <p:ext uri="{BB962C8B-B14F-4D97-AF65-F5344CB8AC3E}">
        <p14:creationId xmlns:p14="http://schemas.microsoft.com/office/powerpoint/2010/main" val="2313799793"/>
      </p:ext>
    </p:extLst>
  </p:cSld>
  <p:clrMapOvr>
    <a:masterClrMapping/>
  </p:clrMapOvr>
  <p:hf hdr="0" ftr="0"/>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Date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4239FC-D220-4325-836E-4E6B32FBCBE1}" type="slidenum">
              <a:rPr lang="en-US" smtClean="0"/>
              <a:t>‹#›</a:t>
            </a:fld>
            <a:endParaRPr lang="en-US"/>
          </a:p>
        </p:txBody>
      </p:sp>
    </p:spTree>
    <p:extLst>
      <p:ext uri="{BB962C8B-B14F-4D97-AF65-F5344CB8AC3E}">
        <p14:creationId xmlns:p14="http://schemas.microsoft.com/office/powerpoint/2010/main" val="366395607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r>
              <a:rPr lang="en-US"/>
              <a:t>Date</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4239FC-D220-4325-836E-4E6B32FBCBE1}" type="slidenum">
              <a:rPr lang="en-US" smtClean="0"/>
              <a:t>‹#›</a:t>
            </a:fld>
            <a:endParaRPr lang="en-US"/>
          </a:p>
        </p:txBody>
      </p:sp>
    </p:spTree>
    <p:extLst>
      <p:ext uri="{BB962C8B-B14F-4D97-AF65-F5344CB8AC3E}">
        <p14:creationId xmlns:p14="http://schemas.microsoft.com/office/powerpoint/2010/main" val="455722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con Divider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33265" y="2741780"/>
            <a:ext cx="7658905" cy="1041064"/>
          </a:xfrm>
        </p:spPr>
        <p:txBody>
          <a:bodyPr anchor="ctr">
            <a:noAutofit/>
          </a:bodyPr>
          <a:lstStyle>
            <a:lvl1pPr>
              <a:defRPr sz="3200"/>
            </a:lvl1pPr>
          </a:lstStyle>
          <a:p>
            <a:r>
              <a:rPr lang="en-US"/>
              <a:t>Icon Divider Slide (32 </a:t>
            </a:r>
            <a:r>
              <a:rPr lang="en-US" err="1"/>
              <a:t>pt</a:t>
            </a:r>
            <a:r>
              <a:rPr lang="en-US"/>
              <a:t> Title Case); insert icon to the left, resize and recolor if necessary</a:t>
            </a:r>
            <a:endParaRP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cxnSp>
        <p:nvCxnSpPr>
          <p:cNvPr id="7" name="Straight Connector 6"/>
          <p:cNvCxnSpPr/>
          <p:nvPr/>
        </p:nvCxnSpPr>
        <p:spPr>
          <a:xfrm>
            <a:off x="3383952" y="1800225"/>
            <a:ext cx="0" cy="2924175"/>
          </a:xfrm>
          <a:prstGeom prst="line">
            <a:avLst/>
          </a:prstGeom>
          <a:ln w="12700">
            <a:solidFill>
              <a:srgbClr val="595959"/>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006150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Date</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239FC-D220-4325-836E-4E6B32FBCBE1}" type="slidenum">
              <a:rPr lang="en-US" smtClean="0"/>
              <a:pPr/>
              <a:t>‹#›</a:t>
            </a:fld>
            <a:endParaRPr lang="en-US"/>
          </a:p>
        </p:txBody>
      </p:sp>
    </p:spTree>
    <p:extLst>
      <p:ext uri="{BB962C8B-B14F-4D97-AF65-F5344CB8AC3E}">
        <p14:creationId xmlns:p14="http://schemas.microsoft.com/office/powerpoint/2010/main" val="4154794543"/>
      </p:ext>
    </p:extLst>
  </p:cSld>
  <p:clrMapOvr>
    <a:masterClrMapping/>
  </p:clrMapOvr>
  <p:hf hdr="0" ftr="0"/>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Date</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239FC-D220-4325-836E-4E6B32FBCBE1}" type="slidenum">
              <a:rPr lang="en-US" smtClean="0"/>
              <a:pPr/>
              <a:t>‹#›</a:t>
            </a:fld>
            <a:endParaRPr lang="en-US"/>
          </a:p>
        </p:txBody>
      </p:sp>
    </p:spTree>
    <p:extLst>
      <p:ext uri="{BB962C8B-B14F-4D97-AF65-F5344CB8AC3E}">
        <p14:creationId xmlns:p14="http://schemas.microsoft.com/office/powerpoint/2010/main" val="2399442858"/>
      </p:ext>
    </p:extLst>
  </p:cSld>
  <p:clrMapOvr>
    <a:masterClrMapping/>
  </p:clrMapOvr>
  <p:hf hdr="0" ftr="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Date</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BA4239FC-D220-4325-836E-4E6B32FBCBE1}" type="slidenum">
              <a:rPr lang="en-US" smtClean="0"/>
              <a:pPr/>
              <a:t>‹#›</a:t>
            </a:fld>
            <a:endParaRPr lang="en-US"/>
          </a:p>
        </p:txBody>
      </p:sp>
    </p:spTree>
    <p:extLst>
      <p:ext uri="{BB962C8B-B14F-4D97-AF65-F5344CB8AC3E}">
        <p14:creationId xmlns:p14="http://schemas.microsoft.com/office/powerpoint/2010/main" val="3730125958"/>
      </p:ext>
    </p:extLst>
  </p:cSld>
  <p:clrMapOvr>
    <a:masterClrMapping/>
  </p:clrMapOvr>
  <p:hf hdr="0" ftr="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Date</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BA4239FC-D220-4325-836E-4E6B32FBCBE1}" type="slidenum">
              <a:rPr lang="en-US" smtClean="0"/>
              <a:pPr/>
              <a:t>‹#›</a:t>
            </a:fld>
            <a:endParaRPr lang="en-US"/>
          </a:p>
        </p:txBody>
      </p:sp>
    </p:spTree>
    <p:extLst>
      <p:ext uri="{BB962C8B-B14F-4D97-AF65-F5344CB8AC3E}">
        <p14:creationId xmlns:p14="http://schemas.microsoft.com/office/powerpoint/2010/main" val="396402586"/>
      </p:ext>
    </p:extLst>
  </p:cSld>
  <p:clrMapOvr>
    <a:masterClrMapping/>
  </p:clrMapOvr>
  <p:hf hdr="0" ftr="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Date</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A4239FC-D220-4325-836E-4E6B32FBCBE1}" type="slidenum">
              <a:rPr lang="en-US" smtClean="0"/>
              <a:pPr/>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997729640"/>
      </p:ext>
    </p:extLst>
  </p:cSld>
  <p:clrMapOvr>
    <a:masterClrMapping/>
  </p:clrMapOvr>
  <p:hf hdr="0" ftr="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Date</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A4239FC-D220-4325-836E-4E6B32FBCBE1}" type="slidenum">
              <a:rPr lang="en-US" smtClean="0"/>
              <a:pPr/>
              <a:t>‹#›</a:t>
            </a:fld>
            <a:endParaRPr lang="en-US"/>
          </a:p>
        </p:txBody>
      </p:sp>
    </p:spTree>
    <p:extLst>
      <p:ext uri="{BB962C8B-B14F-4D97-AF65-F5344CB8AC3E}">
        <p14:creationId xmlns:p14="http://schemas.microsoft.com/office/powerpoint/2010/main" val="4088579051"/>
      </p:ext>
    </p:extLst>
  </p:cSld>
  <p:clrMapOvr>
    <a:masterClrMapping/>
  </p:clrMapOvr>
  <p:hf hdr="0" ftr="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Date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4239FC-D220-4325-836E-4E6B32FBCBE1}" type="slidenum">
              <a:rPr lang="en-US" smtClean="0"/>
              <a:pPr/>
              <a:t>‹#›</a:t>
            </a:fld>
            <a:endParaRPr lang="en-US"/>
          </a:p>
        </p:txBody>
      </p:sp>
    </p:spTree>
    <p:extLst>
      <p:ext uri="{BB962C8B-B14F-4D97-AF65-F5344CB8AC3E}">
        <p14:creationId xmlns:p14="http://schemas.microsoft.com/office/powerpoint/2010/main" val="1357535496"/>
      </p:ext>
    </p:extLst>
  </p:cSld>
  <p:clrMapOvr>
    <a:masterClrMapping/>
  </p:clrMapOvr>
  <p:hf hdr="0" ftr="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Date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4239FC-D220-4325-836E-4E6B32FBCBE1}" type="slidenum">
              <a:rPr lang="en-US" smtClean="0"/>
              <a:pPr/>
              <a:t>‹#›</a:t>
            </a:fld>
            <a:endParaRPr lang="en-US"/>
          </a:p>
        </p:txBody>
      </p:sp>
    </p:spTree>
    <p:extLst>
      <p:ext uri="{BB962C8B-B14F-4D97-AF65-F5344CB8AC3E}">
        <p14:creationId xmlns:p14="http://schemas.microsoft.com/office/powerpoint/2010/main" val="2674590409"/>
      </p:ext>
    </p:extLst>
  </p:cSld>
  <p:clrMapOvr>
    <a:masterClrMapping/>
  </p:clrMapOvr>
  <p:hf hdr="0" ftr="0"/>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Date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239FC-D220-4325-836E-4E6B32FBCBE1}" type="slidenum">
              <a:rPr lang="en-US" smtClean="0"/>
              <a:t>‹#›</a:t>
            </a:fld>
            <a:endParaRPr lang="en-US"/>
          </a:p>
        </p:txBody>
      </p:sp>
    </p:spTree>
    <p:extLst>
      <p:ext uri="{BB962C8B-B14F-4D97-AF65-F5344CB8AC3E}">
        <p14:creationId xmlns:p14="http://schemas.microsoft.com/office/powerpoint/2010/main" val="384365631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r>
              <a:rPr lang="en-US"/>
              <a:t>Date</a:t>
            </a:r>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A4239FC-D220-4325-836E-4E6B32FBCBE1}" type="slidenum">
              <a:rPr lang="en-US" smtClean="0"/>
              <a:t>‹#›</a:t>
            </a:fld>
            <a:endParaRPr lang="en-US"/>
          </a:p>
        </p:txBody>
      </p:sp>
    </p:spTree>
    <p:extLst>
      <p:ext uri="{BB962C8B-B14F-4D97-AF65-F5344CB8AC3E}">
        <p14:creationId xmlns:p14="http://schemas.microsoft.com/office/powerpoint/2010/main" val="2150315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con Divider Gray">
    <p:spTree>
      <p:nvGrpSpPr>
        <p:cNvPr id="1" name=""/>
        <p:cNvGrpSpPr/>
        <p:nvPr/>
      </p:nvGrpSpPr>
      <p:grpSpPr>
        <a:xfrm>
          <a:off x="0" y="0"/>
          <a:ext cx="0" cy="0"/>
          <a:chOff x="0" y="0"/>
          <a:chExt cx="0" cy="0"/>
        </a:xfrm>
      </p:grpSpPr>
      <p:sp>
        <p:nvSpPr>
          <p:cNvPr id="7" name="Rectangle 6"/>
          <p:cNvSpPr/>
          <p:nvPr/>
        </p:nvSpPr>
        <p:spPr>
          <a:xfrm>
            <a:off x="0" y="1"/>
            <a:ext cx="12192000" cy="6324779"/>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800" b="0" i="0"/>
          </a:p>
        </p:txBody>
      </p:sp>
      <p:sp>
        <p:nvSpPr>
          <p:cNvPr id="2" name="Title 1"/>
          <p:cNvSpPr>
            <a:spLocks noGrp="1"/>
          </p:cNvSpPr>
          <p:nvPr>
            <p:ph type="title" hasCustomPrompt="1"/>
          </p:nvPr>
        </p:nvSpPr>
        <p:spPr>
          <a:xfrm>
            <a:off x="3933265" y="2741780"/>
            <a:ext cx="7658905" cy="1041064"/>
          </a:xfrm>
        </p:spPr>
        <p:txBody>
          <a:bodyPr anchor="ctr">
            <a:noAutofit/>
          </a:bodyPr>
          <a:lstStyle>
            <a:lvl1pPr>
              <a:defRPr sz="3200"/>
            </a:lvl1pPr>
          </a:lstStyle>
          <a:p>
            <a:r>
              <a:rPr lang="en-US"/>
              <a:t>Icon Divider Slide (32 </a:t>
            </a:r>
            <a:r>
              <a:rPr lang="en-US" err="1"/>
              <a:t>pt</a:t>
            </a:r>
            <a:r>
              <a:rPr lang="en-US"/>
              <a:t> Title Case); insert icon to the left, resize and recolor if necessary</a:t>
            </a:r>
            <a:endParaRP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cxnSp>
        <p:nvCxnSpPr>
          <p:cNvPr id="8" name="Straight Connector 7"/>
          <p:cNvCxnSpPr/>
          <p:nvPr/>
        </p:nvCxnSpPr>
        <p:spPr>
          <a:xfrm>
            <a:off x="3383952" y="1800225"/>
            <a:ext cx="0" cy="2924175"/>
          </a:xfrm>
          <a:prstGeom prst="line">
            <a:avLst/>
          </a:prstGeom>
          <a:ln w="12700">
            <a:solidFill>
              <a:srgbClr val="595959"/>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552432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cSld name="Title with tabl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t>Click to edit Master title style</a:t>
            </a:r>
          </a:p>
        </p:txBody>
      </p:sp>
      <p:sp>
        <p:nvSpPr>
          <p:cNvPr id="7" name="Table Placeholder 6"/>
          <p:cNvSpPr>
            <a:spLocks noGrp="1"/>
          </p:cNvSpPr>
          <p:nvPr>
            <p:ph type="tbl" sz="quarter" idx="12"/>
          </p:nvPr>
        </p:nvSpPr>
        <p:spPr>
          <a:xfrm>
            <a:off x="609600" y="1524000"/>
            <a:ext cx="10972800" cy="4610099"/>
          </a:xfrm>
        </p:spPr>
        <p:txBody>
          <a:bodyPr rtlCol="0">
            <a:normAutofit/>
          </a:bodyPr>
          <a:lstStyle>
            <a:lvl1pPr>
              <a:buNone/>
            </a:lvl1pPr>
          </a:lstStyle>
          <a:p>
            <a:pPr lvl="0"/>
            <a:r>
              <a:t>Click icon to add table</a:t>
            </a:r>
          </a:p>
        </p:txBody>
      </p:sp>
      <p:sp>
        <p:nvSpPr>
          <p:cNvPr id="11" name="Text Placeholder 7"/>
          <p:cNvSpPr>
            <a:spLocks noGrp="1"/>
          </p:cNvSpPr>
          <p:nvPr>
            <p:ph type="body" sz="quarter" idx="16" hasCustomPrompt="1"/>
          </p:nvPr>
        </p:nvSpPr>
        <p:spPr>
          <a:xfrm>
            <a:off x="550069" y="6333336"/>
            <a:ext cx="9634062" cy="239650"/>
          </a:xfrm>
        </p:spPr>
        <p:txBody>
          <a:bodyPr lIns="91440" rIns="91440" anchor="b">
            <a:normAutofit/>
          </a:bodyPr>
          <a:lstStyle>
            <a:lvl1pPr marL="0" indent="0">
              <a:lnSpc>
                <a:spcPct val="90000"/>
              </a:lnSpc>
              <a:spcBef>
                <a:spcPts val="0"/>
              </a:spcBef>
              <a:buNone/>
              <a:defRPr sz="600">
                <a:solidFill>
                  <a:srgbClr val="797979"/>
                </a:solidFill>
                <a:latin typeface="+mn-lt"/>
              </a:defRPr>
            </a:lvl1pPr>
            <a:lvl2pPr marL="0" indent="0">
              <a:spcBef>
                <a:spcPts val="0"/>
              </a:spcBef>
              <a:buNone/>
              <a:defRPr sz="600">
                <a:solidFill>
                  <a:srgbClr val="797979"/>
                </a:solidFill>
                <a:latin typeface="Arial" panose="020B0604020202020204"/>
              </a:defRPr>
            </a:lvl2pPr>
            <a:lvl3pPr marL="0" indent="0">
              <a:spcBef>
                <a:spcPts val="0"/>
              </a:spcBef>
              <a:buNone/>
              <a:defRPr sz="600">
                <a:solidFill>
                  <a:srgbClr val="797979"/>
                </a:solidFill>
                <a:latin typeface="Arial" panose="020B0604020202020204"/>
              </a:defRPr>
            </a:lvl3pPr>
            <a:lvl4pPr marL="0" indent="0">
              <a:spcBef>
                <a:spcPts val="0"/>
              </a:spcBef>
              <a:buNone/>
              <a:defRPr sz="600">
                <a:solidFill>
                  <a:srgbClr val="797979"/>
                </a:solidFill>
                <a:latin typeface="Arial" panose="020B0604020202020204"/>
              </a:defRPr>
            </a:lvl4pPr>
            <a:lvl5pPr marL="0" indent="0">
              <a:spcBef>
                <a:spcPts val="0"/>
              </a:spcBef>
              <a:buNone/>
              <a:defRPr sz="600">
                <a:solidFill>
                  <a:srgbClr val="797979"/>
                </a:solidFill>
                <a:latin typeface="Arial" panose="020B0604020202020204"/>
              </a:defRPr>
            </a:lvl5pPr>
            <a:lvl6pPr marL="0" indent="0">
              <a:spcBef>
                <a:spcPts val="0"/>
              </a:spcBef>
              <a:buNone/>
              <a:defRPr sz="600">
                <a:solidFill>
                  <a:srgbClr val="797979"/>
                </a:solidFill>
                <a:latin typeface="Arial" panose="020B0604020202020204"/>
              </a:defRPr>
            </a:lvl6pPr>
            <a:lvl7pPr marL="0" indent="0">
              <a:spcBef>
                <a:spcPts val="0"/>
              </a:spcBef>
              <a:buNone/>
              <a:defRPr sz="600">
                <a:solidFill>
                  <a:srgbClr val="797979"/>
                </a:solidFill>
                <a:latin typeface="Arial" panose="020B0604020202020204"/>
              </a:defRPr>
            </a:lvl7pPr>
            <a:lvl8pPr marL="0" indent="0">
              <a:spcBef>
                <a:spcPts val="0"/>
              </a:spcBef>
              <a:buNone/>
              <a:defRPr sz="600">
                <a:solidFill>
                  <a:srgbClr val="797979"/>
                </a:solidFill>
                <a:latin typeface="Arial" panose="020B0604020202020204"/>
              </a:defRPr>
            </a:lvl8pPr>
            <a:lvl9pPr marL="0" indent="0">
              <a:spcBef>
                <a:spcPts val="0"/>
              </a:spcBef>
              <a:buNone/>
              <a:defRPr sz="600">
                <a:solidFill>
                  <a:srgbClr val="797979"/>
                </a:solidFill>
                <a:latin typeface="Arial" panose="020B0604020202020204"/>
              </a:defRPr>
            </a:lvl9pPr>
          </a:lstStyle>
          <a:p>
            <a:pPr lvl="0"/>
            <a:r>
              <a:t>*Footnote/source info goes here. </a:t>
            </a:r>
          </a:p>
        </p:txBody>
      </p:sp>
      <p:sp>
        <p:nvSpPr>
          <p:cNvPr id="8" name="Date Placeholder 7"/>
          <p:cNvSpPr>
            <a:spLocks noGrp="1"/>
          </p:cNvSpPr>
          <p:nvPr>
            <p:ph type="dt" sz="half" idx="13"/>
          </p:nvPr>
        </p:nvSpPr>
        <p:spPr/>
        <p:txBody>
          <a:bodyPr/>
          <a:lstStyle/>
          <a:p>
            <a:r>
              <a:t>Date</a:t>
            </a:r>
          </a:p>
        </p:txBody>
      </p:sp>
      <p:sp>
        <p:nvSpPr>
          <p:cNvPr id="9" name="Footer Placeholder 8"/>
          <p:cNvSpPr>
            <a:spLocks noGrp="1"/>
          </p:cNvSpPr>
          <p:nvPr>
            <p:ph type="ftr" sz="quarter" idx="14"/>
          </p:nvPr>
        </p:nvSpPr>
        <p:spPr/>
        <p:txBody>
          <a:bodyPr/>
          <a:lstStyle/>
          <a:p>
            <a:endParaRPr/>
          </a:p>
        </p:txBody>
      </p:sp>
      <p:sp>
        <p:nvSpPr>
          <p:cNvPr id="10" name="Slide Number Placeholder 9"/>
          <p:cNvSpPr>
            <a:spLocks noGrp="1"/>
          </p:cNvSpPr>
          <p:nvPr>
            <p:ph type="sldNum" sz="quarter" idx="15"/>
          </p:nvPr>
        </p:nvSpPr>
        <p:spPr/>
        <p:txBody>
          <a:bodyPr/>
          <a:lstStyle/>
          <a:p>
            <a:fld id="{BA4239FC-D220-4325-836E-4E6B32FBCBE1}" type="slidenum">
              <a:rPr/>
              <a:pPr/>
              <a:t>‹#›</a:t>
            </a:fld>
            <a:endParaRPr/>
          </a:p>
        </p:txBody>
      </p:sp>
    </p:spTree>
    <p:extLst>
      <p:ext uri="{BB962C8B-B14F-4D97-AF65-F5344CB8AC3E}">
        <p14:creationId xmlns:p14="http://schemas.microsoft.com/office/powerpoint/2010/main" val="175814764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2 Graphic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9" name="Content Placeholder 8"/>
          <p:cNvSpPr>
            <a:spLocks noGrp="1"/>
          </p:cNvSpPr>
          <p:nvPr>
            <p:ph sz="quarter" idx="13"/>
          </p:nvPr>
        </p:nvSpPr>
        <p:spPr>
          <a:xfrm>
            <a:off x="726810" y="1524000"/>
            <a:ext cx="4940300" cy="4474274"/>
          </a:xfrm>
        </p:spPr>
        <p:txBody>
          <a:bodyPr/>
          <a:lstStyle/>
          <a:p>
            <a:pPr lvl="0"/>
            <a:r>
              <a:t>Edit Master text styles</a:t>
            </a:r>
          </a:p>
          <a:p>
            <a:pPr lvl="1"/>
            <a:r>
              <a:t>Second level</a:t>
            </a:r>
          </a:p>
          <a:p>
            <a:pPr lvl="2"/>
            <a:r>
              <a:t>Third level</a:t>
            </a:r>
          </a:p>
          <a:p>
            <a:pPr lvl="3"/>
            <a:r>
              <a:t>Fourth level</a:t>
            </a:r>
          </a:p>
          <a:p>
            <a:pPr lvl="4"/>
            <a:r>
              <a:t>Fifth level</a:t>
            </a:r>
          </a:p>
        </p:txBody>
      </p:sp>
      <p:sp>
        <p:nvSpPr>
          <p:cNvPr id="15" name="Content Placeholder 8"/>
          <p:cNvSpPr>
            <a:spLocks noGrp="1"/>
          </p:cNvSpPr>
          <p:nvPr>
            <p:ph sz="quarter" idx="14"/>
          </p:nvPr>
        </p:nvSpPr>
        <p:spPr>
          <a:xfrm>
            <a:off x="6540501" y="1526237"/>
            <a:ext cx="4940300" cy="4474274"/>
          </a:xfrm>
        </p:spPr>
        <p:txBody>
          <a:bodyPr/>
          <a:lstStyle/>
          <a:p>
            <a:pPr lvl="0"/>
            <a:r>
              <a:t>Edit Master text styles</a:t>
            </a:r>
          </a:p>
          <a:p>
            <a:pPr lvl="1"/>
            <a:r>
              <a:t>Second level</a:t>
            </a:r>
          </a:p>
          <a:p>
            <a:pPr lvl="2"/>
            <a:r>
              <a:t>Third level</a:t>
            </a:r>
          </a:p>
          <a:p>
            <a:pPr lvl="3"/>
            <a:r>
              <a:t>Fourth level</a:t>
            </a:r>
          </a:p>
          <a:p>
            <a:pPr lvl="4"/>
            <a:r>
              <a:t>Fifth level</a:t>
            </a: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spTree>
    <p:extLst>
      <p:ext uri="{BB962C8B-B14F-4D97-AF65-F5344CB8AC3E}">
        <p14:creationId xmlns:p14="http://schemas.microsoft.com/office/powerpoint/2010/main" val="882424844"/>
      </p:ext>
    </p:extLst>
  </p:cSld>
  <p:clrMapOvr>
    <a:masterClrMapping/>
  </p:clrMapOvr>
  <p:extLst>
    <p:ext uri="{DCECCB84-F9BA-43D5-87BE-67443E8EF086}">
      <p15:sldGuideLst xmlns:p15="http://schemas.microsoft.com/office/powerpoint/2012/main"/>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cSld name="Icon Divider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33265" y="2741780"/>
            <a:ext cx="7658905" cy="1041064"/>
          </a:xfrm>
        </p:spPr>
        <p:txBody>
          <a:bodyPr anchor="ctr">
            <a:noAutofit/>
          </a:bodyPr>
          <a:lstStyle>
            <a:lvl1pPr>
              <a:defRPr sz="3200"/>
            </a:lvl1pPr>
          </a:lstStyle>
          <a:p>
            <a:r>
              <a:rPr lang="en-US"/>
              <a:t>Icon Divider Slide (32 </a:t>
            </a:r>
            <a:r>
              <a:rPr lang="en-US" err="1"/>
              <a:t>pt</a:t>
            </a:r>
            <a:r>
              <a:rPr lang="en-US"/>
              <a:t> Title Case); insert icon to the left, resize and recolor if necessary</a:t>
            </a:r>
            <a:endParaRPr/>
          </a:p>
        </p:txBody>
      </p:sp>
      <p:sp>
        <p:nvSpPr>
          <p:cNvPr id="3" name="Date Placeholder 2"/>
          <p:cNvSpPr>
            <a:spLocks noGrp="1"/>
          </p:cNvSpPr>
          <p:nvPr>
            <p:ph type="dt" sz="half" idx="10"/>
          </p:nvPr>
        </p:nvSpPr>
        <p:spPr/>
        <p:txBody>
          <a:bodyPr/>
          <a:lstStyle/>
          <a:p>
            <a:r>
              <a:t>Date</a:t>
            </a: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A4239FC-D220-4325-836E-4E6B32FBCBE1}" type="slidenum">
              <a:rPr/>
              <a:pPr/>
              <a:t>‹#›</a:t>
            </a:fld>
            <a:endParaRPr/>
          </a:p>
        </p:txBody>
      </p:sp>
    </p:spTree>
    <p:extLst>
      <p:ext uri="{BB962C8B-B14F-4D97-AF65-F5344CB8AC3E}">
        <p14:creationId xmlns:p14="http://schemas.microsoft.com/office/powerpoint/2010/main" val="2861613781"/>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18" Type="http://schemas.openxmlformats.org/officeDocument/2006/relationships/slideLayout" Target="../slideLayouts/slideLayout90.xml"/><Relationship Id="rId3" Type="http://schemas.openxmlformats.org/officeDocument/2006/relationships/slideLayout" Target="../slideLayouts/slideLayout75.xml"/><Relationship Id="rId21" Type="http://schemas.openxmlformats.org/officeDocument/2006/relationships/theme" Target="../theme/theme2.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0" Type="http://schemas.openxmlformats.org/officeDocument/2006/relationships/slideLayout" Target="../slideLayouts/slideLayout92.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10" Type="http://schemas.openxmlformats.org/officeDocument/2006/relationships/slideLayout" Target="../slideLayouts/slideLayout82.xml"/><Relationship Id="rId19" Type="http://schemas.openxmlformats.org/officeDocument/2006/relationships/slideLayout" Target="../slideLayouts/slideLayout91.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 Id="rId22" Type="http://schemas.openxmlformats.org/officeDocument/2006/relationships/image" Target="../media/image1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46888"/>
            <a:ext cx="11506200" cy="869670"/>
          </a:xfrm>
          <a:prstGeom prst="rect">
            <a:avLst/>
          </a:prstGeom>
        </p:spPr>
        <p:txBody>
          <a:bodyPr vert="horz" lIns="91440" tIns="45720" rIns="91440" bIns="45720" rtlCol="0" anchor="b">
            <a:noAutofit/>
          </a:bodyPr>
          <a:lstStyle/>
          <a:p>
            <a:r>
              <a:t>Click to edit Master title style</a:t>
            </a:r>
          </a:p>
        </p:txBody>
      </p:sp>
      <p:sp>
        <p:nvSpPr>
          <p:cNvPr id="3" name="Text Placeholder 2"/>
          <p:cNvSpPr>
            <a:spLocks noGrp="1"/>
          </p:cNvSpPr>
          <p:nvPr>
            <p:ph type="body" idx="1"/>
          </p:nvPr>
        </p:nvSpPr>
        <p:spPr>
          <a:xfrm>
            <a:off x="609600" y="1524000"/>
            <a:ext cx="10972800" cy="4610099"/>
          </a:xfrm>
          <a:prstGeom prst="rect">
            <a:avLst/>
          </a:prstGeom>
        </p:spPr>
        <p:txBody>
          <a:bodyPr vert="horz" lIns="91440" tIns="45720" rIns="91440" bIns="45720" rtlCol="0">
            <a:normAutofit/>
          </a:bodyPr>
          <a:lstStyle/>
          <a:p>
            <a:pPr lvl="0"/>
            <a:r>
              <a:t>Edit Master text styles</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sp>
        <p:nvSpPr>
          <p:cNvPr id="4" name="Date Placeholder 3"/>
          <p:cNvSpPr>
            <a:spLocks noGrp="1"/>
          </p:cNvSpPr>
          <p:nvPr>
            <p:ph type="dt" sz="half" idx="2"/>
          </p:nvPr>
        </p:nvSpPr>
        <p:spPr>
          <a:xfrm>
            <a:off x="12198096" y="4557"/>
            <a:ext cx="9144" cy="30"/>
          </a:xfrm>
          <a:prstGeom prst="rect">
            <a:avLst/>
          </a:prstGeom>
        </p:spPr>
        <p:txBody>
          <a:bodyPr vert="horz" lIns="91440" tIns="45720" rIns="91440" bIns="45720" rtlCol="0" anchor="t"/>
          <a:lstStyle>
            <a:lvl1pPr algn="l">
              <a:defRPr sz="100">
                <a:solidFill>
                  <a:srgbClr val="666666">
                    <a:alpha val="0"/>
                  </a:srgbClr>
                </a:solidFill>
              </a:defRPr>
            </a:lvl1pPr>
          </a:lstStyle>
          <a:p>
            <a:r>
              <a:t>Date</a:t>
            </a:r>
          </a:p>
        </p:txBody>
      </p:sp>
      <p:sp>
        <p:nvSpPr>
          <p:cNvPr id="5" name="Footer Placeholder 4"/>
          <p:cNvSpPr>
            <a:spLocks noGrp="1"/>
          </p:cNvSpPr>
          <p:nvPr>
            <p:ph type="ftr" sz="quarter" idx="3"/>
          </p:nvPr>
        </p:nvSpPr>
        <p:spPr>
          <a:xfrm>
            <a:off x="12198096" y="45720"/>
            <a:ext cx="9144" cy="9144"/>
          </a:xfrm>
          <a:prstGeom prst="rect">
            <a:avLst/>
          </a:prstGeom>
        </p:spPr>
        <p:txBody>
          <a:bodyPr vert="horz" lIns="91440" tIns="45720" rIns="91440" bIns="45720" rtlCol="0" anchor="t"/>
          <a:lstStyle>
            <a:lvl1pPr algn="ctr">
              <a:defRPr sz="100">
                <a:solidFill>
                  <a:srgbClr val="666666">
                    <a:alpha val="0"/>
                  </a:srgbClr>
                </a:solidFill>
              </a:defRPr>
            </a:lvl1pPr>
          </a:lstStyle>
          <a:p>
            <a:endParaRPr/>
          </a:p>
        </p:txBody>
      </p:sp>
      <p:sp>
        <p:nvSpPr>
          <p:cNvPr id="6" name="Slide Number Placeholder 5"/>
          <p:cNvSpPr>
            <a:spLocks noGrp="1"/>
          </p:cNvSpPr>
          <p:nvPr>
            <p:ph type="sldNum" sz="quarter" idx="4"/>
          </p:nvPr>
        </p:nvSpPr>
        <p:spPr>
          <a:xfrm>
            <a:off x="1" y="6554025"/>
            <a:ext cx="642938" cy="287518"/>
          </a:xfrm>
          <a:prstGeom prst="rect">
            <a:avLst/>
          </a:prstGeom>
        </p:spPr>
        <p:txBody>
          <a:bodyPr vert="horz" lIns="91440" tIns="45720" rIns="91440" bIns="45720" rtlCol="0" anchor="ctr"/>
          <a:lstStyle>
            <a:lvl1pPr algn="r">
              <a:defRPr sz="800">
                <a:solidFill>
                  <a:srgbClr val="666666"/>
                </a:solidFill>
                <a:latin typeface="Univers LT 45 Light" panose="02000403030000020003" pitchFamily="2" charset="0"/>
              </a:defRPr>
            </a:lvl1pPr>
          </a:lstStyle>
          <a:p>
            <a:fld id="{BA4239FC-D220-4325-836E-4E6B32FBCBE1}" type="slidenum">
              <a:rPr/>
              <a:pPr/>
              <a:t>‹#›</a:t>
            </a:fld>
            <a:endParaRPr/>
          </a:p>
        </p:txBody>
      </p:sp>
      <p:sp>
        <p:nvSpPr>
          <p:cNvPr id="7" name="TextBox 26"/>
          <p:cNvSpPr txBox="1">
            <a:spLocks noChangeArrowheads="1"/>
          </p:cNvSpPr>
          <p:nvPr/>
        </p:nvSpPr>
        <p:spPr bwMode="auto">
          <a:xfrm>
            <a:off x="626267" y="6629921"/>
            <a:ext cx="2040316" cy="148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64005" tIns="32003" rIns="64005" bIns="32003"/>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nSpc>
                <a:spcPct val="90000"/>
              </a:lnSpc>
              <a:spcAft>
                <a:spcPct val="10000"/>
              </a:spcAft>
            </a:pPr>
            <a:r>
              <a:rPr sz="600">
                <a:solidFill>
                  <a:srgbClr val="666666"/>
                </a:solidFill>
                <a:latin typeface="+mn-lt"/>
              </a:rPr>
              <a:t>© 201</a:t>
            </a:r>
            <a:r>
              <a:rPr lang="en-US" sz="600">
                <a:solidFill>
                  <a:srgbClr val="666666"/>
                </a:solidFill>
                <a:latin typeface="+mn-lt"/>
              </a:rPr>
              <a:t>9</a:t>
            </a:r>
            <a:r>
              <a:rPr sz="600">
                <a:solidFill>
                  <a:srgbClr val="666666"/>
                </a:solidFill>
                <a:latin typeface="+mn-lt"/>
              </a:rPr>
              <a:t> Fiserv, Inc. or its affiliates.   </a:t>
            </a:r>
            <a:r>
              <a:rPr sz="600" b="0" i="0" kern="1200" baseline="0">
                <a:solidFill>
                  <a:srgbClr val="666666"/>
                </a:solidFill>
                <a:effectLst/>
                <a:latin typeface="+mn-lt"/>
                <a:ea typeface="Univers LT 55" charset="0"/>
                <a:cs typeface="Univers LT 55" charset="0"/>
              </a:rPr>
              <a:t>|</a:t>
            </a:r>
            <a:endParaRPr sz="600">
              <a:solidFill>
                <a:srgbClr val="666666"/>
              </a:solidFill>
              <a:latin typeface="+mn-lt"/>
            </a:endParaRPr>
          </a:p>
        </p:txBody>
      </p:sp>
      <p:sp>
        <p:nvSpPr>
          <p:cNvPr id="8" name="TextBox 7"/>
          <p:cNvSpPr txBox="1"/>
          <p:nvPr/>
        </p:nvSpPr>
        <p:spPr>
          <a:xfrm>
            <a:off x="1912284" y="6613418"/>
            <a:ext cx="1853988" cy="184666"/>
          </a:xfrm>
          <a:prstGeom prst="rect">
            <a:avLst/>
          </a:prstGeom>
          <a:noFill/>
        </p:spPr>
        <p:txBody>
          <a:bodyPr wrap="square" rtlCol="0">
            <a:spAutoFit/>
          </a:bodyPr>
          <a:lstStyle/>
          <a:p>
            <a:pPr algn="l"/>
            <a:r>
              <a:rPr sz="600" b="0" i="0" kern="1200" baseline="0">
                <a:solidFill>
                  <a:srgbClr val="666666"/>
                </a:solidFill>
                <a:effectLst/>
                <a:latin typeface="+mn-lt"/>
                <a:ea typeface="Univers LT 55" charset="0"/>
                <a:cs typeface="Univers LT 55" charset="0"/>
              </a:rPr>
              <a:t>CONFIDENTIAL </a:t>
            </a:r>
            <a:r>
              <a:rPr sz="600" b="0" i="0" kern="1200" baseline="0">
                <a:solidFill>
                  <a:srgbClr val="666666"/>
                </a:solidFill>
                <a:effectLst/>
                <a:latin typeface="+mn-lt"/>
                <a:ea typeface="Univers LT 55" charset="0"/>
                <a:cs typeface="Arial" panose="020B0604020202020204" pitchFamily="34" charset="0"/>
              </a:rPr>
              <a:t>– </a:t>
            </a:r>
            <a:r>
              <a:rPr sz="600" b="0" i="0" kern="1200" baseline="0">
                <a:solidFill>
                  <a:srgbClr val="666666"/>
                </a:solidFill>
                <a:effectLst/>
                <a:latin typeface="+mn-lt"/>
                <a:ea typeface="Univers LT 55" charset="0"/>
                <a:cs typeface="Univers LT 55" charset="0"/>
              </a:rPr>
              <a:t>LIMITED</a:t>
            </a:r>
            <a:endParaRPr sz="600" b="0" i="0" baseline="0">
              <a:solidFill>
                <a:srgbClr val="666666"/>
              </a:solidFill>
              <a:latin typeface="+mn-lt"/>
              <a:ea typeface="Univers LT 55" charset="0"/>
              <a:cs typeface="Univers LT 55" charset="0"/>
            </a:endParaRPr>
          </a:p>
        </p:txBody>
      </p:sp>
      <p:sp>
        <p:nvSpPr>
          <p:cNvPr id="11" name="Rectangle 10"/>
          <p:cNvSpPr/>
          <p:nvPr/>
        </p:nvSpPr>
        <p:spPr>
          <a:xfrm>
            <a:off x="8839940" y="6501631"/>
            <a:ext cx="2241319" cy="289375"/>
          </a:xfrm>
          <a:prstGeom prst="rect">
            <a:avLst/>
          </a:prstGeom>
        </p:spPr>
        <p:txBody>
          <a:bodyPr wrap="none">
            <a:spAutoFit/>
          </a:bodyPr>
          <a:lstStyle/>
          <a:p>
            <a:pPr algn="r">
              <a:lnSpc>
                <a:spcPts val="750"/>
              </a:lnSpc>
            </a:pPr>
            <a:r>
              <a:rPr lang="de-DE" sz="600" kern="1200">
                <a:solidFill>
                  <a:srgbClr val="666666"/>
                </a:solidFill>
                <a:effectLst/>
                <a:latin typeface="+mn-lt"/>
                <a:ea typeface="+mn-ea"/>
                <a:cs typeface="+mn-cs"/>
              </a:rPr>
              <a:t>FORTUNE Magazine</a:t>
            </a:r>
            <a:r>
              <a:rPr lang="de-DE" sz="600" kern="1200" baseline="0">
                <a:solidFill>
                  <a:srgbClr val="666666"/>
                </a:solidFill>
                <a:effectLst/>
                <a:latin typeface="+mn-lt"/>
                <a:ea typeface="+mn-ea"/>
                <a:cs typeface="+mn-cs"/>
              </a:rPr>
              <a:t> </a:t>
            </a:r>
            <a:r>
              <a:rPr lang="de-DE" sz="600" b="1" kern="1200">
                <a:solidFill>
                  <a:srgbClr val="666666"/>
                </a:solidFill>
                <a:effectLst/>
                <a:latin typeface="+mn-lt"/>
                <a:ea typeface="+mn-ea"/>
                <a:cs typeface="+mn-cs"/>
              </a:rPr>
              <a:t>World's Most Admired Companies</a:t>
            </a:r>
            <a:r>
              <a:rPr lang="de-DE" sz="600" b="1" kern="1200" baseline="30000">
                <a:solidFill>
                  <a:srgbClr val="666666"/>
                </a:solidFill>
                <a:effectLst/>
                <a:latin typeface="+mn-lt"/>
                <a:ea typeface="+mn-ea"/>
                <a:cs typeface="+mn-cs"/>
              </a:rPr>
              <a:t>®</a:t>
            </a:r>
            <a:r>
              <a:rPr lang="de-DE" sz="600" b="1" kern="1200">
                <a:solidFill>
                  <a:srgbClr val="666666"/>
                </a:solidFill>
                <a:effectLst/>
                <a:latin typeface="+mn-lt"/>
                <a:ea typeface="+mn-ea"/>
                <a:cs typeface="+mn-cs"/>
              </a:rPr>
              <a:t> </a:t>
            </a:r>
            <a:br>
              <a:rPr lang="de-DE" sz="600" kern="1200">
                <a:solidFill>
                  <a:srgbClr val="666666"/>
                </a:solidFill>
                <a:effectLst/>
                <a:latin typeface="+mn-lt"/>
                <a:ea typeface="+mn-ea"/>
                <a:cs typeface="+mn-cs"/>
              </a:rPr>
            </a:br>
            <a:r>
              <a:rPr lang="de-DE" sz="600" kern="1200">
                <a:solidFill>
                  <a:srgbClr val="666666"/>
                </a:solidFill>
                <a:effectLst/>
                <a:latin typeface="+mn-lt"/>
                <a:ea typeface="+mn-ea"/>
                <a:cs typeface="+mn-cs"/>
              </a:rPr>
              <a:t>2014  |  2015  |  2016 |  2017  |  2018  |  </a:t>
            </a:r>
            <a:r>
              <a:rPr lang="de-DE" sz="600" kern="1200">
                <a:solidFill>
                  <a:srgbClr val="FF6600"/>
                </a:solidFill>
                <a:effectLst/>
                <a:latin typeface="+mn-lt"/>
                <a:ea typeface="+mn-ea"/>
                <a:cs typeface="+mn-cs"/>
              </a:rPr>
              <a:t>2019   </a:t>
            </a:r>
            <a:endParaRPr lang="de-DE" sz="600" kern="1200">
              <a:solidFill>
                <a:srgbClr val="666666"/>
              </a:solidFill>
              <a:effectLst/>
              <a:latin typeface="+mn-lt"/>
              <a:ea typeface="+mn-ea"/>
              <a:cs typeface="+mn-cs"/>
            </a:endParaRPr>
          </a:p>
        </p:txBody>
      </p:sp>
      <p:grpSp>
        <p:nvGrpSpPr>
          <p:cNvPr id="13" name="logo">
            <a:extLst>
              <a:ext uri="{FF2B5EF4-FFF2-40B4-BE49-F238E27FC236}">
                <a16:creationId xmlns:a16="http://schemas.microsoft.com/office/drawing/2014/main" id="{7A6E6235-94E4-4374-9C06-4B35E7F02182}"/>
              </a:ext>
            </a:extLst>
          </p:cNvPr>
          <p:cNvGrpSpPr>
            <a:grpSpLocks noChangeAspect="1"/>
          </p:cNvGrpSpPr>
          <p:nvPr/>
        </p:nvGrpSpPr>
        <p:grpSpPr bwMode="black">
          <a:xfrm>
            <a:off x="11100362" y="6420619"/>
            <a:ext cx="640080" cy="320966"/>
            <a:chOff x="4567238" y="4160838"/>
            <a:chExt cx="3840162" cy="1925637"/>
          </a:xfrm>
          <a:solidFill>
            <a:srgbClr val="FF6600"/>
          </a:solidFill>
        </p:grpSpPr>
        <p:sp>
          <p:nvSpPr>
            <p:cNvPr id="14" name="Rectangle 13">
              <a:extLst>
                <a:ext uri="{FF2B5EF4-FFF2-40B4-BE49-F238E27FC236}">
                  <a16:creationId xmlns:a16="http://schemas.microsoft.com/office/drawing/2014/main" id="{93C67826-DABD-4B78-B59F-DCD59ECFCD12}"/>
                </a:ext>
              </a:extLst>
            </p:cNvPr>
            <p:cNvSpPr>
              <a:spLocks noChangeArrowheads="1"/>
            </p:cNvSpPr>
            <p:nvPr/>
          </p:nvSpPr>
          <p:spPr bwMode="black">
            <a:xfrm>
              <a:off x="8161338" y="5826125"/>
              <a:ext cx="246062" cy="2397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a:latin typeface="Arial" panose="020B0604020202020204" pitchFamily="34" charset="0"/>
                <a:cs typeface="+mn-cs"/>
              </a:endParaRPr>
            </a:p>
          </p:txBody>
        </p:sp>
        <p:sp>
          <p:nvSpPr>
            <p:cNvPr id="15" name="Freeform 12">
              <a:extLst>
                <a:ext uri="{FF2B5EF4-FFF2-40B4-BE49-F238E27FC236}">
                  <a16:creationId xmlns:a16="http://schemas.microsoft.com/office/drawing/2014/main" id="{DB4866DD-D85B-4869-AD14-C76446C1EAC0}"/>
                </a:ext>
              </a:extLst>
            </p:cNvPr>
            <p:cNvSpPr>
              <a:spLocks/>
            </p:cNvSpPr>
            <p:nvPr/>
          </p:nvSpPr>
          <p:spPr bwMode="black">
            <a:xfrm>
              <a:off x="7434263" y="4733925"/>
              <a:ext cx="746125" cy="1331912"/>
            </a:xfrm>
            <a:custGeom>
              <a:avLst/>
              <a:gdLst>
                <a:gd name="T0" fmla="*/ 147 w 470"/>
                <a:gd name="T1" fmla="*/ 0 h 839"/>
                <a:gd name="T2" fmla="*/ 239 w 470"/>
                <a:gd name="T3" fmla="*/ 688 h 839"/>
                <a:gd name="T4" fmla="*/ 327 w 470"/>
                <a:gd name="T5" fmla="*/ 0 h 839"/>
                <a:gd name="T6" fmla="*/ 470 w 470"/>
                <a:gd name="T7" fmla="*/ 0 h 839"/>
                <a:gd name="T8" fmla="*/ 340 w 470"/>
                <a:gd name="T9" fmla="*/ 839 h 839"/>
                <a:gd name="T10" fmla="*/ 134 w 470"/>
                <a:gd name="T11" fmla="*/ 839 h 839"/>
                <a:gd name="T12" fmla="*/ 0 w 470"/>
                <a:gd name="T13" fmla="*/ 0 h 839"/>
                <a:gd name="T14" fmla="*/ 147 w 470"/>
                <a:gd name="T15" fmla="*/ 0 h 8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0" h="839">
                  <a:moveTo>
                    <a:pt x="147" y="0"/>
                  </a:moveTo>
                  <a:lnTo>
                    <a:pt x="239" y="688"/>
                  </a:lnTo>
                  <a:lnTo>
                    <a:pt x="327" y="0"/>
                  </a:lnTo>
                  <a:lnTo>
                    <a:pt x="470" y="0"/>
                  </a:lnTo>
                  <a:lnTo>
                    <a:pt x="340" y="839"/>
                  </a:lnTo>
                  <a:lnTo>
                    <a:pt x="134" y="839"/>
                  </a:lnTo>
                  <a:lnTo>
                    <a:pt x="0" y="0"/>
                  </a:lnTo>
                  <a:lnTo>
                    <a:pt x="14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a:latin typeface="Arial" panose="020B0604020202020204" pitchFamily="34" charset="0"/>
                <a:cs typeface="+mn-cs"/>
              </a:endParaRPr>
            </a:p>
          </p:txBody>
        </p:sp>
        <p:sp>
          <p:nvSpPr>
            <p:cNvPr id="16" name="Freeform 13">
              <a:extLst>
                <a:ext uri="{FF2B5EF4-FFF2-40B4-BE49-F238E27FC236}">
                  <a16:creationId xmlns:a16="http://schemas.microsoft.com/office/drawing/2014/main" id="{1AE8675B-50F3-49B1-A3D2-49788A4CB002}"/>
                </a:ext>
              </a:extLst>
            </p:cNvPr>
            <p:cNvSpPr>
              <a:spLocks/>
            </p:cNvSpPr>
            <p:nvPr/>
          </p:nvSpPr>
          <p:spPr bwMode="black">
            <a:xfrm>
              <a:off x="4567238" y="4160838"/>
              <a:ext cx="506412" cy="1905000"/>
            </a:xfrm>
            <a:custGeom>
              <a:avLst/>
              <a:gdLst>
                <a:gd name="T0" fmla="*/ 80 w 319"/>
                <a:gd name="T1" fmla="*/ 361 h 1200"/>
                <a:gd name="T2" fmla="*/ 0 w 319"/>
                <a:gd name="T3" fmla="*/ 361 h 1200"/>
                <a:gd name="T4" fmla="*/ 0 w 319"/>
                <a:gd name="T5" fmla="*/ 470 h 1200"/>
                <a:gd name="T6" fmla="*/ 80 w 319"/>
                <a:gd name="T7" fmla="*/ 470 h 1200"/>
                <a:gd name="T8" fmla="*/ 80 w 319"/>
                <a:gd name="T9" fmla="*/ 1200 h 1200"/>
                <a:gd name="T10" fmla="*/ 218 w 319"/>
                <a:gd name="T11" fmla="*/ 1200 h 1200"/>
                <a:gd name="T12" fmla="*/ 218 w 319"/>
                <a:gd name="T13" fmla="*/ 470 h 1200"/>
                <a:gd name="T14" fmla="*/ 319 w 319"/>
                <a:gd name="T15" fmla="*/ 470 h 1200"/>
                <a:gd name="T16" fmla="*/ 319 w 319"/>
                <a:gd name="T17" fmla="*/ 361 h 1200"/>
                <a:gd name="T18" fmla="*/ 218 w 319"/>
                <a:gd name="T19" fmla="*/ 361 h 1200"/>
                <a:gd name="T20" fmla="*/ 218 w 319"/>
                <a:gd name="T21" fmla="*/ 189 h 1200"/>
                <a:gd name="T22" fmla="*/ 218 w 319"/>
                <a:gd name="T23" fmla="*/ 189 h 1200"/>
                <a:gd name="T24" fmla="*/ 223 w 319"/>
                <a:gd name="T25" fmla="*/ 155 h 1200"/>
                <a:gd name="T26" fmla="*/ 227 w 319"/>
                <a:gd name="T27" fmla="*/ 143 h 1200"/>
                <a:gd name="T28" fmla="*/ 235 w 319"/>
                <a:gd name="T29" fmla="*/ 130 h 1200"/>
                <a:gd name="T30" fmla="*/ 235 w 319"/>
                <a:gd name="T31" fmla="*/ 130 h 1200"/>
                <a:gd name="T32" fmla="*/ 248 w 319"/>
                <a:gd name="T33" fmla="*/ 122 h 1200"/>
                <a:gd name="T34" fmla="*/ 260 w 319"/>
                <a:gd name="T35" fmla="*/ 118 h 1200"/>
                <a:gd name="T36" fmla="*/ 273 w 319"/>
                <a:gd name="T37" fmla="*/ 113 h 1200"/>
                <a:gd name="T38" fmla="*/ 294 w 319"/>
                <a:gd name="T39" fmla="*/ 113 h 1200"/>
                <a:gd name="T40" fmla="*/ 319 w 319"/>
                <a:gd name="T41" fmla="*/ 113 h 1200"/>
                <a:gd name="T42" fmla="*/ 319 w 319"/>
                <a:gd name="T43" fmla="*/ 0 h 1200"/>
                <a:gd name="T44" fmla="*/ 265 w 319"/>
                <a:gd name="T45" fmla="*/ 0 h 1200"/>
                <a:gd name="T46" fmla="*/ 265 w 319"/>
                <a:gd name="T47" fmla="*/ 0 h 1200"/>
                <a:gd name="T48" fmla="*/ 223 w 319"/>
                <a:gd name="T49" fmla="*/ 0 h 1200"/>
                <a:gd name="T50" fmla="*/ 181 w 319"/>
                <a:gd name="T51" fmla="*/ 8 h 1200"/>
                <a:gd name="T52" fmla="*/ 143 w 319"/>
                <a:gd name="T53" fmla="*/ 21 h 1200"/>
                <a:gd name="T54" fmla="*/ 130 w 319"/>
                <a:gd name="T55" fmla="*/ 29 h 1200"/>
                <a:gd name="T56" fmla="*/ 118 w 319"/>
                <a:gd name="T57" fmla="*/ 38 h 1200"/>
                <a:gd name="T58" fmla="*/ 118 w 319"/>
                <a:gd name="T59" fmla="*/ 38 h 1200"/>
                <a:gd name="T60" fmla="*/ 97 w 319"/>
                <a:gd name="T61" fmla="*/ 63 h 1200"/>
                <a:gd name="T62" fmla="*/ 88 w 319"/>
                <a:gd name="T63" fmla="*/ 92 h 1200"/>
                <a:gd name="T64" fmla="*/ 80 w 319"/>
                <a:gd name="T65" fmla="*/ 126 h 1200"/>
                <a:gd name="T66" fmla="*/ 80 w 319"/>
                <a:gd name="T67" fmla="*/ 168 h 1200"/>
                <a:gd name="T68" fmla="*/ 80 w 319"/>
                <a:gd name="T69" fmla="*/ 361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9" h="1200">
                  <a:moveTo>
                    <a:pt x="80" y="361"/>
                  </a:moveTo>
                  <a:lnTo>
                    <a:pt x="0" y="361"/>
                  </a:lnTo>
                  <a:lnTo>
                    <a:pt x="0" y="470"/>
                  </a:lnTo>
                  <a:lnTo>
                    <a:pt x="80" y="470"/>
                  </a:lnTo>
                  <a:lnTo>
                    <a:pt x="80" y="1200"/>
                  </a:lnTo>
                  <a:lnTo>
                    <a:pt x="218" y="1200"/>
                  </a:lnTo>
                  <a:lnTo>
                    <a:pt x="218" y="470"/>
                  </a:lnTo>
                  <a:lnTo>
                    <a:pt x="319" y="470"/>
                  </a:lnTo>
                  <a:lnTo>
                    <a:pt x="319" y="361"/>
                  </a:lnTo>
                  <a:lnTo>
                    <a:pt x="218" y="361"/>
                  </a:lnTo>
                  <a:lnTo>
                    <a:pt x="218" y="189"/>
                  </a:lnTo>
                  <a:lnTo>
                    <a:pt x="218" y="189"/>
                  </a:lnTo>
                  <a:lnTo>
                    <a:pt x="223" y="155"/>
                  </a:lnTo>
                  <a:lnTo>
                    <a:pt x="227" y="143"/>
                  </a:lnTo>
                  <a:lnTo>
                    <a:pt x="235" y="130"/>
                  </a:lnTo>
                  <a:lnTo>
                    <a:pt x="235" y="130"/>
                  </a:lnTo>
                  <a:lnTo>
                    <a:pt x="248" y="122"/>
                  </a:lnTo>
                  <a:lnTo>
                    <a:pt x="260" y="118"/>
                  </a:lnTo>
                  <a:lnTo>
                    <a:pt x="273" y="113"/>
                  </a:lnTo>
                  <a:lnTo>
                    <a:pt x="294" y="113"/>
                  </a:lnTo>
                  <a:lnTo>
                    <a:pt x="319" y="113"/>
                  </a:lnTo>
                  <a:lnTo>
                    <a:pt x="319" y="0"/>
                  </a:lnTo>
                  <a:lnTo>
                    <a:pt x="265" y="0"/>
                  </a:lnTo>
                  <a:lnTo>
                    <a:pt x="265" y="0"/>
                  </a:lnTo>
                  <a:lnTo>
                    <a:pt x="223" y="0"/>
                  </a:lnTo>
                  <a:lnTo>
                    <a:pt x="181" y="8"/>
                  </a:lnTo>
                  <a:lnTo>
                    <a:pt x="143" y="21"/>
                  </a:lnTo>
                  <a:lnTo>
                    <a:pt x="130" y="29"/>
                  </a:lnTo>
                  <a:lnTo>
                    <a:pt x="118" y="38"/>
                  </a:lnTo>
                  <a:lnTo>
                    <a:pt x="118" y="38"/>
                  </a:lnTo>
                  <a:lnTo>
                    <a:pt x="97" y="63"/>
                  </a:lnTo>
                  <a:lnTo>
                    <a:pt x="88" y="92"/>
                  </a:lnTo>
                  <a:lnTo>
                    <a:pt x="80" y="126"/>
                  </a:lnTo>
                  <a:lnTo>
                    <a:pt x="80" y="168"/>
                  </a:lnTo>
                  <a:lnTo>
                    <a:pt x="80" y="3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a:latin typeface="Arial" panose="020B0604020202020204" pitchFamily="34" charset="0"/>
                <a:cs typeface="+mn-cs"/>
              </a:endParaRPr>
            </a:p>
          </p:txBody>
        </p:sp>
        <p:sp>
          <p:nvSpPr>
            <p:cNvPr id="17" name="Rectangle 16">
              <a:extLst>
                <a:ext uri="{FF2B5EF4-FFF2-40B4-BE49-F238E27FC236}">
                  <a16:creationId xmlns:a16="http://schemas.microsoft.com/office/drawing/2014/main" id="{EDB73F5A-26FC-49A5-8D73-5317162E7CA2}"/>
                </a:ext>
              </a:extLst>
            </p:cNvPr>
            <p:cNvSpPr>
              <a:spLocks noChangeArrowheads="1"/>
            </p:cNvSpPr>
            <p:nvPr/>
          </p:nvSpPr>
          <p:spPr bwMode="black">
            <a:xfrm>
              <a:off x="5140325" y="4733925"/>
              <a:ext cx="220662" cy="13319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a:latin typeface="Arial" panose="020B0604020202020204" pitchFamily="34" charset="0"/>
                <a:cs typeface="+mn-cs"/>
              </a:endParaRPr>
            </a:p>
          </p:txBody>
        </p:sp>
        <p:sp>
          <p:nvSpPr>
            <p:cNvPr id="18" name="Freeform 15">
              <a:extLst>
                <a:ext uri="{FF2B5EF4-FFF2-40B4-BE49-F238E27FC236}">
                  <a16:creationId xmlns:a16="http://schemas.microsoft.com/office/drawing/2014/main" id="{BEDC6DEF-CEB6-43E0-B68E-2FD37F3975ED}"/>
                </a:ext>
              </a:extLst>
            </p:cNvPr>
            <p:cNvSpPr>
              <a:spLocks noEditPoints="1"/>
            </p:cNvSpPr>
            <p:nvPr/>
          </p:nvSpPr>
          <p:spPr bwMode="black">
            <a:xfrm>
              <a:off x="6167438" y="4721225"/>
              <a:ext cx="685800" cy="1365250"/>
            </a:xfrm>
            <a:custGeom>
              <a:avLst/>
              <a:gdLst>
                <a:gd name="T0" fmla="*/ 432 w 432"/>
                <a:gd name="T1" fmla="*/ 474 h 860"/>
                <a:gd name="T2" fmla="*/ 432 w 432"/>
                <a:gd name="T3" fmla="*/ 218 h 860"/>
                <a:gd name="T4" fmla="*/ 416 w 432"/>
                <a:gd name="T5" fmla="*/ 117 h 860"/>
                <a:gd name="T6" fmla="*/ 374 w 432"/>
                <a:gd name="T7" fmla="*/ 50 h 860"/>
                <a:gd name="T8" fmla="*/ 306 w 432"/>
                <a:gd name="T9" fmla="*/ 8 h 860"/>
                <a:gd name="T10" fmla="*/ 214 w 432"/>
                <a:gd name="T11" fmla="*/ 0 h 860"/>
                <a:gd name="T12" fmla="*/ 164 w 432"/>
                <a:gd name="T13" fmla="*/ 0 h 860"/>
                <a:gd name="T14" fmla="*/ 80 w 432"/>
                <a:gd name="T15" fmla="*/ 25 h 860"/>
                <a:gd name="T16" fmla="*/ 29 w 432"/>
                <a:gd name="T17" fmla="*/ 79 h 860"/>
                <a:gd name="T18" fmla="*/ 0 w 432"/>
                <a:gd name="T19" fmla="*/ 163 h 860"/>
                <a:gd name="T20" fmla="*/ 0 w 432"/>
                <a:gd name="T21" fmla="*/ 642 h 860"/>
                <a:gd name="T22" fmla="*/ 4 w 432"/>
                <a:gd name="T23" fmla="*/ 692 h 860"/>
                <a:gd name="T24" fmla="*/ 34 w 432"/>
                <a:gd name="T25" fmla="*/ 776 h 860"/>
                <a:gd name="T26" fmla="*/ 88 w 432"/>
                <a:gd name="T27" fmla="*/ 831 h 860"/>
                <a:gd name="T28" fmla="*/ 168 w 432"/>
                <a:gd name="T29" fmla="*/ 856 h 860"/>
                <a:gd name="T30" fmla="*/ 214 w 432"/>
                <a:gd name="T31" fmla="*/ 860 h 860"/>
                <a:gd name="T32" fmla="*/ 302 w 432"/>
                <a:gd name="T33" fmla="*/ 847 h 860"/>
                <a:gd name="T34" fmla="*/ 369 w 432"/>
                <a:gd name="T35" fmla="*/ 810 h 860"/>
                <a:gd name="T36" fmla="*/ 416 w 432"/>
                <a:gd name="T37" fmla="*/ 742 h 860"/>
                <a:gd name="T38" fmla="*/ 432 w 432"/>
                <a:gd name="T39" fmla="*/ 642 h 860"/>
                <a:gd name="T40" fmla="*/ 294 w 432"/>
                <a:gd name="T41" fmla="*/ 575 h 860"/>
                <a:gd name="T42" fmla="*/ 298 w 432"/>
                <a:gd name="T43" fmla="*/ 654 h 860"/>
                <a:gd name="T44" fmla="*/ 285 w 432"/>
                <a:gd name="T45" fmla="*/ 713 h 860"/>
                <a:gd name="T46" fmla="*/ 269 w 432"/>
                <a:gd name="T47" fmla="*/ 738 h 860"/>
                <a:gd name="T48" fmla="*/ 239 w 432"/>
                <a:gd name="T49" fmla="*/ 751 h 860"/>
                <a:gd name="T50" fmla="*/ 218 w 432"/>
                <a:gd name="T51" fmla="*/ 751 h 860"/>
                <a:gd name="T52" fmla="*/ 181 w 432"/>
                <a:gd name="T53" fmla="*/ 747 h 860"/>
                <a:gd name="T54" fmla="*/ 155 w 432"/>
                <a:gd name="T55" fmla="*/ 726 h 860"/>
                <a:gd name="T56" fmla="*/ 143 w 432"/>
                <a:gd name="T57" fmla="*/ 696 h 860"/>
                <a:gd name="T58" fmla="*/ 139 w 432"/>
                <a:gd name="T59" fmla="*/ 474 h 860"/>
                <a:gd name="T60" fmla="*/ 139 w 432"/>
                <a:gd name="T61" fmla="*/ 188 h 860"/>
                <a:gd name="T62" fmla="*/ 147 w 432"/>
                <a:gd name="T63" fmla="*/ 138 h 860"/>
                <a:gd name="T64" fmla="*/ 164 w 432"/>
                <a:gd name="T65" fmla="*/ 109 h 860"/>
                <a:gd name="T66" fmla="*/ 193 w 432"/>
                <a:gd name="T67" fmla="*/ 92 h 860"/>
                <a:gd name="T68" fmla="*/ 218 w 432"/>
                <a:gd name="T69" fmla="*/ 92 h 860"/>
                <a:gd name="T70" fmla="*/ 256 w 432"/>
                <a:gd name="T71" fmla="*/ 100 h 860"/>
                <a:gd name="T72" fmla="*/ 281 w 432"/>
                <a:gd name="T73" fmla="*/ 121 h 860"/>
                <a:gd name="T74" fmla="*/ 294 w 432"/>
                <a:gd name="T75" fmla="*/ 155 h 860"/>
                <a:gd name="T76" fmla="*/ 294 w 432"/>
                <a:gd name="T77" fmla="*/ 361 h 860"/>
                <a:gd name="T78" fmla="*/ 139 w 432"/>
                <a:gd name="T79" fmla="*/ 18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2" h="860">
                  <a:moveTo>
                    <a:pt x="139" y="474"/>
                  </a:moveTo>
                  <a:lnTo>
                    <a:pt x="432" y="474"/>
                  </a:lnTo>
                  <a:lnTo>
                    <a:pt x="432" y="218"/>
                  </a:lnTo>
                  <a:lnTo>
                    <a:pt x="432" y="218"/>
                  </a:lnTo>
                  <a:lnTo>
                    <a:pt x="428" y="163"/>
                  </a:lnTo>
                  <a:lnTo>
                    <a:pt x="416" y="117"/>
                  </a:lnTo>
                  <a:lnTo>
                    <a:pt x="399" y="79"/>
                  </a:lnTo>
                  <a:lnTo>
                    <a:pt x="374" y="50"/>
                  </a:lnTo>
                  <a:lnTo>
                    <a:pt x="344" y="25"/>
                  </a:lnTo>
                  <a:lnTo>
                    <a:pt x="306" y="8"/>
                  </a:lnTo>
                  <a:lnTo>
                    <a:pt x="264" y="0"/>
                  </a:lnTo>
                  <a:lnTo>
                    <a:pt x="214" y="0"/>
                  </a:lnTo>
                  <a:lnTo>
                    <a:pt x="214" y="0"/>
                  </a:lnTo>
                  <a:lnTo>
                    <a:pt x="164" y="0"/>
                  </a:lnTo>
                  <a:lnTo>
                    <a:pt x="118" y="8"/>
                  </a:lnTo>
                  <a:lnTo>
                    <a:pt x="80" y="25"/>
                  </a:lnTo>
                  <a:lnTo>
                    <a:pt x="50" y="50"/>
                  </a:lnTo>
                  <a:lnTo>
                    <a:pt x="29" y="79"/>
                  </a:lnTo>
                  <a:lnTo>
                    <a:pt x="13" y="117"/>
                  </a:lnTo>
                  <a:lnTo>
                    <a:pt x="0" y="163"/>
                  </a:lnTo>
                  <a:lnTo>
                    <a:pt x="0" y="218"/>
                  </a:lnTo>
                  <a:lnTo>
                    <a:pt x="0" y="642"/>
                  </a:lnTo>
                  <a:lnTo>
                    <a:pt x="0" y="642"/>
                  </a:lnTo>
                  <a:lnTo>
                    <a:pt x="4" y="692"/>
                  </a:lnTo>
                  <a:lnTo>
                    <a:pt x="13" y="738"/>
                  </a:lnTo>
                  <a:lnTo>
                    <a:pt x="34" y="776"/>
                  </a:lnTo>
                  <a:lnTo>
                    <a:pt x="59" y="805"/>
                  </a:lnTo>
                  <a:lnTo>
                    <a:pt x="88" y="831"/>
                  </a:lnTo>
                  <a:lnTo>
                    <a:pt x="126" y="847"/>
                  </a:lnTo>
                  <a:lnTo>
                    <a:pt x="168" y="856"/>
                  </a:lnTo>
                  <a:lnTo>
                    <a:pt x="214" y="860"/>
                  </a:lnTo>
                  <a:lnTo>
                    <a:pt x="214" y="860"/>
                  </a:lnTo>
                  <a:lnTo>
                    <a:pt x="260" y="856"/>
                  </a:lnTo>
                  <a:lnTo>
                    <a:pt x="302" y="847"/>
                  </a:lnTo>
                  <a:lnTo>
                    <a:pt x="340" y="831"/>
                  </a:lnTo>
                  <a:lnTo>
                    <a:pt x="369" y="810"/>
                  </a:lnTo>
                  <a:lnTo>
                    <a:pt x="395" y="780"/>
                  </a:lnTo>
                  <a:lnTo>
                    <a:pt x="416" y="742"/>
                  </a:lnTo>
                  <a:lnTo>
                    <a:pt x="428" y="696"/>
                  </a:lnTo>
                  <a:lnTo>
                    <a:pt x="432" y="642"/>
                  </a:lnTo>
                  <a:lnTo>
                    <a:pt x="432" y="575"/>
                  </a:lnTo>
                  <a:lnTo>
                    <a:pt x="294" y="575"/>
                  </a:lnTo>
                  <a:lnTo>
                    <a:pt x="298" y="654"/>
                  </a:lnTo>
                  <a:lnTo>
                    <a:pt x="298" y="654"/>
                  </a:lnTo>
                  <a:lnTo>
                    <a:pt x="294" y="696"/>
                  </a:lnTo>
                  <a:lnTo>
                    <a:pt x="285" y="713"/>
                  </a:lnTo>
                  <a:lnTo>
                    <a:pt x="277" y="726"/>
                  </a:lnTo>
                  <a:lnTo>
                    <a:pt x="269" y="738"/>
                  </a:lnTo>
                  <a:lnTo>
                    <a:pt x="252" y="747"/>
                  </a:lnTo>
                  <a:lnTo>
                    <a:pt x="239" y="751"/>
                  </a:lnTo>
                  <a:lnTo>
                    <a:pt x="218" y="751"/>
                  </a:lnTo>
                  <a:lnTo>
                    <a:pt x="218" y="751"/>
                  </a:lnTo>
                  <a:lnTo>
                    <a:pt x="197" y="751"/>
                  </a:lnTo>
                  <a:lnTo>
                    <a:pt x="181" y="747"/>
                  </a:lnTo>
                  <a:lnTo>
                    <a:pt x="168" y="738"/>
                  </a:lnTo>
                  <a:lnTo>
                    <a:pt x="155" y="726"/>
                  </a:lnTo>
                  <a:lnTo>
                    <a:pt x="147" y="713"/>
                  </a:lnTo>
                  <a:lnTo>
                    <a:pt x="143" y="696"/>
                  </a:lnTo>
                  <a:lnTo>
                    <a:pt x="139" y="654"/>
                  </a:lnTo>
                  <a:lnTo>
                    <a:pt x="139" y="474"/>
                  </a:lnTo>
                  <a:close/>
                  <a:moveTo>
                    <a:pt x="139" y="188"/>
                  </a:moveTo>
                  <a:lnTo>
                    <a:pt x="139" y="188"/>
                  </a:lnTo>
                  <a:lnTo>
                    <a:pt x="143" y="155"/>
                  </a:lnTo>
                  <a:lnTo>
                    <a:pt x="147" y="138"/>
                  </a:lnTo>
                  <a:lnTo>
                    <a:pt x="155" y="121"/>
                  </a:lnTo>
                  <a:lnTo>
                    <a:pt x="164" y="109"/>
                  </a:lnTo>
                  <a:lnTo>
                    <a:pt x="176" y="100"/>
                  </a:lnTo>
                  <a:lnTo>
                    <a:pt x="193" y="92"/>
                  </a:lnTo>
                  <a:lnTo>
                    <a:pt x="218" y="92"/>
                  </a:lnTo>
                  <a:lnTo>
                    <a:pt x="218" y="92"/>
                  </a:lnTo>
                  <a:lnTo>
                    <a:pt x="239" y="92"/>
                  </a:lnTo>
                  <a:lnTo>
                    <a:pt x="256" y="100"/>
                  </a:lnTo>
                  <a:lnTo>
                    <a:pt x="269" y="109"/>
                  </a:lnTo>
                  <a:lnTo>
                    <a:pt x="281" y="121"/>
                  </a:lnTo>
                  <a:lnTo>
                    <a:pt x="290" y="138"/>
                  </a:lnTo>
                  <a:lnTo>
                    <a:pt x="294" y="155"/>
                  </a:lnTo>
                  <a:lnTo>
                    <a:pt x="294" y="188"/>
                  </a:lnTo>
                  <a:lnTo>
                    <a:pt x="294" y="361"/>
                  </a:lnTo>
                  <a:lnTo>
                    <a:pt x="139" y="361"/>
                  </a:lnTo>
                  <a:lnTo>
                    <a:pt x="139" y="1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a:latin typeface="Arial" panose="020B0604020202020204" pitchFamily="34" charset="0"/>
                <a:cs typeface="+mn-cs"/>
              </a:endParaRPr>
            </a:p>
          </p:txBody>
        </p:sp>
        <p:sp>
          <p:nvSpPr>
            <p:cNvPr id="19" name="Freeform 16">
              <a:extLst>
                <a:ext uri="{FF2B5EF4-FFF2-40B4-BE49-F238E27FC236}">
                  <a16:creationId xmlns:a16="http://schemas.microsoft.com/office/drawing/2014/main" id="{3696902C-D540-41A7-8795-09D4FFFEF66D}"/>
                </a:ext>
              </a:extLst>
            </p:cNvPr>
            <p:cNvSpPr>
              <a:spLocks/>
            </p:cNvSpPr>
            <p:nvPr/>
          </p:nvSpPr>
          <p:spPr bwMode="black">
            <a:xfrm>
              <a:off x="5446713" y="4721225"/>
              <a:ext cx="647700" cy="1365250"/>
            </a:xfrm>
            <a:custGeom>
              <a:avLst/>
              <a:gdLst>
                <a:gd name="T0" fmla="*/ 261 w 408"/>
                <a:gd name="T1" fmla="*/ 369 h 860"/>
                <a:gd name="T2" fmla="*/ 181 w 408"/>
                <a:gd name="T3" fmla="*/ 293 h 860"/>
                <a:gd name="T4" fmla="*/ 156 w 408"/>
                <a:gd name="T5" fmla="*/ 256 h 860"/>
                <a:gd name="T6" fmla="*/ 147 w 408"/>
                <a:gd name="T7" fmla="*/ 197 h 860"/>
                <a:gd name="T8" fmla="*/ 147 w 408"/>
                <a:gd name="T9" fmla="*/ 155 h 860"/>
                <a:gd name="T10" fmla="*/ 156 w 408"/>
                <a:gd name="T11" fmla="*/ 125 h 860"/>
                <a:gd name="T12" fmla="*/ 173 w 408"/>
                <a:gd name="T13" fmla="*/ 109 h 860"/>
                <a:gd name="T14" fmla="*/ 206 w 408"/>
                <a:gd name="T15" fmla="*/ 100 h 860"/>
                <a:gd name="T16" fmla="*/ 223 w 408"/>
                <a:gd name="T17" fmla="*/ 104 h 860"/>
                <a:gd name="T18" fmla="*/ 248 w 408"/>
                <a:gd name="T19" fmla="*/ 117 h 860"/>
                <a:gd name="T20" fmla="*/ 261 w 408"/>
                <a:gd name="T21" fmla="*/ 142 h 860"/>
                <a:gd name="T22" fmla="*/ 265 w 408"/>
                <a:gd name="T23" fmla="*/ 197 h 860"/>
                <a:gd name="T24" fmla="*/ 399 w 408"/>
                <a:gd name="T25" fmla="*/ 277 h 860"/>
                <a:gd name="T26" fmla="*/ 399 w 408"/>
                <a:gd name="T27" fmla="*/ 146 h 860"/>
                <a:gd name="T28" fmla="*/ 387 w 408"/>
                <a:gd name="T29" fmla="*/ 84 h 860"/>
                <a:gd name="T30" fmla="*/ 345 w 408"/>
                <a:gd name="T31" fmla="*/ 37 h 860"/>
                <a:gd name="T32" fmla="*/ 282 w 408"/>
                <a:gd name="T33" fmla="*/ 8 h 860"/>
                <a:gd name="T34" fmla="*/ 202 w 408"/>
                <a:gd name="T35" fmla="*/ 0 h 860"/>
                <a:gd name="T36" fmla="*/ 160 w 408"/>
                <a:gd name="T37" fmla="*/ 0 h 860"/>
                <a:gd name="T38" fmla="*/ 89 w 408"/>
                <a:gd name="T39" fmla="*/ 21 h 860"/>
                <a:gd name="T40" fmla="*/ 38 w 408"/>
                <a:gd name="T41" fmla="*/ 63 h 860"/>
                <a:gd name="T42" fmla="*/ 9 w 408"/>
                <a:gd name="T43" fmla="*/ 142 h 860"/>
                <a:gd name="T44" fmla="*/ 5 w 408"/>
                <a:gd name="T45" fmla="*/ 197 h 860"/>
                <a:gd name="T46" fmla="*/ 5 w 408"/>
                <a:gd name="T47" fmla="*/ 214 h 860"/>
                <a:gd name="T48" fmla="*/ 13 w 408"/>
                <a:gd name="T49" fmla="*/ 281 h 860"/>
                <a:gd name="T50" fmla="*/ 34 w 408"/>
                <a:gd name="T51" fmla="*/ 340 h 860"/>
                <a:gd name="T52" fmla="*/ 89 w 408"/>
                <a:gd name="T53" fmla="*/ 411 h 860"/>
                <a:gd name="T54" fmla="*/ 164 w 408"/>
                <a:gd name="T55" fmla="*/ 478 h 860"/>
                <a:gd name="T56" fmla="*/ 219 w 408"/>
                <a:gd name="T57" fmla="*/ 524 h 860"/>
                <a:gd name="T58" fmla="*/ 248 w 408"/>
                <a:gd name="T59" fmla="*/ 562 h 860"/>
                <a:gd name="T60" fmla="*/ 265 w 408"/>
                <a:gd name="T61" fmla="*/ 600 h 860"/>
                <a:gd name="T62" fmla="*/ 265 w 408"/>
                <a:gd name="T63" fmla="*/ 654 h 860"/>
                <a:gd name="T64" fmla="*/ 261 w 408"/>
                <a:gd name="T65" fmla="*/ 713 h 860"/>
                <a:gd name="T66" fmla="*/ 248 w 408"/>
                <a:gd name="T67" fmla="*/ 738 h 860"/>
                <a:gd name="T68" fmla="*/ 223 w 408"/>
                <a:gd name="T69" fmla="*/ 755 h 860"/>
                <a:gd name="T70" fmla="*/ 202 w 408"/>
                <a:gd name="T71" fmla="*/ 755 h 860"/>
                <a:gd name="T72" fmla="*/ 168 w 408"/>
                <a:gd name="T73" fmla="*/ 747 h 860"/>
                <a:gd name="T74" fmla="*/ 152 w 408"/>
                <a:gd name="T75" fmla="*/ 730 h 860"/>
                <a:gd name="T76" fmla="*/ 139 w 408"/>
                <a:gd name="T77" fmla="*/ 684 h 860"/>
                <a:gd name="T78" fmla="*/ 0 w 408"/>
                <a:gd name="T79" fmla="*/ 579 h 860"/>
                <a:gd name="T80" fmla="*/ 0 w 408"/>
                <a:gd name="T81" fmla="*/ 688 h 860"/>
                <a:gd name="T82" fmla="*/ 13 w 408"/>
                <a:gd name="T83" fmla="*/ 772 h 860"/>
                <a:gd name="T84" fmla="*/ 59 w 408"/>
                <a:gd name="T85" fmla="*/ 826 h 860"/>
                <a:gd name="T86" fmla="*/ 122 w 408"/>
                <a:gd name="T87" fmla="*/ 852 h 860"/>
                <a:gd name="T88" fmla="*/ 202 w 408"/>
                <a:gd name="T89" fmla="*/ 860 h 860"/>
                <a:gd name="T90" fmla="*/ 244 w 408"/>
                <a:gd name="T91" fmla="*/ 856 h 860"/>
                <a:gd name="T92" fmla="*/ 320 w 408"/>
                <a:gd name="T93" fmla="*/ 839 h 860"/>
                <a:gd name="T94" fmla="*/ 362 w 408"/>
                <a:gd name="T95" fmla="*/ 810 h 860"/>
                <a:gd name="T96" fmla="*/ 383 w 408"/>
                <a:gd name="T97" fmla="*/ 776 h 860"/>
                <a:gd name="T98" fmla="*/ 404 w 408"/>
                <a:gd name="T99" fmla="*/ 709 h 860"/>
                <a:gd name="T100" fmla="*/ 408 w 408"/>
                <a:gd name="T101" fmla="*/ 633 h 860"/>
                <a:gd name="T102" fmla="*/ 408 w 408"/>
                <a:gd name="T103" fmla="*/ 591 h 860"/>
                <a:gd name="T104" fmla="*/ 395 w 408"/>
                <a:gd name="T105" fmla="*/ 524 h 860"/>
                <a:gd name="T106" fmla="*/ 362 w 408"/>
                <a:gd name="T107" fmla="*/ 470 h 860"/>
                <a:gd name="T108" fmla="*/ 261 w 408"/>
                <a:gd name="T109" fmla="*/ 369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 h="860">
                  <a:moveTo>
                    <a:pt x="261" y="369"/>
                  </a:moveTo>
                  <a:lnTo>
                    <a:pt x="261" y="369"/>
                  </a:lnTo>
                  <a:lnTo>
                    <a:pt x="198" y="314"/>
                  </a:lnTo>
                  <a:lnTo>
                    <a:pt x="181" y="293"/>
                  </a:lnTo>
                  <a:lnTo>
                    <a:pt x="164" y="272"/>
                  </a:lnTo>
                  <a:lnTo>
                    <a:pt x="156" y="256"/>
                  </a:lnTo>
                  <a:lnTo>
                    <a:pt x="152" y="239"/>
                  </a:lnTo>
                  <a:lnTo>
                    <a:pt x="147" y="197"/>
                  </a:lnTo>
                  <a:lnTo>
                    <a:pt x="147" y="197"/>
                  </a:lnTo>
                  <a:lnTo>
                    <a:pt x="147" y="155"/>
                  </a:lnTo>
                  <a:lnTo>
                    <a:pt x="152" y="142"/>
                  </a:lnTo>
                  <a:lnTo>
                    <a:pt x="156" y="125"/>
                  </a:lnTo>
                  <a:lnTo>
                    <a:pt x="164" y="117"/>
                  </a:lnTo>
                  <a:lnTo>
                    <a:pt x="173" y="109"/>
                  </a:lnTo>
                  <a:lnTo>
                    <a:pt x="185" y="104"/>
                  </a:lnTo>
                  <a:lnTo>
                    <a:pt x="206" y="100"/>
                  </a:lnTo>
                  <a:lnTo>
                    <a:pt x="206" y="100"/>
                  </a:lnTo>
                  <a:lnTo>
                    <a:pt x="223" y="104"/>
                  </a:lnTo>
                  <a:lnTo>
                    <a:pt x="236" y="109"/>
                  </a:lnTo>
                  <a:lnTo>
                    <a:pt x="248" y="117"/>
                  </a:lnTo>
                  <a:lnTo>
                    <a:pt x="252" y="125"/>
                  </a:lnTo>
                  <a:lnTo>
                    <a:pt x="261" y="142"/>
                  </a:lnTo>
                  <a:lnTo>
                    <a:pt x="261" y="155"/>
                  </a:lnTo>
                  <a:lnTo>
                    <a:pt x="265" y="197"/>
                  </a:lnTo>
                  <a:lnTo>
                    <a:pt x="265" y="277"/>
                  </a:lnTo>
                  <a:lnTo>
                    <a:pt x="399" y="277"/>
                  </a:lnTo>
                  <a:lnTo>
                    <a:pt x="399" y="146"/>
                  </a:lnTo>
                  <a:lnTo>
                    <a:pt x="399" y="146"/>
                  </a:lnTo>
                  <a:lnTo>
                    <a:pt x="395" y="113"/>
                  </a:lnTo>
                  <a:lnTo>
                    <a:pt x="387" y="84"/>
                  </a:lnTo>
                  <a:lnTo>
                    <a:pt x="370" y="58"/>
                  </a:lnTo>
                  <a:lnTo>
                    <a:pt x="345" y="37"/>
                  </a:lnTo>
                  <a:lnTo>
                    <a:pt x="315" y="21"/>
                  </a:lnTo>
                  <a:lnTo>
                    <a:pt x="282" y="8"/>
                  </a:lnTo>
                  <a:lnTo>
                    <a:pt x="244" y="0"/>
                  </a:lnTo>
                  <a:lnTo>
                    <a:pt x="202" y="0"/>
                  </a:lnTo>
                  <a:lnTo>
                    <a:pt x="202" y="0"/>
                  </a:lnTo>
                  <a:lnTo>
                    <a:pt x="160" y="0"/>
                  </a:lnTo>
                  <a:lnTo>
                    <a:pt x="122" y="8"/>
                  </a:lnTo>
                  <a:lnTo>
                    <a:pt x="89" y="21"/>
                  </a:lnTo>
                  <a:lnTo>
                    <a:pt x="59" y="37"/>
                  </a:lnTo>
                  <a:lnTo>
                    <a:pt x="38" y="63"/>
                  </a:lnTo>
                  <a:lnTo>
                    <a:pt x="21" y="96"/>
                  </a:lnTo>
                  <a:lnTo>
                    <a:pt x="9" y="142"/>
                  </a:lnTo>
                  <a:lnTo>
                    <a:pt x="5" y="197"/>
                  </a:lnTo>
                  <a:lnTo>
                    <a:pt x="5" y="197"/>
                  </a:lnTo>
                  <a:lnTo>
                    <a:pt x="5" y="214"/>
                  </a:lnTo>
                  <a:lnTo>
                    <a:pt x="5" y="214"/>
                  </a:lnTo>
                  <a:lnTo>
                    <a:pt x="9" y="256"/>
                  </a:lnTo>
                  <a:lnTo>
                    <a:pt x="13" y="281"/>
                  </a:lnTo>
                  <a:lnTo>
                    <a:pt x="21" y="310"/>
                  </a:lnTo>
                  <a:lnTo>
                    <a:pt x="34" y="340"/>
                  </a:lnTo>
                  <a:lnTo>
                    <a:pt x="59" y="373"/>
                  </a:lnTo>
                  <a:lnTo>
                    <a:pt x="89" y="411"/>
                  </a:lnTo>
                  <a:lnTo>
                    <a:pt x="131" y="449"/>
                  </a:lnTo>
                  <a:lnTo>
                    <a:pt x="164" y="478"/>
                  </a:lnTo>
                  <a:lnTo>
                    <a:pt x="164" y="478"/>
                  </a:lnTo>
                  <a:lnTo>
                    <a:pt x="219" y="524"/>
                  </a:lnTo>
                  <a:lnTo>
                    <a:pt x="236" y="545"/>
                  </a:lnTo>
                  <a:lnTo>
                    <a:pt x="248" y="562"/>
                  </a:lnTo>
                  <a:lnTo>
                    <a:pt x="257" y="579"/>
                  </a:lnTo>
                  <a:lnTo>
                    <a:pt x="265" y="600"/>
                  </a:lnTo>
                  <a:lnTo>
                    <a:pt x="265" y="654"/>
                  </a:lnTo>
                  <a:lnTo>
                    <a:pt x="265" y="654"/>
                  </a:lnTo>
                  <a:lnTo>
                    <a:pt x="265" y="696"/>
                  </a:lnTo>
                  <a:lnTo>
                    <a:pt x="261" y="713"/>
                  </a:lnTo>
                  <a:lnTo>
                    <a:pt x="257" y="726"/>
                  </a:lnTo>
                  <a:lnTo>
                    <a:pt x="248" y="738"/>
                  </a:lnTo>
                  <a:lnTo>
                    <a:pt x="240" y="747"/>
                  </a:lnTo>
                  <a:lnTo>
                    <a:pt x="223" y="755"/>
                  </a:lnTo>
                  <a:lnTo>
                    <a:pt x="202" y="755"/>
                  </a:lnTo>
                  <a:lnTo>
                    <a:pt x="202" y="755"/>
                  </a:lnTo>
                  <a:lnTo>
                    <a:pt x="185" y="755"/>
                  </a:lnTo>
                  <a:lnTo>
                    <a:pt x="168" y="747"/>
                  </a:lnTo>
                  <a:lnTo>
                    <a:pt x="156" y="738"/>
                  </a:lnTo>
                  <a:lnTo>
                    <a:pt x="152" y="730"/>
                  </a:lnTo>
                  <a:lnTo>
                    <a:pt x="143" y="709"/>
                  </a:lnTo>
                  <a:lnTo>
                    <a:pt x="139" y="684"/>
                  </a:lnTo>
                  <a:lnTo>
                    <a:pt x="139" y="579"/>
                  </a:lnTo>
                  <a:lnTo>
                    <a:pt x="0" y="579"/>
                  </a:lnTo>
                  <a:lnTo>
                    <a:pt x="0" y="688"/>
                  </a:lnTo>
                  <a:lnTo>
                    <a:pt x="0" y="688"/>
                  </a:lnTo>
                  <a:lnTo>
                    <a:pt x="5" y="734"/>
                  </a:lnTo>
                  <a:lnTo>
                    <a:pt x="13" y="772"/>
                  </a:lnTo>
                  <a:lnTo>
                    <a:pt x="34" y="801"/>
                  </a:lnTo>
                  <a:lnTo>
                    <a:pt x="59" y="826"/>
                  </a:lnTo>
                  <a:lnTo>
                    <a:pt x="89" y="843"/>
                  </a:lnTo>
                  <a:lnTo>
                    <a:pt x="122" y="852"/>
                  </a:lnTo>
                  <a:lnTo>
                    <a:pt x="160" y="856"/>
                  </a:lnTo>
                  <a:lnTo>
                    <a:pt x="202" y="860"/>
                  </a:lnTo>
                  <a:lnTo>
                    <a:pt x="202" y="860"/>
                  </a:lnTo>
                  <a:lnTo>
                    <a:pt x="244" y="856"/>
                  </a:lnTo>
                  <a:lnTo>
                    <a:pt x="282" y="852"/>
                  </a:lnTo>
                  <a:lnTo>
                    <a:pt x="320" y="839"/>
                  </a:lnTo>
                  <a:lnTo>
                    <a:pt x="349" y="822"/>
                  </a:lnTo>
                  <a:lnTo>
                    <a:pt x="362" y="810"/>
                  </a:lnTo>
                  <a:lnTo>
                    <a:pt x="374" y="793"/>
                  </a:lnTo>
                  <a:lnTo>
                    <a:pt x="383" y="776"/>
                  </a:lnTo>
                  <a:lnTo>
                    <a:pt x="391" y="755"/>
                  </a:lnTo>
                  <a:lnTo>
                    <a:pt x="404" y="709"/>
                  </a:lnTo>
                  <a:lnTo>
                    <a:pt x="408" y="650"/>
                  </a:lnTo>
                  <a:lnTo>
                    <a:pt x="408" y="633"/>
                  </a:lnTo>
                  <a:lnTo>
                    <a:pt x="408" y="633"/>
                  </a:lnTo>
                  <a:lnTo>
                    <a:pt x="408" y="591"/>
                  </a:lnTo>
                  <a:lnTo>
                    <a:pt x="404" y="558"/>
                  </a:lnTo>
                  <a:lnTo>
                    <a:pt x="395" y="524"/>
                  </a:lnTo>
                  <a:lnTo>
                    <a:pt x="383" y="499"/>
                  </a:lnTo>
                  <a:lnTo>
                    <a:pt x="362" y="470"/>
                  </a:lnTo>
                  <a:lnTo>
                    <a:pt x="336" y="440"/>
                  </a:lnTo>
                  <a:lnTo>
                    <a:pt x="261" y="369"/>
                  </a:lnTo>
                  <a:lnTo>
                    <a:pt x="261"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a:latin typeface="Arial" panose="020B0604020202020204" pitchFamily="34" charset="0"/>
                <a:cs typeface="+mn-cs"/>
              </a:endParaRPr>
            </a:p>
          </p:txBody>
        </p:sp>
        <p:sp>
          <p:nvSpPr>
            <p:cNvPr id="20" name="Freeform 17">
              <a:extLst>
                <a:ext uri="{FF2B5EF4-FFF2-40B4-BE49-F238E27FC236}">
                  <a16:creationId xmlns:a16="http://schemas.microsoft.com/office/drawing/2014/main" id="{29C52502-C34F-4B6E-80E0-D75125B91219}"/>
                </a:ext>
              </a:extLst>
            </p:cNvPr>
            <p:cNvSpPr>
              <a:spLocks/>
            </p:cNvSpPr>
            <p:nvPr/>
          </p:nvSpPr>
          <p:spPr bwMode="black">
            <a:xfrm>
              <a:off x="6946900" y="4721225"/>
              <a:ext cx="427037" cy="1344612"/>
            </a:xfrm>
            <a:custGeom>
              <a:avLst/>
              <a:gdLst>
                <a:gd name="T0" fmla="*/ 126 w 269"/>
                <a:gd name="T1" fmla="*/ 92 h 847"/>
                <a:gd name="T2" fmla="*/ 126 w 269"/>
                <a:gd name="T3" fmla="*/ 8 h 847"/>
                <a:gd name="T4" fmla="*/ 0 w 269"/>
                <a:gd name="T5" fmla="*/ 8 h 847"/>
                <a:gd name="T6" fmla="*/ 0 w 269"/>
                <a:gd name="T7" fmla="*/ 847 h 847"/>
                <a:gd name="T8" fmla="*/ 139 w 269"/>
                <a:gd name="T9" fmla="*/ 847 h 847"/>
                <a:gd name="T10" fmla="*/ 139 w 269"/>
                <a:gd name="T11" fmla="*/ 264 h 847"/>
                <a:gd name="T12" fmla="*/ 139 w 269"/>
                <a:gd name="T13" fmla="*/ 264 h 847"/>
                <a:gd name="T14" fmla="*/ 139 w 269"/>
                <a:gd name="T15" fmla="*/ 230 h 847"/>
                <a:gd name="T16" fmla="*/ 147 w 269"/>
                <a:gd name="T17" fmla="*/ 205 h 847"/>
                <a:gd name="T18" fmla="*/ 160 w 269"/>
                <a:gd name="T19" fmla="*/ 184 h 847"/>
                <a:gd name="T20" fmla="*/ 177 w 269"/>
                <a:gd name="T21" fmla="*/ 167 h 847"/>
                <a:gd name="T22" fmla="*/ 177 w 269"/>
                <a:gd name="T23" fmla="*/ 167 h 847"/>
                <a:gd name="T24" fmla="*/ 198 w 269"/>
                <a:gd name="T25" fmla="*/ 159 h 847"/>
                <a:gd name="T26" fmla="*/ 219 w 269"/>
                <a:gd name="T27" fmla="*/ 151 h 847"/>
                <a:gd name="T28" fmla="*/ 244 w 269"/>
                <a:gd name="T29" fmla="*/ 146 h 847"/>
                <a:gd name="T30" fmla="*/ 269 w 269"/>
                <a:gd name="T31" fmla="*/ 146 h 847"/>
                <a:gd name="T32" fmla="*/ 269 w 269"/>
                <a:gd name="T33" fmla="*/ 0 h 847"/>
                <a:gd name="T34" fmla="*/ 269 w 269"/>
                <a:gd name="T35" fmla="*/ 0 h 847"/>
                <a:gd name="T36" fmla="*/ 223 w 269"/>
                <a:gd name="T37" fmla="*/ 4 h 847"/>
                <a:gd name="T38" fmla="*/ 202 w 269"/>
                <a:gd name="T39" fmla="*/ 8 h 847"/>
                <a:gd name="T40" fmla="*/ 185 w 269"/>
                <a:gd name="T41" fmla="*/ 16 h 847"/>
                <a:gd name="T42" fmla="*/ 172 w 269"/>
                <a:gd name="T43" fmla="*/ 29 h 847"/>
                <a:gd name="T44" fmla="*/ 156 w 269"/>
                <a:gd name="T45" fmla="*/ 46 h 847"/>
                <a:gd name="T46" fmla="*/ 143 w 269"/>
                <a:gd name="T47" fmla="*/ 67 h 847"/>
                <a:gd name="T48" fmla="*/ 130 w 269"/>
                <a:gd name="T49" fmla="*/ 92 h 847"/>
                <a:gd name="T50" fmla="*/ 126 w 269"/>
                <a:gd name="T51" fmla="*/ 92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9" h="847">
                  <a:moveTo>
                    <a:pt x="126" y="92"/>
                  </a:moveTo>
                  <a:lnTo>
                    <a:pt x="126" y="8"/>
                  </a:lnTo>
                  <a:lnTo>
                    <a:pt x="0" y="8"/>
                  </a:lnTo>
                  <a:lnTo>
                    <a:pt x="0" y="847"/>
                  </a:lnTo>
                  <a:lnTo>
                    <a:pt x="139" y="847"/>
                  </a:lnTo>
                  <a:lnTo>
                    <a:pt x="139" y="264"/>
                  </a:lnTo>
                  <a:lnTo>
                    <a:pt x="139" y="264"/>
                  </a:lnTo>
                  <a:lnTo>
                    <a:pt x="139" y="230"/>
                  </a:lnTo>
                  <a:lnTo>
                    <a:pt x="147" y="205"/>
                  </a:lnTo>
                  <a:lnTo>
                    <a:pt x="160" y="184"/>
                  </a:lnTo>
                  <a:lnTo>
                    <a:pt x="177" y="167"/>
                  </a:lnTo>
                  <a:lnTo>
                    <a:pt x="177" y="167"/>
                  </a:lnTo>
                  <a:lnTo>
                    <a:pt x="198" y="159"/>
                  </a:lnTo>
                  <a:lnTo>
                    <a:pt x="219" y="151"/>
                  </a:lnTo>
                  <a:lnTo>
                    <a:pt x="244" y="146"/>
                  </a:lnTo>
                  <a:lnTo>
                    <a:pt x="269" y="146"/>
                  </a:lnTo>
                  <a:lnTo>
                    <a:pt x="269" y="0"/>
                  </a:lnTo>
                  <a:lnTo>
                    <a:pt x="269" y="0"/>
                  </a:lnTo>
                  <a:lnTo>
                    <a:pt x="223" y="4"/>
                  </a:lnTo>
                  <a:lnTo>
                    <a:pt x="202" y="8"/>
                  </a:lnTo>
                  <a:lnTo>
                    <a:pt x="185" y="16"/>
                  </a:lnTo>
                  <a:lnTo>
                    <a:pt x="172" y="29"/>
                  </a:lnTo>
                  <a:lnTo>
                    <a:pt x="156" y="46"/>
                  </a:lnTo>
                  <a:lnTo>
                    <a:pt x="143" y="67"/>
                  </a:lnTo>
                  <a:lnTo>
                    <a:pt x="130" y="92"/>
                  </a:lnTo>
                  <a:lnTo>
                    <a:pt x="126"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a:latin typeface="Arial" panose="020B0604020202020204" pitchFamily="34" charset="0"/>
                <a:cs typeface="+mn-cs"/>
              </a:endParaRPr>
            </a:p>
          </p:txBody>
        </p:sp>
      </p:grpSp>
    </p:spTree>
    <p:extLst>
      <p:ext uri="{BB962C8B-B14F-4D97-AF65-F5344CB8AC3E}">
        <p14:creationId xmlns:p14="http://schemas.microsoft.com/office/powerpoint/2010/main" val="1798420515"/>
      </p:ext>
    </p:extLst>
  </p:cSld>
  <p:clrMap bg1="lt1" tx1="dk1" bg2="lt2" tx2="dk2" accent1="accent1" accent2="accent2" accent3="accent3" accent4="accent4" accent5="accent5" accent6="accent6" hlink="hlink" folHlink="folHlink"/>
  <p:sldLayoutIdLst>
    <p:sldLayoutId id="2147483673" r:id="rId1"/>
    <p:sldLayoutId id="2147483661" r:id="rId2"/>
    <p:sldLayoutId id="2147483672" r:id="rId3"/>
    <p:sldLayoutId id="2147483681" r:id="rId4"/>
    <p:sldLayoutId id="2147483789" r:id="rId5"/>
    <p:sldLayoutId id="2147483683" r:id="rId6"/>
    <p:sldLayoutId id="2147483790" r:id="rId7"/>
    <p:sldLayoutId id="2147483685" r:id="rId8"/>
    <p:sldLayoutId id="2147483791" r:id="rId9"/>
    <p:sldLayoutId id="2147483687" r:id="rId10"/>
    <p:sldLayoutId id="2147483792" r:id="rId11"/>
    <p:sldLayoutId id="2147483680" r:id="rId12"/>
    <p:sldLayoutId id="2147483760" r:id="rId13"/>
    <p:sldLayoutId id="2147483662" r:id="rId14"/>
    <p:sldLayoutId id="2147483691" r:id="rId15"/>
    <p:sldLayoutId id="2147483666" r:id="rId16"/>
    <p:sldLayoutId id="2147483667" r:id="rId17"/>
    <p:sldLayoutId id="2147483664" r:id="rId18"/>
    <p:sldLayoutId id="2147483692" r:id="rId19"/>
    <p:sldLayoutId id="2147483793" r:id="rId20"/>
    <p:sldLayoutId id="2147483816" r:id="rId21"/>
    <p:sldLayoutId id="2147483794" r:id="rId22"/>
    <p:sldLayoutId id="2147483814" r:id="rId23"/>
    <p:sldLayoutId id="2147483820" r:id="rId24"/>
    <p:sldLayoutId id="2147483819" r:id="rId25"/>
    <p:sldLayoutId id="2147483817" r:id="rId26"/>
    <p:sldLayoutId id="2147483700" r:id="rId27"/>
    <p:sldLayoutId id="2147483798" r:id="rId28"/>
    <p:sldLayoutId id="2147483751" r:id="rId29"/>
    <p:sldLayoutId id="2147483750" r:id="rId30"/>
    <p:sldLayoutId id="2147483756" r:id="rId31"/>
    <p:sldLayoutId id="2147483758" r:id="rId32"/>
    <p:sldLayoutId id="2147483759" r:id="rId33"/>
    <p:sldLayoutId id="2147483754" r:id="rId34"/>
    <p:sldLayoutId id="2147483796" r:id="rId35"/>
    <p:sldLayoutId id="2147483797" r:id="rId36"/>
    <p:sldLayoutId id="2147483703" r:id="rId37"/>
    <p:sldLayoutId id="2147483708" r:id="rId38"/>
    <p:sldLayoutId id="2147483707" r:id="rId39"/>
    <p:sldLayoutId id="2147483726" r:id="rId40"/>
    <p:sldLayoutId id="2147483805" r:id="rId41"/>
    <p:sldLayoutId id="2147483806" r:id="rId42"/>
    <p:sldLayoutId id="2147483714" r:id="rId43"/>
    <p:sldLayoutId id="2147483716" r:id="rId44"/>
    <p:sldLayoutId id="2147483715" r:id="rId45"/>
    <p:sldLayoutId id="2147483718" r:id="rId46"/>
    <p:sldLayoutId id="2147483719" r:id="rId47"/>
    <p:sldLayoutId id="2147483720" r:id="rId48"/>
    <p:sldLayoutId id="2147483721" r:id="rId49"/>
    <p:sldLayoutId id="2147483727" r:id="rId50"/>
    <p:sldLayoutId id="2147483729" r:id="rId51"/>
    <p:sldLayoutId id="2147483730" r:id="rId52"/>
    <p:sldLayoutId id="2147483799" r:id="rId53"/>
    <p:sldLayoutId id="2147483800" r:id="rId54"/>
    <p:sldLayoutId id="2147483801" r:id="rId55"/>
    <p:sldLayoutId id="2147483802" r:id="rId56"/>
    <p:sldLayoutId id="2147483803" r:id="rId57"/>
    <p:sldLayoutId id="2147483804" r:id="rId58"/>
    <p:sldLayoutId id="2147483808" r:id="rId59"/>
    <p:sldLayoutId id="2147483809" r:id="rId60"/>
    <p:sldLayoutId id="2147483810" r:id="rId61"/>
    <p:sldLayoutId id="2147483811" r:id="rId62"/>
    <p:sldLayoutId id="2147483812" r:id="rId63"/>
    <p:sldLayoutId id="2147483813" r:id="rId64"/>
    <p:sldLayoutId id="2147483748" r:id="rId65"/>
    <p:sldLayoutId id="2147483693" r:id="rId66"/>
    <p:sldLayoutId id="2147483731" r:id="rId67"/>
    <p:sldLayoutId id="2147483689" r:id="rId68"/>
    <p:sldLayoutId id="2147483690" r:id="rId69"/>
    <p:sldLayoutId id="2147483670" r:id="rId70"/>
    <p:sldLayoutId id="2147483671" r:id="rId71"/>
    <p:sldLayoutId id="2147483821" r:id="rId72"/>
  </p:sldLayoutIdLst>
  <p:hf hdr="0" ftr="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000000"/>
        </a:buClr>
        <a:buFont typeface="Arial" panose="020B0604020202020204" pitchFamily="34" charset="0"/>
        <a:buChar char="•"/>
        <a:defRPr sz="2000" kern="1200">
          <a:solidFill>
            <a:schemeClr val="tx1"/>
          </a:solidFill>
          <a:latin typeface="+mn-lt"/>
          <a:ea typeface="+mn-ea"/>
          <a:cs typeface="+mn-cs"/>
        </a:defRPr>
      </a:lvl1pPr>
      <a:lvl2pPr marL="548640" indent="-228600" algn="l" defTabSz="914400" rtl="0" eaLnBrk="1" latinLnBrk="0" hangingPunct="1">
        <a:lnSpc>
          <a:spcPct val="90000"/>
        </a:lnSpc>
        <a:spcBef>
          <a:spcPts val="500"/>
        </a:spcBef>
        <a:buClr>
          <a:srgbClr val="000000"/>
        </a:buClr>
        <a:buFont typeface="Arial" panose="020B0604020202020204" pitchFamily="34" charset="0"/>
        <a:buChar char="•"/>
        <a:defRPr sz="1800" kern="1200">
          <a:solidFill>
            <a:schemeClr val="tx1"/>
          </a:solidFill>
          <a:latin typeface="+mn-lt"/>
          <a:ea typeface="+mn-ea"/>
          <a:cs typeface="+mn-cs"/>
        </a:defRPr>
      </a:lvl2pPr>
      <a:lvl3pPr marL="868680" indent="-228600" algn="l" defTabSz="914400" rtl="0" eaLnBrk="1" latinLnBrk="0" hangingPunct="1">
        <a:lnSpc>
          <a:spcPct val="90000"/>
        </a:lnSpc>
        <a:spcBef>
          <a:spcPts val="500"/>
        </a:spcBef>
        <a:buClr>
          <a:srgbClr val="000000"/>
        </a:buClr>
        <a:buFont typeface="Arial" panose="020B0604020202020204" pitchFamily="34" charset="0"/>
        <a:buChar char="•"/>
        <a:defRPr sz="1600" kern="1200">
          <a:solidFill>
            <a:schemeClr val="tx1"/>
          </a:solidFill>
          <a:latin typeface="+mn-lt"/>
          <a:ea typeface="+mn-ea"/>
          <a:cs typeface="+mn-cs"/>
        </a:defRPr>
      </a:lvl3pPr>
      <a:lvl4pPr marL="1188720" indent="-228600" algn="l" defTabSz="914400" rtl="0" eaLnBrk="1" latinLnBrk="0" hangingPunct="1">
        <a:lnSpc>
          <a:spcPct val="90000"/>
        </a:lnSpc>
        <a:spcBef>
          <a:spcPts val="500"/>
        </a:spcBef>
        <a:buClr>
          <a:srgbClr val="000000"/>
        </a:buClr>
        <a:buFont typeface="Arial" panose="020B0604020202020204" pitchFamily="34" charset="0"/>
        <a:buChar char="•"/>
        <a:defRPr sz="1400" kern="1200">
          <a:solidFill>
            <a:schemeClr val="tx1"/>
          </a:solidFill>
          <a:latin typeface="+mn-lt"/>
          <a:ea typeface="+mn-ea"/>
          <a:cs typeface="+mn-cs"/>
        </a:defRPr>
      </a:lvl4pPr>
      <a:lvl5pPr marL="1508760" indent="-228600" algn="l" defTabSz="914400" rtl="0" eaLnBrk="1" latinLnBrk="0" hangingPunct="1">
        <a:lnSpc>
          <a:spcPct val="90000"/>
        </a:lnSpc>
        <a:spcBef>
          <a:spcPts val="500"/>
        </a:spcBef>
        <a:buClr>
          <a:srgbClr val="000000"/>
        </a:buClr>
        <a:buFont typeface="Arial" panose="020B0604020202020204" pitchFamily="34" charset="0"/>
        <a:buChar char="•"/>
        <a:defRPr sz="1400" kern="1200">
          <a:solidFill>
            <a:schemeClr val="tx1"/>
          </a:solidFill>
          <a:latin typeface="+mn-lt"/>
          <a:ea typeface="+mn-ea"/>
          <a:cs typeface="+mn-cs"/>
        </a:defRPr>
      </a:lvl5pPr>
      <a:lvl6pPr marL="1828800" indent="-228600" algn="l" defTabSz="914400" rtl="0" eaLnBrk="1" latinLnBrk="0" hangingPunct="1">
        <a:lnSpc>
          <a:spcPct val="90000"/>
        </a:lnSpc>
        <a:spcBef>
          <a:spcPts val="500"/>
        </a:spcBef>
        <a:buClr>
          <a:srgbClr val="000000"/>
        </a:buClr>
        <a:buFont typeface="Arial" panose="020B0604020202020204" pitchFamily="34" charset="0"/>
        <a:buChar char="•"/>
        <a:defRPr sz="1400" kern="1200">
          <a:solidFill>
            <a:schemeClr val="tx1"/>
          </a:solidFill>
          <a:latin typeface="+mn-lt"/>
          <a:ea typeface="+mn-ea"/>
          <a:cs typeface="+mn-cs"/>
        </a:defRPr>
      </a:lvl6pPr>
      <a:lvl7pPr marL="2148840" indent="-228600" algn="l" defTabSz="914400" rtl="0" eaLnBrk="1" latinLnBrk="0" hangingPunct="1">
        <a:lnSpc>
          <a:spcPct val="90000"/>
        </a:lnSpc>
        <a:spcBef>
          <a:spcPts val="500"/>
        </a:spcBef>
        <a:buClr>
          <a:srgbClr val="000000"/>
        </a:buClr>
        <a:buFont typeface="Arial" panose="020B0604020202020204" pitchFamily="34" charset="0"/>
        <a:buChar char="•"/>
        <a:defRPr sz="1400" kern="1200">
          <a:solidFill>
            <a:schemeClr val="tx1"/>
          </a:solidFill>
          <a:latin typeface="+mn-lt"/>
          <a:ea typeface="+mn-ea"/>
          <a:cs typeface="+mn-cs"/>
        </a:defRPr>
      </a:lvl7pPr>
      <a:lvl8pPr marL="2468880" indent="-228600" algn="l" defTabSz="914400" rtl="0" eaLnBrk="1" latinLnBrk="0" hangingPunct="1">
        <a:lnSpc>
          <a:spcPct val="90000"/>
        </a:lnSpc>
        <a:spcBef>
          <a:spcPts val="500"/>
        </a:spcBef>
        <a:buClr>
          <a:srgbClr val="000000"/>
        </a:buClr>
        <a:buFont typeface="Arial" panose="020B0604020202020204" pitchFamily="34" charset="0"/>
        <a:buChar char="•"/>
        <a:defRPr sz="1400" kern="1200">
          <a:solidFill>
            <a:schemeClr val="tx1"/>
          </a:solidFill>
          <a:latin typeface="+mn-lt"/>
          <a:ea typeface="+mn-ea"/>
          <a:cs typeface="+mn-cs"/>
        </a:defRPr>
      </a:lvl8pPr>
      <a:lvl9pPr marL="2788920" indent="-228600" algn="l" defTabSz="914400" rtl="0" eaLnBrk="1" latinLnBrk="0" hangingPunct="1">
        <a:lnSpc>
          <a:spcPct val="90000"/>
        </a:lnSpc>
        <a:spcBef>
          <a:spcPts val="500"/>
        </a:spcBef>
        <a:buClr>
          <a:srgbClr val="000000"/>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7464">
          <p15:clr>
            <a:srgbClr val="A4A3A4"/>
          </p15:clr>
        </p15:guide>
        <p15:guide id="4" pos="216">
          <p15:clr>
            <a:srgbClr val="A4A3A4"/>
          </p15:clr>
        </p15:guide>
        <p15:guide id="5" pos="384">
          <p15:clr>
            <a:srgbClr val="A4A3A4"/>
          </p15:clr>
        </p15:guide>
        <p15:guide id="6" orient="horz" pos="3864">
          <p15:clr>
            <a:srgbClr val="A4A3A4"/>
          </p15:clr>
        </p15:guide>
        <p15:guide id="7" orient="horz" pos="960">
          <p15:clr>
            <a:srgbClr val="A4A3A4"/>
          </p15:clr>
        </p15:guide>
        <p15:guide id="8" pos="7296">
          <p15:clr>
            <a:srgbClr val="A4A3A4"/>
          </p15:clr>
        </p15:guide>
        <p15:guide id="9" pos="288">
          <p15:clr>
            <a:srgbClr val="A4A3A4"/>
          </p15:clr>
        </p15:guide>
        <p15:guide id="10" pos="7392">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r>
              <a:rPr lang="en-US"/>
              <a:t>Date</a:t>
            </a: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A4239FC-D220-4325-836E-4E6B32FBCBE1}" type="slidenum">
              <a:rPr lang="en-US" smtClean="0"/>
              <a:pPr/>
              <a:t>‹#›</a:t>
            </a:fld>
            <a:endParaRPr lang="en-US"/>
          </a:p>
        </p:txBody>
      </p:sp>
    </p:spTree>
    <p:extLst>
      <p:ext uri="{BB962C8B-B14F-4D97-AF65-F5344CB8AC3E}">
        <p14:creationId xmlns:p14="http://schemas.microsoft.com/office/powerpoint/2010/main" val="2004727602"/>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 id="2147483840" r:id="rId18"/>
    <p:sldLayoutId id="2147483841" r:id="rId19"/>
    <p:sldLayoutId id="2147483842" r:id="rId20"/>
  </p:sldLayoutIdLst>
  <p:hf hdr="0" ft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8.xml"/><Relationship Id="rId5" Type="http://schemas.openxmlformats.org/officeDocument/2006/relationships/image" Target="../media/image21.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9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4.xml"/></Relationships>
</file>

<file path=ppt/slides/_rels/slide1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5.xml"/><Relationship Id="rId1" Type="http://schemas.openxmlformats.org/officeDocument/2006/relationships/slideLayout" Target="../slideLayouts/slideLayout9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4.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8.xml"/><Relationship Id="rId5" Type="http://schemas.openxmlformats.org/officeDocument/2006/relationships/image" Target="../media/image19.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8.xml"/><Relationship Id="rId5" Type="http://schemas.openxmlformats.org/officeDocument/2006/relationships/image" Target="../media/image20.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47323" y="1133856"/>
            <a:ext cx="6700425" cy="2246970"/>
          </a:xfrm>
        </p:spPr>
        <p:txBody>
          <a:bodyPr/>
          <a:lstStyle/>
          <a:p>
            <a:r>
              <a:rPr lang="en-US" sz="2400" dirty="0"/>
              <a:t>GBS Debit Routing Intern Project Summer 2020</a:t>
            </a:r>
          </a:p>
        </p:txBody>
      </p:sp>
      <p:sp>
        <p:nvSpPr>
          <p:cNvPr id="5" name="Slide Number Placeholder 4"/>
          <p:cNvSpPr>
            <a:spLocks noGrp="1"/>
          </p:cNvSpPr>
          <p:nvPr>
            <p:ph type="sldNum" sz="quarter" idx="12"/>
          </p:nvPr>
        </p:nvSpPr>
        <p:spPr/>
        <p:txBody>
          <a:bodyPr/>
          <a:lstStyle/>
          <a:p>
            <a:fld id="{BA4239FC-D220-4325-836E-4E6B32FBCBE1}" type="slidenum">
              <a:rPr lang="en-US" smtClean="0"/>
              <a:pPr/>
              <a:t>1</a:t>
            </a:fld>
            <a:endParaRPr lang="en-US"/>
          </a:p>
        </p:txBody>
      </p:sp>
      <p:sp>
        <p:nvSpPr>
          <p:cNvPr id="3" name="TextBox 2">
            <a:extLst>
              <a:ext uri="{FF2B5EF4-FFF2-40B4-BE49-F238E27FC236}">
                <a16:creationId xmlns:a16="http://schemas.microsoft.com/office/drawing/2014/main" id="{847573E9-4AC3-4E16-B13D-91C3652B0CCB}"/>
              </a:ext>
            </a:extLst>
          </p:cNvPr>
          <p:cNvSpPr txBox="1"/>
          <p:nvPr/>
        </p:nvSpPr>
        <p:spPr>
          <a:xfrm>
            <a:off x="4247324" y="3750365"/>
            <a:ext cx="4843670" cy="1338828"/>
          </a:xfrm>
          <a:prstGeom prst="rect">
            <a:avLst/>
          </a:prstGeom>
          <a:noFill/>
        </p:spPr>
        <p:txBody>
          <a:bodyPr wrap="square" rtlCol="0">
            <a:spAutoFit/>
          </a:bodyPr>
          <a:lstStyle/>
          <a:p>
            <a:pPr>
              <a:lnSpc>
                <a:spcPct val="90000"/>
              </a:lnSpc>
            </a:pPr>
            <a:r>
              <a:rPr lang="en-US" dirty="0"/>
              <a:t>Vedant Bhat &amp; Rakesh Gorrepati</a:t>
            </a:r>
          </a:p>
          <a:p>
            <a:pPr>
              <a:lnSpc>
                <a:spcPct val="90000"/>
              </a:lnSpc>
            </a:pPr>
            <a:r>
              <a:rPr lang="en-US" dirty="0"/>
              <a:t>Eric Poliashenko</a:t>
            </a:r>
          </a:p>
          <a:p>
            <a:pPr>
              <a:lnSpc>
                <a:spcPct val="90000"/>
              </a:lnSpc>
            </a:pPr>
            <a:endParaRPr lang="en-US" dirty="0"/>
          </a:p>
          <a:p>
            <a:pPr>
              <a:lnSpc>
                <a:spcPct val="90000"/>
              </a:lnSpc>
            </a:pPr>
            <a:endParaRPr lang="en-US" dirty="0"/>
          </a:p>
          <a:p>
            <a:pPr>
              <a:lnSpc>
                <a:spcPct val="90000"/>
              </a:lnSpc>
            </a:pPr>
            <a:r>
              <a:rPr lang="en-US" dirty="0"/>
              <a:t>August 2020</a:t>
            </a:r>
          </a:p>
        </p:txBody>
      </p:sp>
    </p:spTree>
    <p:extLst>
      <p:ext uri="{BB962C8B-B14F-4D97-AF65-F5344CB8AC3E}">
        <p14:creationId xmlns:p14="http://schemas.microsoft.com/office/powerpoint/2010/main" val="3150067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2CFFBB8-E539-483F-B9AA-088F7D4B17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552C38B8-B7F9-478B-8D67-99B248A946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3" name="Rectangle 12">
            <a:extLst>
              <a:ext uri="{FF2B5EF4-FFF2-40B4-BE49-F238E27FC236}">
                <a16:creationId xmlns:a16="http://schemas.microsoft.com/office/drawing/2014/main" id="{8ADE9738-7B48-4F06-BA7B-E2CF9663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AF43216-230D-4305-A1C8-B62D812B5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47675"/>
            <a:ext cx="11237976" cy="5930265"/>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60D4C820-5AFB-4F1F-B626-815EAE024C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7884" y="609600"/>
            <a:ext cx="6941094" cy="5604933"/>
          </a:xfrm>
          <a:prstGeom prst="rect">
            <a:avLst/>
          </a:prstGeom>
        </p:spPr>
      </p:pic>
      <p:pic>
        <p:nvPicPr>
          <p:cNvPr id="17" name="Picture 16">
            <a:extLst>
              <a:ext uri="{FF2B5EF4-FFF2-40B4-BE49-F238E27FC236}">
                <a16:creationId xmlns:a16="http://schemas.microsoft.com/office/drawing/2014/main" id="{ABFE1D33-74D4-49A6-BE38-4E9E88ED96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9" name="Rectangle 18">
            <a:extLst>
              <a:ext uri="{FF2B5EF4-FFF2-40B4-BE49-F238E27FC236}">
                <a16:creationId xmlns:a16="http://schemas.microsoft.com/office/drawing/2014/main" id="{8B596859-88E8-4EB6-B800-82A454647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721E538B-8471-484A-A239-EE05789BE1F8}"/>
              </a:ext>
            </a:extLst>
          </p:cNvPr>
          <p:cNvSpPr>
            <a:spLocks noGrp="1"/>
          </p:cNvSpPr>
          <p:nvPr>
            <p:ph type="sldNum" sz="quarter" idx="12"/>
          </p:nvPr>
        </p:nvSpPr>
        <p:spPr>
          <a:xfrm>
            <a:off x="10729455" y="753227"/>
            <a:ext cx="1154151" cy="1090789"/>
          </a:xfrm>
        </p:spPr>
        <p:txBody>
          <a:bodyPr vert="horz" lIns="91440" tIns="45720" rIns="91440" bIns="45720" rtlCol="0" anchor="ctr">
            <a:normAutofit/>
          </a:bodyPr>
          <a:lstStyle/>
          <a:p>
            <a:pPr>
              <a:spcAft>
                <a:spcPts val="600"/>
              </a:spcAft>
            </a:pPr>
            <a:fld id="{BA4239FC-D220-4325-836E-4E6B32FBCBE1}" type="slidenum">
              <a:rPr lang="en-US" smtClean="0"/>
              <a:pPr>
                <a:spcAft>
                  <a:spcPts val="600"/>
                </a:spcAft>
              </a:pPr>
              <a:t>10</a:t>
            </a:fld>
            <a:endParaRPr lang="en-US"/>
          </a:p>
        </p:txBody>
      </p:sp>
    </p:spTree>
    <p:extLst>
      <p:ext uri="{BB962C8B-B14F-4D97-AF65-F5344CB8AC3E}">
        <p14:creationId xmlns:p14="http://schemas.microsoft.com/office/powerpoint/2010/main" val="1661020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1721" y="257928"/>
            <a:ext cx="9613861" cy="1080938"/>
          </a:xfrm>
        </p:spPr>
        <p:txBody>
          <a:bodyPr anchor="b">
            <a:normAutofit/>
          </a:bodyPr>
          <a:lstStyle/>
          <a:p>
            <a:r>
              <a:rPr lang="en-US" dirty="0"/>
              <a:t>Timeline Overview</a:t>
            </a:r>
          </a:p>
        </p:txBody>
      </p:sp>
      <p:sp>
        <p:nvSpPr>
          <p:cNvPr id="8" name="Content Placeholder 7"/>
          <p:cNvSpPr>
            <a:spLocks noGrp="1"/>
          </p:cNvSpPr>
          <p:nvPr>
            <p:ph sz="quarter" idx="13"/>
          </p:nvPr>
        </p:nvSpPr>
        <p:spPr>
          <a:xfrm>
            <a:off x="451721" y="1526237"/>
            <a:ext cx="4940300" cy="4474274"/>
          </a:xfrm>
        </p:spPr>
        <p:txBody>
          <a:bodyPr>
            <a:normAutofit/>
          </a:bodyPr>
          <a:lstStyle/>
          <a:p>
            <a:r>
              <a:rPr lang="en-US" sz="1900" dirty="0"/>
              <a:t>Week 1</a:t>
            </a:r>
          </a:p>
          <a:p>
            <a:pPr lvl="1"/>
            <a:r>
              <a:rPr lang="en-US" sz="1900" dirty="0"/>
              <a:t>Tech stack research </a:t>
            </a:r>
          </a:p>
          <a:p>
            <a:pPr lvl="2"/>
            <a:r>
              <a:rPr lang="en-US" sz="1900" dirty="0"/>
              <a:t>Swing vs JavaFX</a:t>
            </a:r>
          </a:p>
          <a:p>
            <a:r>
              <a:rPr lang="en-US" sz="1900" dirty="0"/>
              <a:t>Week 2</a:t>
            </a:r>
          </a:p>
          <a:p>
            <a:pPr lvl="1"/>
            <a:r>
              <a:rPr lang="en-US" sz="1900" dirty="0"/>
              <a:t>UI design / Wireframing</a:t>
            </a:r>
          </a:p>
          <a:p>
            <a:pPr lvl="1"/>
            <a:r>
              <a:rPr lang="en-US" sz="1900" dirty="0"/>
              <a:t>Familiarization with DRD System </a:t>
            </a:r>
          </a:p>
          <a:p>
            <a:r>
              <a:rPr lang="en-US" sz="1900" dirty="0"/>
              <a:t>Week 3 - 5</a:t>
            </a:r>
          </a:p>
          <a:p>
            <a:pPr lvl="1"/>
            <a:r>
              <a:rPr lang="en-US" sz="1900" dirty="0"/>
              <a:t>Developed application</a:t>
            </a:r>
          </a:p>
          <a:p>
            <a:pPr lvl="2"/>
            <a:r>
              <a:rPr lang="en-US" sz="1900" dirty="0"/>
              <a:t>Utilized JavaFX</a:t>
            </a:r>
          </a:p>
          <a:p>
            <a:r>
              <a:rPr lang="en-US" sz="1900" dirty="0"/>
              <a:t>Week 6</a:t>
            </a:r>
          </a:p>
          <a:p>
            <a:pPr lvl="1"/>
            <a:r>
              <a:rPr lang="en-US" sz="1900" dirty="0"/>
              <a:t>Final testing</a:t>
            </a:r>
          </a:p>
          <a:p>
            <a:pPr lvl="1"/>
            <a:r>
              <a:rPr lang="en-US" sz="1900" dirty="0"/>
              <a:t>Presentation </a:t>
            </a:r>
          </a:p>
          <a:p>
            <a:pPr lvl="2"/>
            <a:endParaRPr lang="en-US" sz="2000" dirty="0"/>
          </a:p>
          <a:p>
            <a:pPr marL="640080" lvl="2" indent="0">
              <a:buNone/>
            </a:pPr>
            <a:endParaRPr lang="en-US" sz="2000" dirty="0"/>
          </a:p>
          <a:p>
            <a:pPr lvl="1"/>
            <a:endParaRPr lang="en-US" sz="2000" dirty="0"/>
          </a:p>
        </p:txBody>
      </p:sp>
      <p:pic>
        <p:nvPicPr>
          <p:cNvPr id="9" name="Content Placeholder 5" descr="A screenshot of a cell phone&#10;&#10;Description automatically generated">
            <a:extLst>
              <a:ext uri="{FF2B5EF4-FFF2-40B4-BE49-F238E27FC236}">
                <a16:creationId xmlns:a16="http://schemas.microsoft.com/office/drawing/2014/main" id="{F3D9B91A-1099-44E8-B062-DAC7FDD2A548}"/>
              </a:ext>
            </a:extLst>
          </p:cNvPr>
          <p:cNvPicPr>
            <a:picLocks noChangeAspect="1"/>
          </p:cNvPicPr>
          <p:nvPr/>
        </p:nvPicPr>
        <p:blipFill>
          <a:blip r:embed="rId3"/>
          <a:stretch>
            <a:fillRect/>
          </a:stretch>
        </p:blipFill>
        <p:spPr>
          <a:xfrm>
            <a:off x="4904984" y="1677455"/>
            <a:ext cx="6835295" cy="3503089"/>
          </a:xfrm>
          <a:prstGeom prst="rect">
            <a:avLst/>
          </a:prstGeom>
          <a:noFill/>
        </p:spPr>
      </p:pic>
    </p:spTree>
    <p:extLst>
      <p:ext uri="{BB962C8B-B14F-4D97-AF65-F5344CB8AC3E}">
        <p14:creationId xmlns:p14="http://schemas.microsoft.com/office/powerpoint/2010/main" val="3977081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Challenges</a:t>
            </a:r>
          </a:p>
        </p:txBody>
      </p:sp>
      <p:sp>
        <p:nvSpPr>
          <p:cNvPr id="8" name="Content Placeholder 7"/>
          <p:cNvSpPr>
            <a:spLocks noGrp="1"/>
          </p:cNvSpPr>
          <p:nvPr>
            <p:ph idx="1"/>
          </p:nvPr>
        </p:nvSpPr>
        <p:spPr/>
        <p:txBody>
          <a:bodyPr/>
          <a:lstStyle/>
          <a:p>
            <a:pPr>
              <a:lnSpc>
                <a:spcPct val="200000"/>
              </a:lnSpc>
            </a:pPr>
            <a:r>
              <a:rPr lang="en-US" sz="1800" dirty="0"/>
              <a:t>Remote Work Environment</a:t>
            </a:r>
          </a:p>
          <a:p>
            <a:pPr>
              <a:lnSpc>
                <a:spcPct val="200000"/>
              </a:lnSpc>
            </a:pPr>
            <a:r>
              <a:rPr lang="en-US" sz="1800" dirty="0"/>
              <a:t>Understanding how the DRD is queried</a:t>
            </a:r>
          </a:p>
          <a:p>
            <a:pPr>
              <a:lnSpc>
                <a:spcPct val="200000"/>
              </a:lnSpc>
            </a:pPr>
            <a:r>
              <a:rPr lang="en-US" sz="1800" dirty="0"/>
              <a:t>Software Issues/Software not being received</a:t>
            </a:r>
          </a:p>
          <a:p>
            <a:endParaRPr lang="en-US" dirty="0"/>
          </a:p>
          <a:p>
            <a:pPr marL="0" indent="0">
              <a:buNone/>
            </a:pPr>
            <a:endParaRPr lang="en-US" dirty="0"/>
          </a:p>
        </p:txBody>
      </p:sp>
      <p:sp>
        <p:nvSpPr>
          <p:cNvPr id="6" name="Slide Number Placeholder 5"/>
          <p:cNvSpPr>
            <a:spLocks noGrp="1"/>
          </p:cNvSpPr>
          <p:nvPr>
            <p:ph type="sldNum" sz="quarter" idx="12"/>
          </p:nvPr>
        </p:nvSpPr>
        <p:spPr/>
        <p:txBody>
          <a:bodyPr/>
          <a:lstStyle/>
          <a:p>
            <a:fld id="{BA4239FC-D220-4325-836E-4E6B32FBCBE1}" type="slidenum">
              <a:rPr lang="en-US" smtClean="0"/>
              <a:pPr/>
              <a:t>12</a:t>
            </a:fld>
            <a:endParaRPr lang="en-US"/>
          </a:p>
        </p:txBody>
      </p:sp>
    </p:spTree>
    <p:extLst>
      <p:ext uri="{BB962C8B-B14F-4D97-AF65-F5344CB8AC3E}">
        <p14:creationId xmlns:p14="http://schemas.microsoft.com/office/powerpoint/2010/main" val="1894180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Internship Takeaways</a:t>
            </a:r>
          </a:p>
        </p:txBody>
      </p:sp>
      <p:sp>
        <p:nvSpPr>
          <p:cNvPr id="8" name="Content Placeholder 7"/>
          <p:cNvSpPr>
            <a:spLocks noGrp="1"/>
          </p:cNvSpPr>
          <p:nvPr>
            <p:ph idx="1"/>
          </p:nvPr>
        </p:nvSpPr>
        <p:spPr/>
        <p:txBody>
          <a:bodyPr>
            <a:normAutofit fontScale="70000" lnSpcReduction="20000"/>
          </a:bodyPr>
          <a:lstStyle/>
          <a:p>
            <a:pPr>
              <a:lnSpc>
                <a:spcPct val="200000"/>
              </a:lnSpc>
            </a:pPr>
            <a:r>
              <a:rPr lang="en-US" dirty="0"/>
              <a:t>We gained exposure to Software Development in FinTech</a:t>
            </a:r>
          </a:p>
          <a:p>
            <a:pPr>
              <a:lnSpc>
                <a:spcPct val="200000"/>
              </a:lnSpc>
            </a:pPr>
            <a:r>
              <a:rPr lang="en-US" dirty="0"/>
              <a:t>Full Stack App Development, Socket Programming, Java Persistence</a:t>
            </a:r>
          </a:p>
          <a:p>
            <a:pPr>
              <a:lnSpc>
                <a:spcPct val="200000"/>
              </a:lnSpc>
            </a:pPr>
            <a:r>
              <a:rPr lang="en-US" dirty="0"/>
              <a:t>Designing UI in JavaFX</a:t>
            </a:r>
          </a:p>
          <a:p>
            <a:pPr>
              <a:lnSpc>
                <a:spcPct val="200000"/>
              </a:lnSpc>
            </a:pPr>
            <a:r>
              <a:rPr lang="en-US" dirty="0"/>
              <a:t>Better Understanding of Debit Routing</a:t>
            </a:r>
          </a:p>
          <a:p>
            <a:pPr>
              <a:lnSpc>
                <a:spcPct val="200000"/>
              </a:lnSpc>
            </a:pPr>
            <a:r>
              <a:rPr lang="en-US" dirty="0"/>
              <a:t>Experience Working in a Remote Environment</a:t>
            </a:r>
          </a:p>
          <a:p>
            <a:pPr>
              <a:lnSpc>
                <a:spcPct val="200000"/>
              </a:lnSpc>
            </a:pPr>
            <a:r>
              <a:rPr lang="en-US" dirty="0"/>
              <a:t>Familiarization with different Version Control Systems</a:t>
            </a:r>
          </a:p>
          <a:p>
            <a:pPr marL="0" indent="0">
              <a:lnSpc>
                <a:spcPct val="200000"/>
              </a:lnSpc>
              <a:buNone/>
            </a:pPr>
            <a:endParaRPr lang="en-US" dirty="0"/>
          </a:p>
        </p:txBody>
      </p:sp>
      <p:sp>
        <p:nvSpPr>
          <p:cNvPr id="6" name="Slide Number Placeholder 5"/>
          <p:cNvSpPr>
            <a:spLocks noGrp="1"/>
          </p:cNvSpPr>
          <p:nvPr>
            <p:ph type="sldNum" sz="quarter" idx="12"/>
          </p:nvPr>
        </p:nvSpPr>
        <p:spPr/>
        <p:txBody>
          <a:bodyPr/>
          <a:lstStyle/>
          <a:p>
            <a:fld id="{BA4239FC-D220-4325-836E-4E6B32FBCBE1}" type="slidenum">
              <a:rPr lang="en-US" smtClean="0"/>
              <a:pPr/>
              <a:t>13</a:t>
            </a:fld>
            <a:endParaRPr lang="en-US"/>
          </a:p>
        </p:txBody>
      </p:sp>
    </p:spTree>
    <p:extLst>
      <p:ext uri="{BB962C8B-B14F-4D97-AF65-F5344CB8AC3E}">
        <p14:creationId xmlns:p14="http://schemas.microsoft.com/office/powerpoint/2010/main" val="3787348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88EF9-5458-4F67-8B9B-8C3DE1CC109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1553A19-E14B-49BD-BA92-F6C4372B8EA4}"/>
              </a:ext>
            </a:extLst>
          </p:cNvPr>
          <p:cNvSpPr>
            <a:spLocks noGrp="1"/>
          </p:cNvSpPr>
          <p:nvPr>
            <p:ph idx="1"/>
          </p:nvPr>
        </p:nvSpPr>
        <p:spPr>
          <a:xfrm>
            <a:off x="680320" y="1834166"/>
            <a:ext cx="9613861" cy="3599316"/>
          </a:xfrm>
        </p:spPr>
        <p:txBody>
          <a:bodyPr/>
          <a:lstStyle/>
          <a:p>
            <a:endParaRPr lang="en-US" dirty="0"/>
          </a:p>
          <a:p>
            <a:pPr>
              <a:lnSpc>
                <a:spcPct val="200000"/>
              </a:lnSpc>
            </a:pPr>
            <a:r>
              <a:rPr lang="en-US" sz="1900" dirty="0"/>
              <a:t>We created an application to reduce the amount of time it takes developers to get a simulated response from the DRD</a:t>
            </a:r>
          </a:p>
          <a:p>
            <a:pPr>
              <a:lnSpc>
                <a:spcPct val="200000"/>
              </a:lnSpc>
            </a:pPr>
            <a:r>
              <a:rPr lang="en-US" sz="1900" dirty="0"/>
              <a:t>Project requirements were met</a:t>
            </a:r>
          </a:p>
          <a:p>
            <a:pPr>
              <a:lnSpc>
                <a:spcPct val="200000"/>
              </a:lnSpc>
            </a:pPr>
            <a:endParaRPr lang="en-US" sz="1900" dirty="0"/>
          </a:p>
          <a:p>
            <a:endParaRPr lang="en-US" dirty="0"/>
          </a:p>
        </p:txBody>
      </p:sp>
      <p:sp>
        <p:nvSpPr>
          <p:cNvPr id="5" name="Slide Number Placeholder 4">
            <a:extLst>
              <a:ext uri="{FF2B5EF4-FFF2-40B4-BE49-F238E27FC236}">
                <a16:creationId xmlns:a16="http://schemas.microsoft.com/office/drawing/2014/main" id="{FF2FEACE-B1CA-4311-B247-E76833CF6212}"/>
              </a:ext>
            </a:extLst>
          </p:cNvPr>
          <p:cNvSpPr>
            <a:spLocks noGrp="1"/>
          </p:cNvSpPr>
          <p:nvPr>
            <p:ph type="sldNum" sz="quarter" idx="12"/>
          </p:nvPr>
        </p:nvSpPr>
        <p:spPr/>
        <p:txBody>
          <a:bodyPr/>
          <a:lstStyle/>
          <a:p>
            <a:fld id="{BA4239FC-D220-4325-836E-4E6B32FBCBE1}" type="slidenum">
              <a:rPr lang="en-US" smtClean="0"/>
              <a:t>14</a:t>
            </a:fld>
            <a:endParaRPr lang="en-US"/>
          </a:p>
        </p:txBody>
      </p:sp>
    </p:spTree>
    <p:extLst>
      <p:ext uri="{BB962C8B-B14F-4D97-AF65-F5344CB8AC3E}">
        <p14:creationId xmlns:p14="http://schemas.microsoft.com/office/powerpoint/2010/main" val="702067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5924-A00F-4791-AA45-7B8EF953AAB3}"/>
              </a:ext>
            </a:extLst>
          </p:cNvPr>
          <p:cNvSpPr>
            <a:spLocks noGrp="1"/>
          </p:cNvSpPr>
          <p:nvPr>
            <p:ph type="title"/>
          </p:nvPr>
        </p:nvSpPr>
        <p:spPr/>
        <p:txBody>
          <a:bodyPr/>
          <a:lstStyle/>
          <a:p>
            <a:r>
              <a:rPr lang="en-US" b="1"/>
              <a:t>Questions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7257" y="1091097"/>
            <a:ext cx="2817055" cy="434242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69184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71904" y="246972"/>
            <a:ext cx="9613861" cy="1080938"/>
          </a:xfrm>
        </p:spPr>
        <p:txBody>
          <a:bodyPr/>
          <a:lstStyle/>
          <a:p>
            <a:pPr algn="ctr"/>
            <a:r>
              <a:rPr lang="en-US" dirty="0"/>
              <a:t>Project Team</a:t>
            </a:r>
          </a:p>
        </p:txBody>
      </p:sp>
      <p:graphicFrame>
        <p:nvGraphicFramePr>
          <p:cNvPr id="2" name="Table 1"/>
          <p:cNvGraphicFramePr>
            <a:graphicFrameLocks noGrp="1"/>
          </p:cNvGraphicFramePr>
          <p:nvPr>
            <p:extLst>
              <p:ext uri="{D42A27DB-BD31-4B8C-83A1-F6EECF244321}">
                <p14:modId xmlns:p14="http://schemas.microsoft.com/office/powerpoint/2010/main" val="760808990"/>
              </p:ext>
            </p:extLst>
          </p:nvPr>
        </p:nvGraphicFramePr>
        <p:xfrm>
          <a:off x="1306234" y="1275069"/>
          <a:ext cx="9579531" cy="5125340"/>
        </p:xfrm>
        <a:graphic>
          <a:graphicData uri="http://schemas.openxmlformats.org/drawingml/2006/table">
            <a:tbl>
              <a:tblPr firstRow="1" bandRow="1">
                <a:tableStyleId>{22838BEF-8BB2-4498-84A7-C5851F593DF1}</a:tableStyleId>
              </a:tblPr>
              <a:tblGrid>
                <a:gridCol w="3156823">
                  <a:extLst>
                    <a:ext uri="{9D8B030D-6E8A-4147-A177-3AD203B41FA5}">
                      <a16:colId xmlns:a16="http://schemas.microsoft.com/office/drawing/2014/main" val="4211744115"/>
                    </a:ext>
                  </a:extLst>
                </a:gridCol>
                <a:gridCol w="3211354">
                  <a:extLst>
                    <a:ext uri="{9D8B030D-6E8A-4147-A177-3AD203B41FA5}">
                      <a16:colId xmlns:a16="http://schemas.microsoft.com/office/drawing/2014/main" val="1577174840"/>
                    </a:ext>
                  </a:extLst>
                </a:gridCol>
                <a:gridCol w="3211354">
                  <a:extLst>
                    <a:ext uri="{9D8B030D-6E8A-4147-A177-3AD203B41FA5}">
                      <a16:colId xmlns:a16="http://schemas.microsoft.com/office/drawing/2014/main" val="748935940"/>
                    </a:ext>
                  </a:extLst>
                </a:gridCol>
              </a:tblGrid>
              <a:tr h="264764">
                <a:tc>
                  <a:txBody>
                    <a:bodyPr/>
                    <a:lstStyle/>
                    <a:p>
                      <a:r>
                        <a:rPr lang="en-US" dirty="0"/>
                        <a:t>Associate</a:t>
                      </a:r>
                    </a:p>
                  </a:txBody>
                  <a:tcPr/>
                </a:tc>
                <a:tc>
                  <a:txBody>
                    <a:bodyPr/>
                    <a:lstStyle/>
                    <a:p>
                      <a:r>
                        <a:rPr lang="en-US" dirty="0"/>
                        <a:t>Role</a:t>
                      </a:r>
                    </a:p>
                  </a:txBody>
                  <a:tcPr/>
                </a:tc>
                <a:tc>
                  <a:txBody>
                    <a:bodyPr/>
                    <a:lstStyle/>
                    <a:p>
                      <a:r>
                        <a:rPr lang="en-US" dirty="0"/>
                        <a:t>Background</a:t>
                      </a:r>
                    </a:p>
                  </a:txBody>
                  <a:tcPr/>
                </a:tc>
                <a:extLst>
                  <a:ext uri="{0D108BD9-81ED-4DB2-BD59-A6C34878D82A}">
                    <a16:rowId xmlns:a16="http://schemas.microsoft.com/office/drawing/2014/main" val="1353925521"/>
                  </a:ext>
                </a:extLst>
              </a:tr>
              <a:tr h="803169">
                <a:tc>
                  <a:txBody>
                    <a:bodyPr/>
                    <a:lstStyle/>
                    <a:p>
                      <a:r>
                        <a:rPr lang="en-US" dirty="0"/>
                        <a:t>Vedant Bhat</a:t>
                      </a:r>
                    </a:p>
                  </a:txBody>
                  <a:tcPr/>
                </a:tc>
                <a:tc>
                  <a:txBody>
                    <a:bodyPr/>
                    <a:lstStyle/>
                    <a:p>
                      <a:r>
                        <a:rPr lang="en-US" dirty="0"/>
                        <a:t>Application Developer</a:t>
                      </a:r>
                      <a:r>
                        <a:rPr lang="en-US" baseline="0" dirty="0"/>
                        <a:t> (Intern)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B.S. in Computer Science at Georgia Tech, 2023</a:t>
                      </a:r>
                    </a:p>
                    <a:p>
                      <a:endParaRPr lang="en-US" dirty="0"/>
                    </a:p>
                  </a:txBody>
                  <a:tcPr/>
                </a:tc>
                <a:extLst>
                  <a:ext uri="{0D108BD9-81ED-4DB2-BD59-A6C34878D82A}">
                    <a16:rowId xmlns:a16="http://schemas.microsoft.com/office/drawing/2014/main" val="4151646485"/>
                  </a:ext>
                </a:extLst>
              </a:tr>
              <a:tr h="803169">
                <a:tc>
                  <a:txBody>
                    <a:bodyPr/>
                    <a:lstStyle/>
                    <a:p>
                      <a:r>
                        <a:rPr lang="en-US" dirty="0"/>
                        <a:t>Rakesh </a:t>
                      </a:r>
                      <a:r>
                        <a:rPr lang="en-US" dirty="0" err="1"/>
                        <a:t>Gorrepati</a:t>
                      </a:r>
                      <a:r>
                        <a:rPr lang="en-US" dirty="0"/>
                        <a:t> </a:t>
                      </a:r>
                    </a:p>
                  </a:txBody>
                  <a:tcPr/>
                </a:tc>
                <a:tc>
                  <a:txBody>
                    <a:bodyPr/>
                    <a:lstStyle/>
                    <a:p>
                      <a:r>
                        <a:rPr lang="en-US" dirty="0"/>
                        <a:t>Application Developer (Intern)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B.S. in Computer Science at Georgia Tech, 2021</a:t>
                      </a:r>
                    </a:p>
                    <a:p>
                      <a:endParaRPr lang="en-US" dirty="0"/>
                    </a:p>
                  </a:txBody>
                  <a:tcPr/>
                </a:tc>
                <a:extLst>
                  <a:ext uri="{0D108BD9-81ED-4DB2-BD59-A6C34878D82A}">
                    <a16:rowId xmlns:a16="http://schemas.microsoft.com/office/drawing/2014/main" val="1067747726"/>
                  </a:ext>
                </a:extLst>
              </a:tr>
              <a:tr h="732695">
                <a:tc>
                  <a:txBody>
                    <a:bodyPr/>
                    <a:lstStyle/>
                    <a:p>
                      <a:r>
                        <a:rPr lang="en-US" dirty="0"/>
                        <a:t>Eric Poliashenko</a:t>
                      </a:r>
                    </a:p>
                  </a:txBody>
                  <a:tcPr/>
                </a:tc>
                <a:tc>
                  <a:txBody>
                    <a:bodyPr/>
                    <a:lstStyle/>
                    <a:p>
                      <a:r>
                        <a:rPr lang="en-US" dirty="0"/>
                        <a:t>Mentor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B.S. in Computer Science from Georgia Tech</a:t>
                      </a:r>
                    </a:p>
                  </a:txBody>
                  <a:tcPr/>
                </a:tc>
                <a:extLst>
                  <a:ext uri="{0D108BD9-81ED-4DB2-BD59-A6C34878D82A}">
                    <a16:rowId xmlns:a16="http://schemas.microsoft.com/office/drawing/2014/main" val="1531370360"/>
                  </a:ext>
                </a:extLst>
              </a:tr>
              <a:tr h="732695">
                <a:tc>
                  <a:txBody>
                    <a:bodyPr/>
                    <a:lstStyle/>
                    <a:p>
                      <a:r>
                        <a:rPr lang="en-US" dirty="0"/>
                        <a:t>Jack Eubanks</a:t>
                      </a:r>
                    </a:p>
                  </a:txBody>
                  <a:tcPr/>
                </a:tc>
                <a:tc>
                  <a:txBody>
                    <a:bodyPr/>
                    <a:lstStyle/>
                    <a:p>
                      <a:r>
                        <a:rPr lang="en-US" dirty="0"/>
                        <a:t>Mentor</a:t>
                      </a:r>
                    </a:p>
                  </a:txBody>
                  <a:tcPr/>
                </a:tc>
                <a:tc>
                  <a:txBody>
                    <a:bodyPr/>
                    <a:lstStyle/>
                    <a:p>
                      <a:r>
                        <a:rPr lang="en-US" dirty="0"/>
                        <a:t>Senior Application Developer</a:t>
                      </a:r>
                    </a:p>
                  </a:txBody>
                  <a:tcPr/>
                </a:tc>
                <a:extLst>
                  <a:ext uri="{0D108BD9-81ED-4DB2-BD59-A6C34878D82A}">
                    <a16:rowId xmlns:a16="http://schemas.microsoft.com/office/drawing/2014/main" val="2266411533"/>
                  </a:ext>
                </a:extLst>
              </a:tr>
              <a:tr h="732695">
                <a:tc>
                  <a:txBody>
                    <a:bodyPr/>
                    <a:lstStyle/>
                    <a:p>
                      <a:r>
                        <a:rPr lang="en-US" dirty="0"/>
                        <a:t>Mark Pearson</a:t>
                      </a:r>
                    </a:p>
                  </a:txBody>
                  <a:tcPr/>
                </a:tc>
                <a:tc>
                  <a:txBody>
                    <a:bodyPr/>
                    <a:lstStyle/>
                    <a:p>
                      <a:r>
                        <a:rPr lang="en-US" dirty="0"/>
                        <a:t>Manager </a:t>
                      </a:r>
                    </a:p>
                  </a:txBody>
                  <a:tcPr/>
                </a:tc>
                <a:tc>
                  <a:txBody>
                    <a:bodyPr/>
                    <a:lstStyle/>
                    <a:p>
                      <a:r>
                        <a:rPr lang="en-US" dirty="0"/>
                        <a:t>Principal IT Architect</a:t>
                      </a:r>
                    </a:p>
                  </a:txBody>
                  <a:tcPr/>
                </a:tc>
                <a:extLst>
                  <a:ext uri="{0D108BD9-81ED-4DB2-BD59-A6C34878D82A}">
                    <a16:rowId xmlns:a16="http://schemas.microsoft.com/office/drawing/2014/main" val="2142806235"/>
                  </a:ext>
                </a:extLst>
              </a:tr>
              <a:tr h="732695">
                <a:tc>
                  <a:txBody>
                    <a:bodyPr/>
                    <a:lstStyle/>
                    <a:p>
                      <a:r>
                        <a:rPr lang="en-US" dirty="0"/>
                        <a:t>Stephen Mathews</a:t>
                      </a:r>
                    </a:p>
                  </a:txBody>
                  <a:tcPr/>
                </a:tc>
                <a:tc>
                  <a:txBody>
                    <a:bodyPr/>
                    <a:lstStyle/>
                    <a:p>
                      <a:r>
                        <a:rPr lang="en-US" dirty="0"/>
                        <a:t>Manager</a:t>
                      </a:r>
                    </a:p>
                  </a:txBody>
                  <a:tcPr/>
                </a:tc>
                <a:tc>
                  <a:txBody>
                    <a:bodyPr/>
                    <a:lstStyle/>
                    <a:p>
                      <a:r>
                        <a:rPr lang="en-US" dirty="0"/>
                        <a:t>IT Director</a:t>
                      </a:r>
                    </a:p>
                  </a:txBody>
                  <a:tcPr/>
                </a:tc>
                <a:extLst>
                  <a:ext uri="{0D108BD9-81ED-4DB2-BD59-A6C34878D82A}">
                    <a16:rowId xmlns:a16="http://schemas.microsoft.com/office/drawing/2014/main" val="3418205258"/>
                  </a:ext>
                </a:extLst>
              </a:tr>
            </a:tbl>
          </a:graphicData>
        </a:graphic>
      </p:graphicFrame>
    </p:spTree>
    <p:extLst>
      <p:ext uri="{BB962C8B-B14F-4D97-AF65-F5344CB8AC3E}">
        <p14:creationId xmlns:p14="http://schemas.microsoft.com/office/powerpoint/2010/main" val="48009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C4FA3-1391-4A6A-86D4-14B523414178}"/>
              </a:ext>
            </a:extLst>
          </p:cNvPr>
          <p:cNvSpPr>
            <a:spLocks noGrp="1"/>
          </p:cNvSpPr>
          <p:nvPr>
            <p:ph type="title"/>
          </p:nvPr>
        </p:nvSpPr>
        <p:spPr/>
        <p:txBody>
          <a:bodyPr/>
          <a:lstStyle/>
          <a:p>
            <a:r>
              <a:rPr lang="en-US" b="1"/>
              <a:t>Agenda</a:t>
            </a:r>
          </a:p>
        </p:txBody>
      </p:sp>
      <p:sp>
        <p:nvSpPr>
          <p:cNvPr id="3" name="Content Placeholder 2">
            <a:extLst>
              <a:ext uri="{FF2B5EF4-FFF2-40B4-BE49-F238E27FC236}">
                <a16:creationId xmlns:a16="http://schemas.microsoft.com/office/drawing/2014/main" id="{8A6061ED-6F33-450A-903F-ADAD0517EB1D}"/>
              </a:ext>
            </a:extLst>
          </p:cNvPr>
          <p:cNvSpPr>
            <a:spLocks noGrp="1"/>
          </p:cNvSpPr>
          <p:nvPr>
            <p:ph idx="1"/>
          </p:nvPr>
        </p:nvSpPr>
        <p:spPr/>
        <p:txBody>
          <a:bodyPr vert="horz" lIns="91440" tIns="45720" rIns="91440" bIns="45720" rtlCol="0" anchor="t">
            <a:normAutofit/>
          </a:bodyPr>
          <a:lstStyle/>
          <a:p>
            <a:pPr>
              <a:lnSpc>
                <a:spcPct val="200000"/>
              </a:lnSpc>
            </a:pPr>
            <a:r>
              <a:rPr lang="en-US" sz="1900" dirty="0"/>
              <a:t>Summary</a:t>
            </a:r>
          </a:p>
          <a:p>
            <a:pPr>
              <a:lnSpc>
                <a:spcPct val="200000"/>
              </a:lnSpc>
            </a:pPr>
            <a:r>
              <a:rPr lang="en-US" sz="1900" dirty="0"/>
              <a:t>Business Problem</a:t>
            </a:r>
          </a:p>
          <a:p>
            <a:pPr>
              <a:lnSpc>
                <a:spcPct val="200000"/>
              </a:lnSpc>
            </a:pPr>
            <a:r>
              <a:rPr lang="en-US" sz="1900" dirty="0"/>
              <a:t>Solution Details</a:t>
            </a:r>
          </a:p>
          <a:p>
            <a:pPr>
              <a:lnSpc>
                <a:spcPct val="200000"/>
              </a:lnSpc>
            </a:pPr>
            <a:r>
              <a:rPr lang="en-US" sz="1900" dirty="0"/>
              <a:t>Process/Challenges</a:t>
            </a:r>
          </a:p>
          <a:p>
            <a:pPr>
              <a:lnSpc>
                <a:spcPct val="200000"/>
              </a:lnSpc>
            </a:pPr>
            <a:r>
              <a:rPr lang="en-US" sz="1900" dirty="0"/>
              <a:t>Impact/Takeaways</a:t>
            </a:r>
          </a:p>
        </p:txBody>
      </p:sp>
      <p:sp>
        <p:nvSpPr>
          <p:cNvPr id="5" name="Slide Number Placeholder 4">
            <a:extLst>
              <a:ext uri="{FF2B5EF4-FFF2-40B4-BE49-F238E27FC236}">
                <a16:creationId xmlns:a16="http://schemas.microsoft.com/office/drawing/2014/main" id="{7FABB808-FA87-48F4-8D24-BC718037A923}"/>
              </a:ext>
            </a:extLst>
          </p:cNvPr>
          <p:cNvSpPr>
            <a:spLocks noGrp="1"/>
          </p:cNvSpPr>
          <p:nvPr>
            <p:ph type="sldNum" sz="quarter" idx="12"/>
          </p:nvPr>
        </p:nvSpPr>
        <p:spPr/>
        <p:txBody>
          <a:bodyPr/>
          <a:lstStyle/>
          <a:p>
            <a:fld id="{BA4239FC-D220-4325-836E-4E6B32FBCBE1}" type="slidenum">
              <a:rPr lang="en-US" smtClean="0"/>
              <a:t>3</a:t>
            </a:fld>
            <a:endParaRPr lang="en-US"/>
          </a:p>
        </p:txBody>
      </p:sp>
    </p:spTree>
    <p:extLst>
      <p:ext uri="{BB962C8B-B14F-4D97-AF65-F5344CB8AC3E}">
        <p14:creationId xmlns:p14="http://schemas.microsoft.com/office/powerpoint/2010/main" val="3123548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462F3-93BE-498A-9370-C20078B7812E}"/>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83CBF0DE-8716-48EF-B622-30E35084B097}"/>
              </a:ext>
            </a:extLst>
          </p:cNvPr>
          <p:cNvSpPr>
            <a:spLocks noGrp="1"/>
          </p:cNvSpPr>
          <p:nvPr>
            <p:ph idx="1"/>
          </p:nvPr>
        </p:nvSpPr>
        <p:spPr/>
        <p:txBody>
          <a:bodyPr/>
          <a:lstStyle/>
          <a:p>
            <a:pPr>
              <a:lnSpc>
                <a:spcPct val="200000"/>
              </a:lnSpc>
            </a:pPr>
            <a:r>
              <a:rPr lang="en-US" sz="1900" dirty="0"/>
              <a:t>The Debit </a:t>
            </a:r>
            <a:r>
              <a:rPr lang="en-US" sz="1900"/>
              <a:t>Routing Determination </a:t>
            </a:r>
            <a:r>
              <a:rPr lang="en-US" sz="1900" dirty="0"/>
              <a:t>(DRD) system is used in order to route debit transactions to different networks based on certain factors such as transaction amount, Merchant ID, and BIN</a:t>
            </a:r>
          </a:p>
          <a:p>
            <a:endParaRPr lang="en-US" dirty="0"/>
          </a:p>
        </p:txBody>
      </p:sp>
      <p:sp>
        <p:nvSpPr>
          <p:cNvPr id="5" name="Slide Number Placeholder 4">
            <a:extLst>
              <a:ext uri="{FF2B5EF4-FFF2-40B4-BE49-F238E27FC236}">
                <a16:creationId xmlns:a16="http://schemas.microsoft.com/office/drawing/2014/main" id="{681A019B-3CE1-4879-A6BC-80102AF50641}"/>
              </a:ext>
            </a:extLst>
          </p:cNvPr>
          <p:cNvSpPr>
            <a:spLocks noGrp="1"/>
          </p:cNvSpPr>
          <p:nvPr>
            <p:ph type="sldNum" sz="quarter" idx="12"/>
          </p:nvPr>
        </p:nvSpPr>
        <p:spPr/>
        <p:txBody>
          <a:bodyPr/>
          <a:lstStyle/>
          <a:p>
            <a:fld id="{BA4239FC-D220-4325-836E-4E6B32FBCBE1}" type="slidenum">
              <a:rPr lang="en-US" smtClean="0"/>
              <a:t>4</a:t>
            </a:fld>
            <a:endParaRPr lang="en-US"/>
          </a:p>
        </p:txBody>
      </p:sp>
    </p:spTree>
    <p:extLst>
      <p:ext uri="{BB962C8B-B14F-4D97-AF65-F5344CB8AC3E}">
        <p14:creationId xmlns:p14="http://schemas.microsoft.com/office/powerpoint/2010/main" val="3791330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Business Problem (Cont.)</a:t>
            </a:r>
          </a:p>
        </p:txBody>
      </p:sp>
      <p:sp>
        <p:nvSpPr>
          <p:cNvPr id="8" name="Content Placeholder 7"/>
          <p:cNvSpPr>
            <a:spLocks noGrp="1"/>
          </p:cNvSpPr>
          <p:nvPr>
            <p:ph idx="1"/>
          </p:nvPr>
        </p:nvSpPr>
        <p:spPr/>
        <p:txBody>
          <a:bodyPr>
            <a:normAutofit fontScale="77500" lnSpcReduction="20000"/>
          </a:bodyPr>
          <a:lstStyle/>
          <a:p>
            <a:pPr>
              <a:lnSpc>
                <a:spcPct val="200000"/>
              </a:lnSpc>
            </a:pPr>
            <a:r>
              <a:rPr lang="en-US" dirty="0"/>
              <a:t>Previously, developers had to manually submit a request to add a route to the DRD</a:t>
            </a:r>
          </a:p>
          <a:p>
            <a:pPr>
              <a:lnSpc>
                <a:spcPct val="200000"/>
              </a:lnSpc>
            </a:pPr>
            <a:r>
              <a:rPr lang="en-US" dirty="0"/>
              <a:t>The request had to be approved and fulfilled by a team member who had access to the QA database</a:t>
            </a:r>
          </a:p>
          <a:p>
            <a:pPr>
              <a:lnSpc>
                <a:spcPct val="200000"/>
              </a:lnSpc>
            </a:pPr>
            <a:r>
              <a:rPr lang="en-US" dirty="0"/>
              <a:t>This was a long process and could take up to 2 weeks, costing time and extra human resources</a:t>
            </a:r>
          </a:p>
          <a:p>
            <a:pPr marL="0" indent="0">
              <a:lnSpc>
                <a:spcPct val="200000"/>
              </a:lnSpc>
              <a:buNone/>
            </a:pPr>
            <a:endParaRPr lang="en-US" dirty="0"/>
          </a:p>
          <a:p>
            <a:pPr marL="0" indent="0">
              <a:buNone/>
            </a:pPr>
            <a:endParaRPr lang="en-US" dirty="0"/>
          </a:p>
        </p:txBody>
      </p:sp>
      <p:sp>
        <p:nvSpPr>
          <p:cNvPr id="5" name="Date Placeholder 4"/>
          <p:cNvSpPr>
            <a:spLocks noGrp="1"/>
          </p:cNvSpPr>
          <p:nvPr>
            <p:ph type="dt" sz="half" idx="10"/>
          </p:nvPr>
        </p:nvSpPr>
        <p:spPr>
          <a:xfrm>
            <a:off x="12182475" y="4763"/>
            <a:ext cx="9525" cy="0"/>
          </a:xfrm>
        </p:spPr>
        <p:txBody>
          <a:bodyPr/>
          <a:lstStyle/>
          <a:p>
            <a:r>
              <a:rPr lang="en-US"/>
              <a:t>Date</a:t>
            </a:r>
          </a:p>
        </p:txBody>
      </p:sp>
      <p:sp>
        <p:nvSpPr>
          <p:cNvPr id="9" name="Slide Number Placeholder 5">
            <a:extLst>
              <a:ext uri="{FF2B5EF4-FFF2-40B4-BE49-F238E27FC236}">
                <a16:creationId xmlns:a16="http://schemas.microsoft.com/office/drawing/2014/main" id="{873D457C-D582-43DA-BC75-C62C2CD91553}"/>
              </a:ext>
            </a:extLst>
          </p:cNvPr>
          <p:cNvSpPr>
            <a:spLocks noGrp="1"/>
          </p:cNvSpPr>
          <p:nvPr>
            <p:ph type="sldNum" sz="quarter" idx="12"/>
          </p:nvPr>
        </p:nvSpPr>
        <p:spPr>
          <a:xfrm>
            <a:off x="10729455" y="753227"/>
            <a:ext cx="1154151" cy="1090789"/>
          </a:xfrm>
        </p:spPr>
        <p:txBody>
          <a:bodyPr/>
          <a:lstStyle/>
          <a:p>
            <a:fld id="{BA4239FC-D220-4325-836E-4E6B32FBCBE1}" type="slidenum">
              <a:rPr lang="en-US" smtClean="0"/>
              <a:pPr/>
              <a:t>5</a:t>
            </a:fld>
            <a:endParaRPr lang="en-US" dirty="0"/>
          </a:p>
        </p:txBody>
      </p:sp>
    </p:spTree>
    <p:extLst>
      <p:ext uri="{BB962C8B-B14F-4D97-AF65-F5344CB8AC3E}">
        <p14:creationId xmlns:p14="http://schemas.microsoft.com/office/powerpoint/2010/main" val="255664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The Project</a:t>
            </a:r>
          </a:p>
        </p:txBody>
      </p:sp>
      <p:sp>
        <p:nvSpPr>
          <p:cNvPr id="8" name="Content Placeholder 7"/>
          <p:cNvSpPr>
            <a:spLocks noGrp="1"/>
          </p:cNvSpPr>
          <p:nvPr>
            <p:ph idx="1"/>
          </p:nvPr>
        </p:nvSpPr>
        <p:spPr>
          <a:xfrm>
            <a:off x="908921" y="2235272"/>
            <a:ext cx="9613861" cy="4152827"/>
          </a:xfrm>
        </p:spPr>
        <p:txBody>
          <a:bodyPr>
            <a:normAutofit fontScale="62500" lnSpcReduction="20000"/>
          </a:bodyPr>
          <a:lstStyle/>
          <a:p>
            <a:pPr>
              <a:lnSpc>
                <a:spcPct val="200000"/>
              </a:lnSpc>
            </a:pPr>
            <a:r>
              <a:rPr lang="en-US" dirty="0"/>
              <a:t>A </a:t>
            </a:r>
            <a:r>
              <a:rPr lang="en-US" sz="2700" dirty="0"/>
              <a:t>simple and clean java GUI tool to allow for queries to the DRD</a:t>
            </a:r>
          </a:p>
          <a:p>
            <a:pPr>
              <a:lnSpc>
                <a:spcPct val="200000"/>
              </a:lnSpc>
            </a:pPr>
            <a:r>
              <a:rPr lang="en-US" sz="2700" dirty="0"/>
              <a:t>Often developers don’t have a specific debit route in mind, but they want a specific network response from the DRD</a:t>
            </a:r>
          </a:p>
          <a:p>
            <a:pPr>
              <a:lnSpc>
                <a:spcPct val="200000"/>
              </a:lnSpc>
            </a:pPr>
            <a:r>
              <a:rPr lang="en-US" sz="2700" dirty="0"/>
              <a:t>The goal for our project was to devise this capability for other Frontend groups, who work with the DRD, to quickly receive a desired response from the DRD without having to do all the extra work or spend the time to acquire it through its normally tedious process</a:t>
            </a:r>
          </a:p>
          <a:p>
            <a:pPr>
              <a:lnSpc>
                <a:spcPct val="200000"/>
              </a:lnSpc>
            </a:pPr>
            <a:r>
              <a:rPr lang="en-US" sz="2700" dirty="0"/>
              <a:t>The result was a simple and effective local application that enables developers to quickly input attributes and send a query to the DRD</a:t>
            </a:r>
          </a:p>
        </p:txBody>
      </p:sp>
      <p:sp>
        <p:nvSpPr>
          <p:cNvPr id="6" name="Slide Number Placeholder 5"/>
          <p:cNvSpPr>
            <a:spLocks noGrp="1"/>
          </p:cNvSpPr>
          <p:nvPr>
            <p:ph type="sldNum" sz="quarter" idx="12"/>
          </p:nvPr>
        </p:nvSpPr>
        <p:spPr/>
        <p:txBody>
          <a:bodyPr/>
          <a:lstStyle/>
          <a:p>
            <a:fld id="{BA4239FC-D220-4325-836E-4E6B32FBCBE1}" type="slidenum">
              <a:rPr lang="en-US" smtClean="0"/>
              <a:pPr/>
              <a:t>6</a:t>
            </a:fld>
            <a:endParaRPr lang="en-US" dirty="0"/>
          </a:p>
        </p:txBody>
      </p:sp>
    </p:spTree>
    <p:extLst>
      <p:ext uri="{BB962C8B-B14F-4D97-AF65-F5344CB8AC3E}">
        <p14:creationId xmlns:p14="http://schemas.microsoft.com/office/powerpoint/2010/main" val="228600978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The Solution</a:t>
            </a:r>
          </a:p>
        </p:txBody>
      </p:sp>
      <p:sp>
        <p:nvSpPr>
          <p:cNvPr id="8" name="Content Placeholder 7"/>
          <p:cNvSpPr>
            <a:spLocks noGrp="1"/>
          </p:cNvSpPr>
          <p:nvPr>
            <p:ph idx="1"/>
          </p:nvPr>
        </p:nvSpPr>
        <p:spPr/>
        <p:txBody>
          <a:bodyPr>
            <a:normAutofit/>
          </a:bodyPr>
          <a:lstStyle/>
          <a:p>
            <a:pPr>
              <a:lnSpc>
                <a:spcPct val="200000"/>
              </a:lnSpc>
            </a:pPr>
            <a:r>
              <a:rPr lang="en-US" sz="1800" dirty="0"/>
              <a:t>Created a local application with JavaFX </a:t>
            </a:r>
          </a:p>
          <a:p>
            <a:pPr>
              <a:lnSpc>
                <a:spcPct val="200000"/>
              </a:lnSpc>
            </a:pPr>
            <a:r>
              <a:rPr lang="en-US" sz="1800" dirty="0"/>
              <a:t>Developed a simple and minimalistic UI which is easy to use </a:t>
            </a:r>
          </a:p>
          <a:p>
            <a:pPr>
              <a:lnSpc>
                <a:spcPct val="200000"/>
              </a:lnSpc>
            </a:pPr>
            <a:r>
              <a:rPr lang="en-US" sz="1800" dirty="0"/>
              <a:t>Provides an alternative to the process of submitting a request with a 1-minute alternative</a:t>
            </a:r>
          </a:p>
          <a:p>
            <a:pPr>
              <a:lnSpc>
                <a:spcPct val="200000"/>
              </a:lnSpc>
            </a:pPr>
            <a:endParaRPr lang="en-US" dirty="0"/>
          </a:p>
        </p:txBody>
      </p:sp>
      <p:sp>
        <p:nvSpPr>
          <p:cNvPr id="5" name="Date Placeholder 4"/>
          <p:cNvSpPr>
            <a:spLocks noGrp="1"/>
          </p:cNvSpPr>
          <p:nvPr>
            <p:ph type="dt" sz="half" idx="10"/>
          </p:nvPr>
        </p:nvSpPr>
        <p:spPr>
          <a:xfrm>
            <a:off x="12182475" y="4763"/>
            <a:ext cx="9525" cy="0"/>
          </a:xfrm>
        </p:spPr>
        <p:txBody>
          <a:bodyPr/>
          <a:lstStyle/>
          <a:p>
            <a:r>
              <a:rPr lang="en-US"/>
              <a:t>Date</a:t>
            </a:r>
          </a:p>
        </p:txBody>
      </p:sp>
      <p:sp>
        <p:nvSpPr>
          <p:cNvPr id="9" name="Slide Number Placeholder 5">
            <a:extLst>
              <a:ext uri="{FF2B5EF4-FFF2-40B4-BE49-F238E27FC236}">
                <a16:creationId xmlns:a16="http://schemas.microsoft.com/office/drawing/2014/main" id="{8F890859-F515-4FA2-B0B3-102B646281BE}"/>
              </a:ext>
            </a:extLst>
          </p:cNvPr>
          <p:cNvSpPr>
            <a:spLocks noGrp="1"/>
          </p:cNvSpPr>
          <p:nvPr>
            <p:ph type="sldNum" sz="quarter" idx="12"/>
          </p:nvPr>
        </p:nvSpPr>
        <p:spPr>
          <a:xfrm>
            <a:off x="10729455" y="753227"/>
            <a:ext cx="1154151" cy="1090789"/>
          </a:xfrm>
        </p:spPr>
        <p:txBody>
          <a:bodyPr/>
          <a:lstStyle/>
          <a:p>
            <a:fld id="{BA4239FC-D220-4325-836E-4E6B32FBCBE1}" type="slidenum">
              <a:rPr lang="en-US" smtClean="0"/>
              <a:pPr/>
              <a:t>7</a:t>
            </a:fld>
            <a:endParaRPr lang="en-US" dirty="0"/>
          </a:p>
        </p:txBody>
      </p:sp>
    </p:spTree>
    <p:extLst>
      <p:ext uri="{BB962C8B-B14F-4D97-AF65-F5344CB8AC3E}">
        <p14:creationId xmlns:p14="http://schemas.microsoft.com/office/powerpoint/2010/main" val="1326384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2CFFBB8-E539-483F-B9AA-088F7D4B17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552C38B8-B7F9-478B-8D67-99B248A946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3" name="Rectangle 12">
            <a:extLst>
              <a:ext uri="{FF2B5EF4-FFF2-40B4-BE49-F238E27FC236}">
                <a16:creationId xmlns:a16="http://schemas.microsoft.com/office/drawing/2014/main" id="{8ADE9738-7B48-4F06-BA7B-E2CF9663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AF43216-230D-4305-A1C8-B62D812B5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47675"/>
            <a:ext cx="11237976" cy="5930265"/>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BFE1D33-74D4-49A6-BE38-4E9E88ED96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9" name="Rectangle 18">
            <a:extLst>
              <a:ext uri="{FF2B5EF4-FFF2-40B4-BE49-F238E27FC236}">
                <a16:creationId xmlns:a16="http://schemas.microsoft.com/office/drawing/2014/main" id="{8B596859-88E8-4EB6-B800-82A454647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721E538B-8471-484A-A239-EE05789BE1F8}"/>
              </a:ext>
            </a:extLst>
          </p:cNvPr>
          <p:cNvSpPr>
            <a:spLocks noGrp="1"/>
          </p:cNvSpPr>
          <p:nvPr>
            <p:ph type="sldNum" sz="quarter" idx="12"/>
          </p:nvPr>
        </p:nvSpPr>
        <p:spPr>
          <a:xfrm>
            <a:off x="10729455" y="753227"/>
            <a:ext cx="1154151" cy="1090789"/>
          </a:xfrm>
        </p:spPr>
        <p:txBody>
          <a:bodyPr vert="horz" lIns="91440" tIns="45720" rIns="91440" bIns="45720" rtlCol="0" anchor="ctr">
            <a:normAutofit/>
          </a:bodyPr>
          <a:lstStyle/>
          <a:p>
            <a:pPr>
              <a:spcAft>
                <a:spcPts val="600"/>
              </a:spcAft>
            </a:pPr>
            <a:fld id="{BA4239FC-D220-4325-836E-4E6B32FBCBE1}" type="slidenum">
              <a:rPr lang="en-US" smtClean="0"/>
              <a:pPr>
                <a:spcAft>
                  <a:spcPts val="600"/>
                </a:spcAft>
              </a:pPr>
              <a:t>8</a:t>
            </a:fld>
            <a:endParaRPr lang="en-US"/>
          </a:p>
        </p:txBody>
      </p:sp>
      <p:pic>
        <p:nvPicPr>
          <p:cNvPr id="12" name="Picture 11" descr="A screenshot of a cell phone&#10;&#10;Description automatically generated">
            <a:extLst>
              <a:ext uri="{FF2B5EF4-FFF2-40B4-BE49-F238E27FC236}">
                <a16:creationId xmlns:a16="http://schemas.microsoft.com/office/drawing/2014/main" id="{BF281487-F05E-450B-B367-95460FAA3D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8208" y="621772"/>
            <a:ext cx="6915583" cy="5614456"/>
          </a:xfrm>
          <a:prstGeom prst="rect">
            <a:avLst/>
          </a:prstGeom>
        </p:spPr>
      </p:pic>
    </p:spTree>
    <p:extLst>
      <p:ext uri="{BB962C8B-B14F-4D97-AF65-F5344CB8AC3E}">
        <p14:creationId xmlns:p14="http://schemas.microsoft.com/office/powerpoint/2010/main" val="3950579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2CFFBB8-E539-483F-B9AA-088F7D4B17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552C38B8-B7F9-478B-8D67-99B248A946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3" name="Rectangle 12">
            <a:extLst>
              <a:ext uri="{FF2B5EF4-FFF2-40B4-BE49-F238E27FC236}">
                <a16:creationId xmlns:a16="http://schemas.microsoft.com/office/drawing/2014/main" id="{8ADE9738-7B48-4F06-BA7B-E2CF9663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AF43216-230D-4305-A1C8-B62D812B5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47675"/>
            <a:ext cx="11237976" cy="5930265"/>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BFE1D33-74D4-49A6-BE38-4E9E88ED96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9" name="Rectangle 18">
            <a:extLst>
              <a:ext uri="{FF2B5EF4-FFF2-40B4-BE49-F238E27FC236}">
                <a16:creationId xmlns:a16="http://schemas.microsoft.com/office/drawing/2014/main" id="{8B596859-88E8-4EB6-B800-82A454647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721E538B-8471-484A-A239-EE05789BE1F8}"/>
              </a:ext>
            </a:extLst>
          </p:cNvPr>
          <p:cNvSpPr>
            <a:spLocks noGrp="1"/>
          </p:cNvSpPr>
          <p:nvPr>
            <p:ph type="sldNum" sz="quarter" idx="12"/>
          </p:nvPr>
        </p:nvSpPr>
        <p:spPr>
          <a:xfrm>
            <a:off x="10729455" y="753227"/>
            <a:ext cx="1154151" cy="1090789"/>
          </a:xfrm>
        </p:spPr>
        <p:txBody>
          <a:bodyPr vert="horz" lIns="91440" tIns="45720" rIns="91440" bIns="45720" rtlCol="0" anchor="ctr">
            <a:normAutofit/>
          </a:bodyPr>
          <a:lstStyle/>
          <a:p>
            <a:pPr>
              <a:spcAft>
                <a:spcPts val="600"/>
              </a:spcAft>
            </a:pPr>
            <a:fld id="{BA4239FC-D220-4325-836E-4E6B32FBCBE1}" type="slidenum">
              <a:rPr lang="en-US" smtClean="0"/>
              <a:pPr>
                <a:spcAft>
                  <a:spcPts val="600"/>
                </a:spcAft>
              </a:pPr>
              <a:t>9</a:t>
            </a:fld>
            <a:endParaRPr lang="en-US"/>
          </a:p>
        </p:txBody>
      </p:sp>
      <p:pic>
        <p:nvPicPr>
          <p:cNvPr id="3" name="Picture 2" descr="A screenshot of text&#10;&#10;Description automatically generated">
            <a:extLst>
              <a:ext uri="{FF2B5EF4-FFF2-40B4-BE49-F238E27FC236}">
                <a16:creationId xmlns:a16="http://schemas.microsoft.com/office/drawing/2014/main" id="{10684EA8-336B-4408-A5D2-3442BE05A8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1565" y="872608"/>
            <a:ext cx="5960959" cy="5181143"/>
          </a:xfrm>
          <a:prstGeom prst="rect">
            <a:avLst/>
          </a:prstGeom>
        </p:spPr>
      </p:pic>
    </p:spTree>
    <p:extLst>
      <p:ext uri="{BB962C8B-B14F-4D97-AF65-F5344CB8AC3E}">
        <p14:creationId xmlns:p14="http://schemas.microsoft.com/office/powerpoint/2010/main" val="1009020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YEAR" val="2016"/>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ags/tag4.xml><?xml version="1.0" encoding="utf-8"?>
<p:tagLst xmlns:a="http://schemas.openxmlformats.org/drawingml/2006/main" xmlns:r="http://schemas.openxmlformats.org/officeDocument/2006/relationships" xmlns:p="http://schemas.openxmlformats.org/presentationml/2006/main">
  <p:tag name="ROW" val="1"/>
</p:tagLst>
</file>

<file path=ppt/tags/tag5.xml><?xml version="1.0" encoding="utf-8"?>
<p:tagLst xmlns:a="http://schemas.openxmlformats.org/drawingml/2006/main" xmlns:r="http://schemas.openxmlformats.org/officeDocument/2006/relationships" xmlns:p="http://schemas.openxmlformats.org/presentationml/2006/main">
  <p:tag name="ROW" val="2"/>
</p:tagLst>
</file>

<file path=ppt/tags/tag6.xml><?xml version="1.0" encoding="utf-8"?>
<p:tagLst xmlns:a="http://schemas.openxmlformats.org/drawingml/2006/main" xmlns:r="http://schemas.openxmlformats.org/officeDocument/2006/relationships" xmlns:p="http://schemas.openxmlformats.org/presentationml/2006/main">
  <p:tag name="ROW" val="3"/>
</p:tagLst>
</file>

<file path=ppt/tags/tag7.xml><?xml version="1.0" encoding="utf-8"?>
<p:tagLst xmlns:a="http://schemas.openxmlformats.org/drawingml/2006/main" xmlns:r="http://schemas.openxmlformats.org/officeDocument/2006/relationships" xmlns:p="http://schemas.openxmlformats.org/presentationml/2006/main">
  <p:tag name="ROW" val="1"/>
</p:tagLst>
</file>

<file path=ppt/tags/tag8.xml><?xml version="1.0" encoding="utf-8"?>
<p:tagLst xmlns:a="http://schemas.openxmlformats.org/drawingml/2006/main" xmlns:r="http://schemas.openxmlformats.org/officeDocument/2006/relationships" xmlns:p="http://schemas.openxmlformats.org/presentationml/2006/main">
  <p:tag name="ROW" val="1"/>
</p:tagLst>
</file>

<file path=ppt/tags/tag9.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Fiserv">
  <a:themeElements>
    <a:clrScheme name="Fiserv">
      <a:dk1>
        <a:sysClr val="windowText" lastClr="000000"/>
      </a:dk1>
      <a:lt1>
        <a:sysClr val="window" lastClr="FFFFFF"/>
      </a:lt1>
      <a:dk2>
        <a:srgbClr val="595959"/>
      </a:dk2>
      <a:lt2>
        <a:srgbClr val="333333"/>
      </a:lt2>
      <a:accent1>
        <a:srgbClr val="6699CC"/>
      </a:accent1>
      <a:accent2>
        <a:srgbClr val="2B5681"/>
      </a:accent2>
      <a:accent3>
        <a:srgbClr val="666666"/>
      </a:accent3>
      <a:accent4>
        <a:srgbClr val="9B9B9B"/>
      </a:accent4>
      <a:accent5>
        <a:srgbClr val="FFC626"/>
      </a:accent5>
      <a:accent6>
        <a:srgbClr val="822E78"/>
      </a:accent6>
      <a:hlink>
        <a:srgbClr val="6699CC"/>
      </a:hlink>
      <a:folHlink>
        <a:srgbClr val="666666"/>
      </a:folHlink>
    </a:clrScheme>
    <a:fontScheme name="Arial">
      <a:majorFont>
        <a:latin typeface="Arial" panose="020B0604020202020204"/>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effectLst/>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595959"/>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dirty="0" err="1" smtClean="0"/>
        </a:defPPr>
      </a:lstStyle>
    </a:txDef>
  </a:objectDefaults>
  <a:extraClrSchemeLst/>
  <a:custClrLst>
    <a:custClr name="Fiserv Orange 255 102 0">
      <a:srgbClr val="FF6600"/>
    </a:custClr>
    <a:custClr name="White 255 255 255">
      <a:srgbClr val="FFFFFF"/>
    </a:custClr>
    <a:custClr name="Light Gray 230 230 230">
      <a:srgbClr val="E6E6E6"/>
    </a:custClr>
    <a:custClr name="Fiserv Graphite Gray 230 230 230">
      <a:srgbClr val="666666"/>
    </a:custClr>
    <a:custClr name="Fiserv Steel Blue">
      <a:srgbClr val="6699CC"/>
    </a:custClr>
    <a:custClr name="Black">
      <a:srgbClr val="000000"/>
    </a:custClr>
  </a:custClrLst>
  <a:extLst>
    <a:ext uri="{05A4C25C-085E-4340-85A3-A5531E510DB2}">
      <thm15:themeFamily xmlns:thm15="http://schemas.microsoft.com/office/thememl/2012/main" name="Fiserv_16x9_Arial_template.potx" id="{989896B5-6B5D-4BE7-AA8F-87341469EFD8}" vid="{CF828C14-3F9A-48F9-B410-265D376E6355}"/>
    </a:ext>
  </a:ext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3.xml><?xml version="1.0" encoding="utf-8"?>
<a:theme xmlns:a="http://schemas.openxmlformats.org/drawingml/2006/main" name="Office Theme">
  <a:themeElements>
    <a:clrScheme name="Fiserv">
      <a:dk1>
        <a:sysClr val="windowText" lastClr="000000"/>
      </a:dk1>
      <a:lt1>
        <a:sysClr val="window" lastClr="FFFFFF"/>
      </a:lt1>
      <a:dk2>
        <a:srgbClr val="595959"/>
      </a:dk2>
      <a:lt2>
        <a:srgbClr val="333333"/>
      </a:lt2>
      <a:accent1>
        <a:srgbClr val="6699CC"/>
      </a:accent1>
      <a:accent2>
        <a:srgbClr val="2B5681"/>
      </a:accent2>
      <a:accent3>
        <a:srgbClr val="666666"/>
      </a:accent3>
      <a:accent4>
        <a:srgbClr val="9B9B9B"/>
      </a:accent4>
      <a:accent5>
        <a:srgbClr val="FFC626"/>
      </a:accent5>
      <a:accent6>
        <a:srgbClr val="822E78"/>
      </a:accent6>
      <a:hlink>
        <a:srgbClr val="6699CC"/>
      </a:hlink>
      <a:folHlink>
        <a:srgbClr val="666666"/>
      </a:folHlink>
    </a:clrScheme>
    <a:fontScheme name="Arial">
      <a:majorFont>
        <a:latin typeface="Arial" panose="020B0604020202020204"/>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effectLst/>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595959"/>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dirty="0" err="1" smtClean="0"/>
        </a:defPPr>
      </a:lstStyle>
    </a:txDef>
  </a:objectDefaults>
  <a:extraClrSchemeLst/>
  <a:custClrLst>
    <a:custClr name="Fiserv Orange 255 102 0">
      <a:srgbClr val="FF6600"/>
    </a:custClr>
    <a:custClr name="White 255 255 255">
      <a:srgbClr val="FFFFFF"/>
    </a:custClr>
    <a:custClr name="Light Gray 230 230 230">
      <a:srgbClr val="E6E6E6"/>
    </a:custClr>
    <a:custClr name="Fiserv Graphite Gray 230 230 230">
      <a:srgbClr val="666666"/>
    </a:custClr>
    <a:custClr name="Fiserv Steel Blue">
      <a:srgbClr val="6699CC"/>
    </a:custClr>
    <a:custClr name="Black">
      <a:srgbClr val="0000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Fiserv">
      <a:dk1>
        <a:sysClr val="windowText" lastClr="000000"/>
      </a:dk1>
      <a:lt1>
        <a:sysClr val="window" lastClr="FFFFFF"/>
      </a:lt1>
      <a:dk2>
        <a:srgbClr val="595959"/>
      </a:dk2>
      <a:lt2>
        <a:srgbClr val="333333"/>
      </a:lt2>
      <a:accent1>
        <a:srgbClr val="6699CC"/>
      </a:accent1>
      <a:accent2>
        <a:srgbClr val="2B5681"/>
      </a:accent2>
      <a:accent3>
        <a:srgbClr val="666666"/>
      </a:accent3>
      <a:accent4>
        <a:srgbClr val="9B9B9B"/>
      </a:accent4>
      <a:accent5>
        <a:srgbClr val="FFC626"/>
      </a:accent5>
      <a:accent6>
        <a:srgbClr val="822E78"/>
      </a:accent6>
      <a:hlink>
        <a:srgbClr val="6699CC"/>
      </a:hlink>
      <a:folHlink>
        <a:srgbClr val="666666"/>
      </a:folHlink>
    </a:clrScheme>
    <a:fontScheme name="Arial">
      <a:majorFont>
        <a:latin typeface="Arial" panose="020B0604020202020204"/>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effectLst/>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595959"/>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dirty="0" err="1" smtClean="0"/>
        </a:defPPr>
      </a:lstStyle>
    </a:txDef>
  </a:objectDefaults>
  <a:extraClrSchemeLst/>
  <a:custClrLst>
    <a:custClr name="Fiserv Orange 255 102 0">
      <a:srgbClr val="FF6600"/>
    </a:custClr>
    <a:custClr name="White 255 255 255">
      <a:srgbClr val="FFFFFF"/>
    </a:custClr>
    <a:custClr name="Light Gray 230 230 230">
      <a:srgbClr val="E6E6E6"/>
    </a:custClr>
    <a:custClr name="Fiserv Graphite Gray 230 230 230">
      <a:srgbClr val="666666"/>
    </a:custClr>
    <a:custClr name="Fiserv Steel Blue">
      <a:srgbClr val="6699CC"/>
    </a:custClr>
    <a:custClr name="Black">
      <a:srgbClr val="0000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EAP Document Asset" ma:contentTypeID="0x0101009189AB5D3D2647B580F011DA2F356FB30400C8BAC8B28F24D440984FDE4071F1DBE2" ma:contentTypeVersion="22" ma:contentTypeDescription="Create a new document." ma:contentTypeScope="" ma:versionID="0d5eae7176c30bf15e9bfb183f47382b">
  <xsd:schema xmlns:xsd="http://www.w3.org/2001/XMLSchema" xmlns:xs="http://www.w3.org/2001/XMLSchema" xmlns:p="http://schemas.microsoft.com/office/2006/metadata/properties" xmlns:ns1="http://schemas.microsoft.com/sharepoint/v3" xmlns:ns2="0ab6e89f-68ee-4ac0-8904-afcc0389badb" xmlns:ns3="42cb92ba-c672-47a2-b502-0233cf1421eb" targetNamespace="http://schemas.microsoft.com/office/2006/metadata/properties" ma:root="true" ma:fieldsID="9afb2d41e3ae1b58e6acde34271f466c" ns1:_="" ns2:_="" ns3:_="">
    <xsd:import namespace="http://schemas.microsoft.com/sharepoint/v3"/>
    <xsd:import namespace="0ab6e89f-68ee-4ac0-8904-afcc0389badb"/>
    <xsd:import namespace="42cb92ba-c672-47a2-b502-0233cf1421eb"/>
    <xsd:element name="properties">
      <xsd:complexType>
        <xsd:sequence>
          <xsd:element name="documentManagement">
            <xsd:complexType>
              <xsd:all>
                <xsd:element ref="ns2:EAPContentOwner" minOccurs="0"/>
                <xsd:element ref="ns2:ReviewDate" minOccurs="0"/>
                <xsd:element ref="ns2:DisplayOrder" minOccurs="0"/>
                <xsd:element ref="ns1:RoutingRuleDescription" minOccurs="0"/>
                <xsd:element ref="ns2:Sub-heading" minOccurs="0"/>
                <xsd:element ref="ns2:TaxKeywordTaxHTField" minOccurs="0"/>
                <xsd:element ref="ns3:TaxCatchAll" minOccurs="0"/>
                <xsd:element ref="ns3:TaxCatchAllLabel" minOccurs="0"/>
                <xsd:element ref="ns2:p317291bfd374f35b1a26f1fa7b50803" minOccurs="0"/>
                <xsd:element ref="ns2:gdc43446ed6e484086b8bd6ff0758f7c" minOccurs="0"/>
                <xsd:element ref="ns2:a6726f2bbb984dd483a8d70b6d53028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11" nillable="true" ma:displayName="Description" ma:hidden="true"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b6e89f-68ee-4ac0-8904-afcc0389badb" elementFormDefault="qualified">
    <xsd:import namespace="http://schemas.microsoft.com/office/2006/documentManagement/types"/>
    <xsd:import namespace="http://schemas.microsoft.com/office/infopath/2007/PartnerControls"/>
    <xsd:element name="EAPContentOwner" ma:index="8" nillable="true" ma:displayName="EAP Content Owner" ma:internalName="EAPContentOwne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viewDate" ma:index="9" nillable="true" ma:displayName="Review Date" ma:format="DateTime" ma:internalName="ReviewDate" ma:readOnly="false">
      <xsd:simpleType>
        <xsd:restriction base="dms:DateTime"/>
      </xsd:simpleType>
    </xsd:element>
    <xsd:element name="DisplayOrder" ma:index="10" nillable="true" ma:displayName="Display Order" ma:internalName="DisplayOrder">
      <xsd:simpleType>
        <xsd:restriction base="dms:Number"/>
      </xsd:simpleType>
    </xsd:element>
    <xsd:element name="Sub-heading" ma:index="12" nillable="true" ma:displayName="Sub-heading" ma:internalName="Sub_x002d_heading">
      <xsd:simpleType>
        <xsd:restriction base="dms:Text">
          <xsd:maxLength value="75"/>
        </xsd:restriction>
      </xsd:simpleType>
    </xsd:element>
    <xsd:element name="TaxKeywordTaxHTField" ma:index="13" nillable="true" ma:taxonomy="true" ma:internalName="TaxKeywordTaxHTField" ma:taxonomyFieldName="TaxKeyword" ma:displayName="Enterprise Keywords" ma:fieldId="{23f27201-bee3-471e-b2e7-b64fd8b7ca38}" ma:taxonomyMulti="true" ma:sspId="6735b442-54d6-4961-9b71-6218880f13c5" ma:termSetId="00000000-0000-0000-0000-000000000000" ma:anchorId="00000000-0000-0000-0000-000000000000" ma:open="true" ma:isKeyword="true">
      <xsd:complexType>
        <xsd:sequence>
          <xsd:element ref="pc:Terms" minOccurs="0" maxOccurs="1"/>
        </xsd:sequence>
      </xsd:complexType>
    </xsd:element>
    <xsd:element name="p317291bfd374f35b1a26f1fa7b50803" ma:index="17" ma:taxonomy="true" ma:internalName="p317291bfd374f35b1a26f1fa7b50803" ma:taxonomyFieldName="EAPAssetType" ma:displayName="Asset Type" ma:fieldId="{9317291b-fd37-4f35-b1a2-6f1fa7b50803}" ma:sspId="6735b442-54d6-4961-9b71-6218880f13c5" ma:termSetId="2584f5bf-b928-4a72-bfc0-992feffd7d9d" ma:anchorId="00000000-0000-0000-0000-000000000000" ma:open="false" ma:isKeyword="false">
      <xsd:complexType>
        <xsd:sequence>
          <xsd:element ref="pc:Terms" minOccurs="0" maxOccurs="1"/>
        </xsd:sequence>
      </xsd:complexType>
    </xsd:element>
    <xsd:element name="gdc43446ed6e484086b8bd6ff0758f7c" ma:index="19" ma:taxonomy="true" ma:internalName="gdc43446ed6e484086b8bd6ff0758f7c" ma:taxonomyFieldName="EAPFontType" ma:displayName="Font Type" ma:fieldId="{0dc43446-ed6e-4840-86b8-bd6ff0758f7c}" ma:sspId="6735b442-54d6-4961-9b71-6218880f13c5" ma:termSetId="a66101ed-dfb3-4976-957f-a83dd0470843" ma:anchorId="00000000-0000-0000-0000-000000000000" ma:open="false" ma:isKeyword="false">
      <xsd:complexType>
        <xsd:sequence>
          <xsd:element ref="pc:Terms" minOccurs="0" maxOccurs="1"/>
        </xsd:sequence>
      </xsd:complexType>
    </xsd:element>
    <xsd:element name="a6726f2bbb984dd483a8d70b6d53028d" ma:index="21" ma:taxonomy="true" ma:internalName="a6726f2bbb984dd483a8d70b6d53028d" ma:taxonomyFieldName="EAPStoryBoardTopics" ma:displayName="Story Board Topics" ma:fieldId="{a6726f2b-bb98-4dd4-83a8-d70b6d53028d}" ma:sspId="6735b442-54d6-4961-9b71-6218880f13c5" ma:termSetId="443d9e2d-a5d5-401b-884e-2b5ea7fc859d"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cb92ba-c672-47a2-b502-0233cf1421e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a0ef594-7261-4221-ae90-8dbce6d12a6f}" ma:internalName="TaxCatchAll" ma:showField="CatchAllData" ma:web="0ab6e89f-68ee-4ac0-8904-afcc0389badb">
      <xsd:complexType>
        <xsd:complexContent>
          <xsd:extension base="dms:MultiChoiceLookup">
            <xsd:sequence>
              <xsd:element name="Value" type="dms:Lookup" maxOccurs="unbounded" minOccurs="0" nillable="true"/>
            </xsd:sequence>
          </xsd:extension>
        </xsd:complexContent>
      </xsd:complexType>
    </xsd:element>
    <xsd:element name="TaxCatchAllLabel" ma:index="15" nillable="true" ma:displayName="Taxonomy Catch All Column1" ma:hidden="true" ma:list="{ca0ef594-7261-4221-ae90-8dbce6d12a6f}" ma:internalName="TaxCatchAllLabel" ma:readOnly="true" ma:showField="CatchAllDataLabel" ma:web="0ab6e89f-68ee-4ac0-8904-afcc0389bad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EAPContentOwner xmlns="0ab6e89f-68ee-4ac0-8904-afcc0389badb">
      <UserInfo>
        <DisplayName>Schwind, Beth (Brookfield)</DisplayName>
        <AccountId>142</AccountId>
        <AccountType/>
      </UserInfo>
    </EAPContentOwner>
    <ReviewDate xmlns="0ab6e89f-68ee-4ac0-8904-afcc0389badb">2019-01-05T05:00:00+00:00</ReviewDate>
    <Sub-heading xmlns="0ab6e89f-68ee-4ac0-8904-afcc0389badb" xsi:nil="true"/>
    <p317291bfd374f35b1a26f1fa7b50803 xmlns="0ab6e89f-68ee-4ac0-8904-afcc0389badb">
      <Terms xmlns="http://schemas.microsoft.com/office/infopath/2007/PartnerControls">
        <TermInfo xmlns="http://schemas.microsoft.com/office/infopath/2007/PartnerControls">
          <TermName xmlns="http://schemas.microsoft.com/office/infopath/2007/PartnerControls">PowerPoint 16x9</TermName>
          <TermId xmlns="http://schemas.microsoft.com/office/infopath/2007/PartnerControls">e5af7f23-3afb-468c-92aa-484884c3bb87</TermId>
        </TermInfo>
      </Terms>
    </p317291bfd374f35b1a26f1fa7b50803>
    <TaxCatchAll xmlns="42cb92ba-c672-47a2-b502-0233cf1421eb">
      <Value>2071</Value>
      <Value>2306</Value>
      <Value>2074</Value>
    </TaxCatchAll>
    <TaxKeywordTaxHTField xmlns="0ab6e89f-68ee-4ac0-8904-afcc0389badb">
      <Terms xmlns="http://schemas.microsoft.com/office/infopath/2007/PartnerControls"/>
    </TaxKeywordTaxHTField>
    <a6726f2bbb984dd483a8d70b6d53028d xmlns="0ab6e89f-68ee-4ac0-8904-afcc0389badb">
      <Terms xmlns="http://schemas.microsoft.com/office/infopath/2007/PartnerControls">
        <TermInfo xmlns="http://schemas.microsoft.com/office/infopath/2007/PartnerControls">
          <TermName xmlns="http://schemas.microsoft.com/office/infopath/2007/PartnerControls">PPT Templates</TermName>
          <TermId xmlns="http://schemas.microsoft.com/office/infopath/2007/PartnerControls">753c3444-8d08-4e26-ab03-448af09055a9</TermId>
        </TermInfo>
      </Terms>
    </a6726f2bbb984dd483a8d70b6d53028d>
    <RoutingRuleDescription xmlns="http://schemas.microsoft.com/sharepoint/v3" xsi:nil="true"/>
    <gdc43446ed6e484086b8bd6ff0758f7c xmlns="0ab6e89f-68ee-4ac0-8904-afcc0389badb">
      <Terms xmlns="http://schemas.microsoft.com/office/infopath/2007/PartnerControls">
        <TermInfo xmlns="http://schemas.microsoft.com/office/infopath/2007/PartnerControls">
          <TermName xmlns="http://schemas.microsoft.com/office/infopath/2007/PartnerControls">Arial</TermName>
          <TermId xmlns="http://schemas.microsoft.com/office/infopath/2007/PartnerControls">0a639e09-0274-4486-b9b8-5cb550d6c322</TermId>
        </TermInfo>
      </Terms>
    </gdc43446ed6e484086b8bd6ff0758f7c>
    <DisplayOrder xmlns="0ab6e89f-68ee-4ac0-8904-afcc0389badb">3</DisplayOrder>
  </documentManagement>
</p:properties>
</file>

<file path=customXml/item4.xml><?xml version="1.0" encoding="utf-8"?>
<sisl xmlns:xsd="http://www.w3.org/2001/XMLSchema" xmlns:xsi="http://www.w3.org/2001/XMLSchema-instance" xmlns="http://www.boldonjames.com/2008/01/sie/internal/label" sislVersion="0" policy="180d06e4-a44d-42a9-abe2-9bd0f71c347d" origin="userSelected"/>
</file>

<file path=customXml/itemProps1.xml><?xml version="1.0" encoding="utf-8"?>
<ds:datastoreItem xmlns:ds="http://schemas.openxmlformats.org/officeDocument/2006/customXml" ds:itemID="{03F401E5-F6CD-479B-8992-9EA46C65BEDC}">
  <ds:schemaRefs>
    <ds:schemaRef ds:uri="http://schemas.microsoft.com/sharepoint/v3/contenttype/forms"/>
  </ds:schemaRefs>
</ds:datastoreItem>
</file>

<file path=customXml/itemProps2.xml><?xml version="1.0" encoding="utf-8"?>
<ds:datastoreItem xmlns:ds="http://schemas.openxmlformats.org/officeDocument/2006/customXml" ds:itemID="{841DE6DE-F202-4C7A-AD3F-292B498F1539}">
  <ds:schemaRefs>
    <ds:schemaRef ds:uri="0ab6e89f-68ee-4ac0-8904-afcc0389badb"/>
    <ds:schemaRef ds:uri="42cb92ba-c672-47a2-b502-0233cf1421e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B18FF50-8DD2-4CBC-9C4A-AF5A2C83C16C}">
  <ds:schemaRefs>
    <ds:schemaRef ds:uri="42cb92ba-c672-47a2-b502-0233cf1421eb"/>
    <ds:schemaRef ds:uri="0ab6e89f-68ee-4ac0-8904-afcc0389badb"/>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purl.org/dc/dcmitype/"/>
    <ds:schemaRef ds:uri="http://www.w3.org/XML/1998/namespace"/>
    <ds:schemaRef ds:uri="http://schemas.openxmlformats.org/package/2006/metadata/core-properties"/>
    <ds:schemaRef ds:uri="http://schemas.microsoft.com/sharepoint/v3"/>
    <ds:schemaRef ds:uri="http://purl.org/dc/terms/"/>
  </ds:schemaRefs>
</ds:datastoreItem>
</file>

<file path=customXml/itemProps4.xml><?xml version="1.0" encoding="utf-8"?>
<ds:datastoreItem xmlns:ds="http://schemas.openxmlformats.org/officeDocument/2006/customXml" ds:itemID="{B1999547-771A-4B1D-A4D2-471E9F185322}">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1398</TotalTime>
  <Words>544</Words>
  <Application>Microsoft Office PowerPoint</Application>
  <PresentationFormat>Widescreen</PresentationFormat>
  <Paragraphs>109</Paragraphs>
  <Slides>15</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Courier New</vt:lpstr>
      <vt:lpstr>Trebuchet MS</vt:lpstr>
      <vt:lpstr>Univers LT 45 Light</vt:lpstr>
      <vt:lpstr>Univers LT 55</vt:lpstr>
      <vt:lpstr>Fiserv</vt:lpstr>
      <vt:lpstr>Berlin</vt:lpstr>
      <vt:lpstr>GBS Debit Routing Intern Project Summer 2020</vt:lpstr>
      <vt:lpstr>Project Team</vt:lpstr>
      <vt:lpstr>Agenda</vt:lpstr>
      <vt:lpstr>Business Problem</vt:lpstr>
      <vt:lpstr>Business Problem (Cont.)</vt:lpstr>
      <vt:lpstr>The Project</vt:lpstr>
      <vt:lpstr>The Solution</vt:lpstr>
      <vt:lpstr>PowerPoint Presentation</vt:lpstr>
      <vt:lpstr>PowerPoint Presentation</vt:lpstr>
      <vt:lpstr>PowerPoint Presentation</vt:lpstr>
      <vt:lpstr>Timeline Overview</vt:lpstr>
      <vt:lpstr>Challenges</vt:lpstr>
      <vt:lpstr>Internship Takeaways</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GBS Debit Routing Intern Project Summer 2020</dc:title>
  <dc:creator>Bhat, Vedant</dc:creator>
  <dc:description>Fiserv  </dc:description>
  <cp:lastModifiedBy>Bhat, Vedant</cp:lastModifiedBy>
  <cp:revision>10</cp:revision>
  <dcterms:created xsi:type="dcterms:W3CDTF">2020-08-11T19:39:43Z</dcterms:created>
  <dcterms:modified xsi:type="dcterms:W3CDTF">2020-08-13T15:31:18Z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39e75311-46d3-4c49-9452-1ecb4ef32487</vt:lpwstr>
  </property>
  <property fmtid="{D5CDD505-2E9C-101B-9397-08002B2CF9AE}" pid="3" name="bjDocumentSecurityLabel">
    <vt:lpwstr>This item has no classification</vt:lpwstr>
  </property>
  <property fmtid="{D5CDD505-2E9C-101B-9397-08002B2CF9AE}" pid="4" name="bjClsUserRVM">
    <vt:lpwstr>[]</vt:lpwstr>
  </property>
  <property fmtid="{D5CDD505-2E9C-101B-9397-08002B2CF9AE}" pid="5" name="bjSaver">
    <vt:lpwstr>rOMor3/IFuQoYhBpJXiGp+f3LFCOBJwN</vt:lpwstr>
  </property>
</Properties>
</file>