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6KmEtTU1yfObJxLemymmhNDT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bold.fntdata"/><Relationship Id="rId10" Type="http://schemas.openxmlformats.org/officeDocument/2006/relationships/font" Target="fonts/RobotoCondensed-regular.fntdata"/><Relationship Id="rId13" Type="http://schemas.openxmlformats.org/officeDocument/2006/relationships/font" Target="fonts/RobotoCondensed-boldItalic.fntdata"/><Relationship Id="rId12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3" Type="http://schemas.openxmlformats.org/officeDocument/2006/relationships/image" Target="../media/image1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5" Type="http://schemas.openxmlformats.org/officeDocument/2006/relationships/image" Target="../media/image14.png"/><Relationship Id="rId14" Type="http://schemas.openxmlformats.org/officeDocument/2006/relationships/image" Target="../media/image15.png"/><Relationship Id="rId17" Type="http://schemas.openxmlformats.org/officeDocument/2006/relationships/image" Target="../media/image7.png"/><Relationship Id="rId16" Type="http://schemas.openxmlformats.org/officeDocument/2006/relationships/image" Target="../media/image18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7.png"/><Relationship Id="rId18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player" id="20" name="Google Shape;2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8617" y="1676629"/>
            <a:ext cx="3810709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660741" y="6120201"/>
            <a:ext cx="293274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AGAINST OPPOSITION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21/25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am_symbol" id="36" name="Google Shape;36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98255" y="330245"/>
            <a:ext cx="1054296" cy="106694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ROYAL CHALLENGERS BENGALURU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VIRAT KOHLI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0" name="Google Shape;4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46325" y="1320980"/>
            <a:ext cx="9958652" cy="454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49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220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7-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iderman" id="75" name="Google Shape;7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33875" y="6401866"/>
            <a:ext cx="4705592" cy="45341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7848908" y="903050"/>
            <a:ext cx="6126091" cy="39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Opposition Performance Index vs Number of Matches</a:t>
            </a:r>
            <a:endParaRPr b="1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graph" id="77" name="Google Shape;77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92924" y="838110"/>
            <a:ext cx="10012053" cy="512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