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ppt/charts/chart1.xml" ContentType="application/vnd.openxmlformats-officedocument.drawingml.chart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MZxuDKqWh8cY5voWP/ZW8xulH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Relationship Id="rId9" Type="http://schemas.openxmlformats.org/officeDocument/2006/relationships/font" Target="fonts/Montserrat-boldItalic.fntdata"/><Relationship Id="rId10" Type="http://schemas.openxmlformats.org/officeDocument/2006/relationships/font" Target="fonts/RobotoCondensed-regular.fntdata"/><Relationship Id="rId11" Type="http://schemas.openxmlformats.org/officeDocument/2006/relationships/font" Target="fonts/RobotoCondensed-bold.fntdata"/><Relationship Id="rId12" Type="http://schemas.openxmlformats.org/officeDocument/2006/relationships/font" Target="fonts/RobotoCondensed-italic.fntdata"/><Relationship Id="rId13" Type="http://schemas.openxmlformats.org/officeDocument/2006/relationships/font" Target="fonts/RobotoCondensed-boldItalic.fntdata"/><Relationship Id="rId14" Type="http://customschemas.google.com/relationships/presentationmetadata" Target="metadata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Stats</c:v>
                </c:pt>
              </c:strCache>
            </c:strRef>
          </c:tx>
          <c:spPr>
            <a:solidFill>
              <a:srgbClr val="FF6464"/>
            </a:solidFill>
          </c:spPr>
          <c:cat>
            <c:strRef>
              <c:f>Sheet1!$A$2:$A$7</c:f>
              <c:strCache>
                <c:ptCount val="6"/>
                <c:pt idx="0">
                  <c:v>Strike Rate</c:v>
                </c:pt>
                <c:pt idx="1">
                  <c:v>Wickets</c:v>
                </c:pt>
                <c:pt idx="2">
                  <c:v>Eco</c:v>
                </c:pt>
                <c:pt idx="3">
                  <c:v>Matchup</c:v>
                </c:pt>
                <c:pt idx="4">
                  <c:v>Fielding</c:v>
                </c:pt>
                <c:pt idx="5">
                  <c:v>Avg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57</c:v>
                </c:pt>
                <c:pt idx="3">
                  <c:v>92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/>
        <c:axPos val="b"/>
        <c:majorGridlines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1500">
                <a:solidFill>
                  <a:srgbClr val="FF0000"/>
                </a:solidFill>
              </a:defRPr>
            </a:pPr>
          </a:p>
        </c:txPr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50.0"/>
          <c:min val="-50.0"/>
        </c:scaling>
        <c:delete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3.png"/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3" Type="http://schemas.openxmlformats.org/officeDocument/2006/relationships/image" Target="../media/image12.png"/><Relationship Id="rId14" Type="http://schemas.openxmlformats.org/officeDocument/2006/relationships/image" Target="../media/image8.png"/><Relationship Id="rId15" Type="http://schemas.openxmlformats.org/officeDocument/2006/relationships/image" Target="../media/image11.png"/><Relationship Id="rId16" Type="http://schemas.openxmlformats.org/officeDocument/2006/relationships/image" Target="../media/image3.png"/><Relationship Id="rId17" Type="http://schemas.openxmlformats.org/officeDocument/2006/relationships/image" Target="../media/image5.png"/><Relationship Id="rId18" Type="http://schemas.openxmlformats.org/officeDocument/2006/relationships/image" Target="../media/image19.png"/><Relationship Id="rId1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9.jpg"/><Relationship Id="rId22" Type="http://schemas.openxmlformats.org/officeDocument/2006/relationships/chart" Target="../charts/chart1.xml"/><Relationship Id="rId2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660741" y="6120201"/>
            <a:ext cx="293274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 10 MATCHES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3489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324089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134/45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133/44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Cartoon Network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Bob 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0" name="Google Shape;4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46325" y="1320980"/>
            <a:ext cx="9958652" cy="454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848908" y="903050"/>
            <a:ext cx="6126091" cy="39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 Condensed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Opposition Performance Index vs Number of Matches</a:t>
            </a:r>
            <a:endParaRPr b="1" i="0" sz="22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graph" id="77" name="Google Shape;77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92924" y="838110"/>
            <a:ext cx="10012053" cy="512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77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8617" y="1676629"/>
            <a:ext cx="2540472" cy="3336322"/>
          </a:xfrm>
          <a:prstGeom prst="rect">
            <a:avLst/>
          </a:prstGeom>
        </p:spPr>
      </p:pic>
      <p:pic>
        <p:nvPicPr>
          <p:cNvPr id="79" name="Picture 78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98255" y="330245"/>
            <a:ext cx="1054296" cy="1066946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10615412" y="6561912"/>
            <a:ext cx="5411430" cy="4534133"/>
          </a:xfrm>
          <a:prstGeom prst="rect">
            <a:avLst/>
          </a:prstGeom>
          <a:solidFill>
            <a:srgbClr val="3232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1" name="Chart 80"/>
          <p:cNvGraphicFramePr>
            <a:graphicFrameLocks noGrp="1"/>
          </p:cNvGraphicFramePr>
          <p:nvPr/>
        </p:nvGraphicFramePr>
        <p:xfrm>
          <a:off x="10933875" y="6401866"/>
          <a:ext cx="5162792" cy="4991333"/>
        </p:xfrm>
        <a:graphic>
          <a:graphicData uri="http://schemas.openxmlformats.org/drawingml/2006/chart">
            <c:chart r:id="rId22"/>
          </a:graphicData>
        </a:graphic>
      </p:graphicFrame>
      <p:sp>
        <p:nvSpPr>
          <p:cNvPr id="82" name="Rounded Rectangle 81"/>
          <p:cNvSpPr/>
          <p:nvPr/>
        </p:nvSpPr>
        <p:spPr>
          <a:xfrm>
            <a:off x="5992924" y="838110"/>
            <a:ext cx="10012053" cy="5175161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3" name="Picture 82" descr="fil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2924" y="838110"/>
            <a:ext cx="10012053" cy="5123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