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1164875" cx="16386175"/>
  <p:notesSz cx="11164875" cy="16386175"/>
  <p:embeddedFontLst>
    <p:embeddedFont>
      <p:font typeface="Montserrat"/>
      <p:regular r:id="rId6"/>
      <p:bold r:id="rId7"/>
      <p:italic r:id="rId8"/>
      <p:boldItalic r:id="rId9"/>
    </p:embeddedFont>
    <p:embeddedFont>
      <p:font typeface="Roboto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nJf2cFkmQfMD1HO+J0ybvU0Ll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Relationship Id="rId9" Type="http://schemas.openxmlformats.org/officeDocument/2006/relationships/font" Target="fonts/Montserrat-boldItalic.fntdata"/><Relationship Id="rId10" Type="http://schemas.openxmlformats.org/officeDocument/2006/relationships/font" Target="fonts/RobotoCondensed-regular.fntdata"/><Relationship Id="rId11" Type="http://schemas.openxmlformats.org/officeDocument/2006/relationships/font" Target="fonts/RobotoCondensed-bold.fntdata"/><Relationship Id="rId12" Type="http://schemas.openxmlformats.org/officeDocument/2006/relationships/font" Target="fonts/RobotoCondensed-italic.fntdata"/><Relationship Id="rId13" Type="http://schemas.openxmlformats.org/officeDocument/2006/relationships/font" Target="fonts/RobotoCondensed-boldItalic.fntdata"/><Relationship Id="rId14" Type="http://customschemas.google.com/relationships/presentationmetadata" Target="metadata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Player Stats</c:v>
                </c:pt>
              </c:strCache>
            </c:strRef>
          </c:tx>
          <c:spPr>
            <a:solidFill>
              <a:srgbClr val="FF6464"/>
            </a:solidFill>
          </c:spPr>
          <c:cat>
            <c:strRef>
              <c:f>Sheet1!$A$2:$A$7</c:f>
              <c:strCache>
                <c:ptCount val="6"/>
                <c:pt idx="0">
                  <c:v>Strike Rate</c:v>
                </c:pt>
                <c:pt idx="1">
                  <c:v>Wickets</c:v>
                </c:pt>
                <c:pt idx="2">
                  <c:v>Eco</c:v>
                </c:pt>
                <c:pt idx="3">
                  <c:v>Matchup</c:v>
                </c:pt>
                <c:pt idx="4">
                  <c:v>Fielding</c:v>
                </c:pt>
                <c:pt idx="5">
                  <c:v>Avg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</c:v>
                </c:pt>
                <c:pt idx="2">
                  <c:v>57</c:v>
                </c:pt>
                <c:pt idx="3">
                  <c:v>92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/>
        <c:axPos val="b"/>
        <c:majorGridlines/>
        <c:numFmt formatCode="m/d/yy" sourceLinked="1"/>
        <c:majorTickMark val="out"/>
        <c:minorTickMark val="none"/>
        <c:tickLblPos val="nextTo"/>
        <c:txPr>
          <a:bodyPr/>
          <a:lstStyle/>
          <a:p>
            <a:pPr>
              <a:defRPr sz="1500">
                <a:solidFill>
                  <a:srgbClr val="FF0000"/>
                </a:solidFill>
              </a:defRPr>
            </a:pPr>
          </a:p>
        </c:txPr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50.0"/>
          <c:min val="-50.0"/>
        </c:scaling>
        <c:delete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61175" y="1228950"/>
            <a:ext cx="7443600" cy="614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16475" y="7783425"/>
            <a:ext cx="8931900" cy="7373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7.png"/><Relationship Id="rId8" Type="http://schemas.openxmlformats.org/officeDocument/2006/relationships/image" Target="../media/image1.png"/><Relationship Id="rId9" Type="http://schemas.openxmlformats.org/officeDocument/2006/relationships/image" Target="../media/image13.png"/><Relationship Id="rId10" Type="http://schemas.openxmlformats.org/officeDocument/2006/relationships/image" Target="../media/image9.png"/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18.png"/><Relationship Id="rId14" Type="http://schemas.openxmlformats.org/officeDocument/2006/relationships/image" Target="../media/image14.png"/><Relationship Id="rId15" Type="http://schemas.openxmlformats.org/officeDocument/2006/relationships/image" Target="../media/image11.png"/><Relationship Id="rId16" Type="http://schemas.openxmlformats.org/officeDocument/2006/relationships/image" Target="../media/image16.png"/><Relationship Id="rId17" Type="http://schemas.openxmlformats.org/officeDocument/2006/relationships/image" Target="../media/image6.png"/><Relationship Id="rId18" Type="http://schemas.openxmlformats.org/officeDocument/2006/relationships/image" Target="../media/image10.png"/><Relationship Id="rId19" Type="http://schemas.openxmlformats.org/officeDocument/2006/relationships/image" Target="../media/image15.png"/><Relationship Id="rId20" Type="http://schemas.openxmlformats.org/officeDocument/2006/relationships/image" Target="../media/image19.png"/><Relationship Id="rId21" Type="http://schemas.openxmlformats.org/officeDocument/2006/relationships/image" Target="../media/image5.jpg"/><Relationship Id="rId22" Type="http://schemas.openxmlformats.org/officeDocument/2006/relationships/chart" Target="../charts/chart1.xml"/><Relationship Id="rId2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71" y="7316199"/>
            <a:ext cx="5474718" cy="342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27" y="29637"/>
            <a:ext cx="16386048" cy="111648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366" y="6719217"/>
            <a:ext cx="5436611" cy="3962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329" y="6668410"/>
            <a:ext cx="4115566" cy="4001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" name="Google Shape;1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85" y="1714734"/>
            <a:ext cx="5233373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1729" y="6058727"/>
            <a:ext cx="4115566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" name="Google Shape;1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68366" y="6058727"/>
            <a:ext cx="5436611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" name="Google Shape;1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6325" y="851016"/>
            <a:ext cx="9958652" cy="431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" name="Google Shape;2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5297" y="5090473"/>
            <a:ext cx="5269234" cy="19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10476103" y="6114818"/>
            <a:ext cx="5639849" cy="1676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PLAYER PROFILE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7519798" y="6140480"/>
            <a:ext cx="1219427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BATTING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68991" y="10275703"/>
            <a:ext cx="3984308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5" name="Google Shape;2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11455" y="6199358"/>
            <a:ext cx="114321" cy="17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" name="Google Shape;2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33248" y="6212060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359900" y="7028293"/>
            <a:ext cx="5529762" cy="3281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05602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MATCHES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871231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3489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INNINGS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6105602" y="7786163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324089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909338" y="777346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78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104054" y="8707039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105602" y="9627914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134/45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4s/6s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7889975" y="9615212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133/44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50/100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7909338" y="872609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HIGHEST SCORE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622416" y="1066946"/>
            <a:ext cx="5144457" cy="40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Cartoon Network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597011" y="266736"/>
            <a:ext cx="3933498" cy="10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Roboto Condensed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Bob 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" name="Google Shape;39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46325" y="241333"/>
            <a:ext cx="9958652" cy="46996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13559531" y="1540501"/>
            <a:ext cx="452786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4230368" y="1534565"/>
            <a:ext cx="465753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4905982" y="1524208"/>
            <a:ext cx="776961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094029" y="5550658"/>
            <a:ext cx="8396262" cy="1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5" name="Google Shape;45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79458" y="978945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6816008" y="889774"/>
            <a:ext cx="8191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Fantasy Points VS Matches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295230" y="7278093"/>
            <a:ext cx="140996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8" name="Google Shape;48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878350" y="7449567"/>
            <a:ext cx="1651307" cy="12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" name="Google Shape;49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4438" y="7436865"/>
            <a:ext cx="1651307" cy="1270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406476" y="7925882"/>
            <a:ext cx="1638605" cy="2159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06476" y="7925882"/>
            <a:ext cx="799625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55978" y="8534002"/>
            <a:ext cx="171419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55978" y="9142135"/>
            <a:ext cx="1726898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BOUNDARIES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406476" y="9750255"/>
            <a:ext cx="123150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WICKETS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464258" y="7925882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413761" y="787538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77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413761" y="848350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413761" y="909164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413761" y="969976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353424" y="7938584"/>
            <a:ext cx="1282939" cy="218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353424" y="7938584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ECONOMY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353424" y="8548267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CATCHES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353424" y="9157950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OUTS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53424" y="9767633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FORM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055540" y="7938584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005043" y="7888088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57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005043" y="8496209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005043" y="9104341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005043" y="9712462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0" name="Google Shape;7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5796565" y="984824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3196761" y="5612049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77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RUNS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57908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PTS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416188" y="5624751"/>
            <a:ext cx="1100871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4s &amp; 6s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977334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147943" y="952630"/>
            <a:ext cx="9785853" cy="4737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76" descr="imag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68617" y="1676629"/>
            <a:ext cx="2540472" cy="3336322"/>
          </a:xfrm>
          <a:prstGeom prst="rect">
            <a:avLst/>
          </a:prstGeom>
        </p:spPr>
      </p:pic>
      <p:pic>
        <p:nvPicPr>
          <p:cNvPr id="78" name="Picture 77" descr="imag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98255" y="330245"/>
            <a:ext cx="1054296" cy="1066946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6046325" y="1320980"/>
            <a:ext cx="9958652" cy="4547221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80" name="Chart 79"/>
          <p:cNvGraphicFramePr>
            <a:graphicFrameLocks noGrp="1"/>
          </p:cNvGraphicFramePr>
          <p:nvPr/>
        </p:nvGraphicFramePr>
        <p:xfrm>
          <a:off x="6046325" y="1320980"/>
          <a:ext cx="9958652" cy="4547221"/>
        </p:xfrm>
        <a:graphic>
          <a:graphicData uri="http://schemas.openxmlformats.org/drawingml/2006/chart">
            <c:chart r:id="rId22"/>
          </a:graphicData>
        </a:graphic>
      </p:graphicFrame>
      <p:sp>
        <p:nvSpPr>
          <p:cNvPr id="81" name="Rectangle 80"/>
          <p:cNvSpPr/>
          <p:nvPr/>
        </p:nvSpPr>
        <p:spPr>
          <a:xfrm>
            <a:off x="10615412" y="6561912"/>
            <a:ext cx="5411430" cy="4534133"/>
          </a:xfrm>
          <a:prstGeom prst="rect">
            <a:avLst/>
          </a:prstGeom>
          <a:solidFill>
            <a:srgbClr val="3232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82" name="Chart 81"/>
          <p:cNvGraphicFramePr>
            <a:graphicFrameLocks noGrp="1"/>
          </p:cNvGraphicFramePr>
          <p:nvPr/>
        </p:nvGraphicFramePr>
        <p:xfrm>
          <a:off x="10933875" y="6401866"/>
          <a:ext cx="5162792" cy="4991333"/>
        </p:xfrm>
        <a:graphic>
          <a:graphicData uri="http://schemas.openxmlformats.org/drawingml/2006/chart">
            <c:chart r:id="rId2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2024-11-26T17:41:22Z</dcterms:created>
  <dc:creator>PptxGenJS</dc:creator>
</cp:coreProperties>
</file>