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nJf2cFkmQfMD1HO+J0ybvU0Ll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-bold.fntdata"/><Relationship Id="rId10" Type="http://schemas.openxmlformats.org/officeDocument/2006/relationships/font" Target="fonts/RobotoCondensed-regular.fntdata"/><Relationship Id="rId13" Type="http://schemas.openxmlformats.org/officeDocument/2006/relationships/font" Target="fonts/RobotoCondensed-boldItalic.fntdata"/><Relationship Id="rId12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2.png"/><Relationship Id="rId10" Type="http://schemas.openxmlformats.org/officeDocument/2006/relationships/image" Target="../media/image9.png"/><Relationship Id="rId13" Type="http://schemas.openxmlformats.org/officeDocument/2006/relationships/image" Target="../media/image18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5" Type="http://schemas.openxmlformats.org/officeDocument/2006/relationships/image" Target="../media/image11.png"/><Relationship Id="rId14" Type="http://schemas.openxmlformats.org/officeDocument/2006/relationships/image" Target="../media/image14.png"/><Relationship Id="rId17" Type="http://schemas.openxmlformats.org/officeDocument/2006/relationships/image" Target="../media/image6.png"/><Relationship Id="rId16" Type="http://schemas.openxmlformats.org/officeDocument/2006/relationships/image" Target="../media/image16.png"/><Relationship Id="rId5" Type="http://schemas.openxmlformats.org/officeDocument/2006/relationships/image" Target="../media/image8.png"/><Relationship Id="rId19" Type="http://schemas.openxmlformats.org/officeDocument/2006/relationships/image" Target="../media/image15.png"/><Relationship Id="rId6" Type="http://schemas.openxmlformats.org/officeDocument/2006/relationships/image" Target="../media/image17.png"/><Relationship Id="rId18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_player" id="20" name="Google Shape;20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8617" y="1676629"/>
            <a:ext cx="3810709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7519798" y="6140480"/>
            <a:ext cx="1219427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BATTING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181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44/76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21/25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am_symbol" id="36" name="Google Shape;36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598255" y="330245"/>
            <a:ext cx="1054296" cy="106694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ROYAL CHALLENGERS BENGALURU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VIRAT KOHLI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" id="40" name="Google Shape;40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046325" y="1320980"/>
            <a:ext cx="9958652" cy="454722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Fantasy Points VS Matches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49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220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1-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7-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iderman" id="75" name="Google Shape;75;p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933875" y="6401866"/>
            <a:ext cx="4705592" cy="4534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147943" y="952630"/>
            <a:ext cx="9785853" cy="473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