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1164875" cx="16386175"/>
  <p:notesSz cx="11164875" cy="16386175"/>
  <p:embeddedFontLst>
    <p:embeddedFont>
      <p:font typeface="Montserrat"/>
      <p:regular r:id="rId6"/>
      <p:bold r:id="rId7"/>
      <p:italic r:id="rId8"/>
      <p:boldItalic r:id="rId9"/>
    </p:embeddedFont>
    <p:embeddedFont>
      <p:font typeface="Roboto Condense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MZxuDKqWh8cY5voWP/ZW8xulH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Condensed-bold.fntdata"/><Relationship Id="rId10" Type="http://schemas.openxmlformats.org/officeDocument/2006/relationships/font" Target="fonts/RobotoCondensed-regular.fntdata"/><Relationship Id="rId13" Type="http://schemas.openxmlformats.org/officeDocument/2006/relationships/font" Target="fonts/RobotoCondensed-boldItalic.fntdata"/><Relationship Id="rId12" Type="http://schemas.openxmlformats.org/officeDocument/2006/relationships/font" Target="fonts/Roboto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61175" y="1228950"/>
            <a:ext cx="7443600" cy="614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16475" y="7783425"/>
            <a:ext cx="8931900" cy="7373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11" Type="http://schemas.openxmlformats.org/officeDocument/2006/relationships/image" Target="../media/image6.png"/><Relationship Id="rId10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Relationship Id="rId15" Type="http://schemas.openxmlformats.org/officeDocument/2006/relationships/image" Target="../media/image11.png"/><Relationship Id="rId14" Type="http://schemas.openxmlformats.org/officeDocument/2006/relationships/image" Target="../media/image8.png"/><Relationship Id="rId17" Type="http://schemas.openxmlformats.org/officeDocument/2006/relationships/image" Target="../media/image5.png"/><Relationship Id="rId16" Type="http://schemas.openxmlformats.org/officeDocument/2006/relationships/image" Target="../media/image3.png"/><Relationship Id="rId5" Type="http://schemas.openxmlformats.org/officeDocument/2006/relationships/image" Target="../media/image2.png"/><Relationship Id="rId19" Type="http://schemas.openxmlformats.org/officeDocument/2006/relationships/image" Target="../media/image7.png"/><Relationship Id="rId6" Type="http://schemas.openxmlformats.org/officeDocument/2006/relationships/image" Target="../media/image17.png"/><Relationship Id="rId18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71" y="7316199"/>
            <a:ext cx="5474718" cy="342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27" y="29637"/>
            <a:ext cx="16386048" cy="111648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4" name="Google Shape;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8366" y="6719217"/>
            <a:ext cx="5436611" cy="3962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" name="Google Shape;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9329" y="6668410"/>
            <a:ext cx="4115566" cy="4001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" name="Google Shape;1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85" y="1714734"/>
            <a:ext cx="5233373" cy="5004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" name="Google Shape;1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1729" y="6058727"/>
            <a:ext cx="4115566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" name="Google Shape;1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68366" y="6058727"/>
            <a:ext cx="5436611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" name="Google Shape;1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6325" y="851016"/>
            <a:ext cx="9958652" cy="431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player" id="20" name="Google Shape;20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8617" y="1676629"/>
            <a:ext cx="3810709" cy="5004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" name="Google Shape;2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5297" y="5090473"/>
            <a:ext cx="5269234" cy="19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10476103" y="6114818"/>
            <a:ext cx="5639849" cy="1676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PLAYER PROFILE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6660741" y="6120201"/>
            <a:ext cx="293274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 10 MATCHES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68991" y="10275703"/>
            <a:ext cx="3984308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5" name="Google Shape;2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11455" y="6199358"/>
            <a:ext cx="114321" cy="17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" name="Google Shape;2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33248" y="6212060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359900" y="7028293"/>
            <a:ext cx="5529762" cy="3281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105602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MATCHES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7871231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181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INNINGS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6105602" y="7786163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42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7909338" y="777346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53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AVERAGE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104054" y="8707039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105602" y="9627914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4s/6s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7889975" y="9615212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21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50/100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7909338" y="872609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102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HIGHEST SCORE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am_symbol" id="36" name="Google Shape;36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98255" y="330245"/>
            <a:ext cx="1054296" cy="106694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/>
          <p:nvPr/>
        </p:nvSpPr>
        <p:spPr>
          <a:xfrm>
            <a:off x="622416" y="1066946"/>
            <a:ext cx="5144457" cy="40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ROYAL CHALLENGERS BENGALURU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597011" y="266736"/>
            <a:ext cx="3933498" cy="10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Roboto Condensed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VIRAT KOHLI</a:t>
            </a:r>
            <a:endParaRPr b="1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9" name="Google Shape;39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46325" y="241333"/>
            <a:ext cx="9958652" cy="469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0" name="Google Shape;40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46325" y="1320980"/>
            <a:ext cx="9958652" cy="454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/>
          <p:nvPr/>
        </p:nvSpPr>
        <p:spPr>
          <a:xfrm>
            <a:off x="13559531" y="1540501"/>
            <a:ext cx="452786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4230368" y="1534565"/>
            <a:ext cx="465753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4905982" y="1524208"/>
            <a:ext cx="776961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094029" y="5550658"/>
            <a:ext cx="8396262" cy="1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5" name="Google Shape;45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79458" y="978945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/>
        </p:nvSpPr>
        <p:spPr>
          <a:xfrm>
            <a:off x="6816008" y="889774"/>
            <a:ext cx="8191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2295230" y="7278093"/>
            <a:ext cx="140996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8" name="Google Shape;48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878350" y="7449567"/>
            <a:ext cx="1651307" cy="12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" name="Google Shape;49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4438" y="7436865"/>
            <a:ext cx="1651307" cy="1270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406476" y="7925882"/>
            <a:ext cx="1638605" cy="2159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06476" y="7925882"/>
            <a:ext cx="799625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355978" y="8534002"/>
            <a:ext cx="171419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355978" y="9142135"/>
            <a:ext cx="1726898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BOUNDARIES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406476" y="9750255"/>
            <a:ext cx="123150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WICKETS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464258" y="7925882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413761" y="787538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49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413761" y="848350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220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413761" y="909164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413761" y="969976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353424" y="7938584"/>
            <a:ext cx="1282939" cy="218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353424" y="7938584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ECONOMY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353424" y="8548267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CATCHES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353424" y="9157950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OUTS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53424" y="9767633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FORM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055540" y="7938584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005043" y="7888088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005043" y="8496209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5005043" y="9104341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5005043" y="9712462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92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0" name="Google Shape;70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800000">
            <a:off x="15796565" y="984824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3196761" y="5612049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RUNS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57908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87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PTS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4416188" y="5624751"/>
            <a:ext cx="1100871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7-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4s &amp; 6s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977334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piderman" id="75" name="Google Shape;75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933875" y="6401866"/>
            <a:ext cx="4705592" cy="453413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/>
          <p:nvPr/>
        </p:nvSpPr>
        <p:spPr>
          <a:xfrm>
            <a:off x="7848908" y="903050"/>
            <a:ext cx="6126091" cy="39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Condensed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Opposition Performance Index vs Number of Matches</a:t>
            </a:r>
            <a:endParaRPr b="1" i="0" sz="2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graph" id="77" name="Google Shape;77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992924" y="838110"/>
            <a:ext cx="10012053" cy="512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2024-11-26T17:41:22Z</dcterms:created>
  <dc:creator>PptxGenJS</dc:creator>
</cp:coreProperties>
</file>