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5" y="-119294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374299" y="377441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50349" y="1787359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362080" y="3106458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1671245" y="3123042"/>
            <a:ext cx="22019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Vedant Sanjay Dhamale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81287" y="3486718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71245" y="3438283"/>
            <a:ext cx="359956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200" dirty="0">
                <a:solidFill>
                  <a:srgbClr val="161D23"/>
                </a:solidFill>
              </a:rPr>
              <a:t>STU63aa9a177a6db1672124951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6719" y="4597664"/>
            <a:ext cx="354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200" dirty="0">
                <a:solidFill>
                  <a:srgbClr val="161D23"/>
                </a:solidFill>
              </a:rPr>
              <a:t>Vidya </a:t>
            </a:r>
            <a:r>
              <a:rPr lang="en-US" sz="1200" dirty="0" err="1">
                <a:solidFill>
                  <a:srgbClr val="161D23"/>
                </a:solidFill>
              </a:rPr>
              <a:t>Pratishthan's</a:t>
            </a:r>
            <a:r>
              <a:rPr lang="en-US" sz="1200" dirty="0">
                <a:solidFill>
                  <a:srgbClr val="161D23"/>
                </a:solidFill>
              </a:rPr>
              <a:t> </a:t>
            </a:r>
            <a:r>
              <a:rPr lang="en-US" sz="1200" dirty="0" err="1">
                <a:solidFill>
                  <a:srgbClr val="161D23"/>
                </a:solidFill>
              </a:rPr>
              <a:t>Kamalnayan</a:t>
            </a:r>
            <a:r>
              <a:rPr lang="en-US" sz="1200" dirty="0">
                <a:solidFill>
                  <a:srgbClr val="161D23"/>
                </a:solidFill>
              </a:rPr>
              <a:t> Bajaj Institute of Engineering &amp; Technology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93211" y="3866480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Mobile No: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93211" y="4255462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Mail ID: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71244" y="3826134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9356182089	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71243" y="4231245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vedantdhamale9@gmail.com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DA5FB1-2CF3-E796-7D00-DF5AEF978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50" y="985248"/>
            <a:ext cx="7346815" cy="415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3933" y="1668938"/>
            <a:ext cx="448754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"In conclusion, Power BI dashboard provides a comprehensive analysis of the unicorn business landscape. Through visualizations we gained insights.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This dashboard equips actionable insights to make informed decisions and drive strategic initiatives within the unicorn business ecosystem."</a:t>
            </a: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75200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</a:rPr>
                <a:t>Power BI Enabled Comprehensive Analysis on Unicorn Businesses (DA) 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1" dirty="0">
                    <a:solidFill>
                      <a:schemeClr val="tx1"/>
                    </a:solidFill>
                    <a:latin typeface="Söhne"/>
                  </a:rPr>
                  <a:t>Strategic Decision Support: Empowering informed decisions for business growth.</a:t>
                </a:r>
                <a:r>
                  <a:rPr lang="en-US" b="0" i="0" dirty="0">
                    <a:solidFill>
                      <a:srgbClr val="ECECEC"/>
                    </a:solidFill>
                    <a:effectLst/>
                    <a:latin typeface="Söhne"/>
                  </a:rPr>
                  <a:t>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1" dirty="0">
                    <a:solidFill>
                      <a:schemeClr val="tx1"/>
                    </a:solidFill>
                    <a:latin typeface="Söhne"/>
                  </a:rPr>
                  <a:t>Actionable Discoveries: Uncovering actionable insights from data trends.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1" dirty="0">
                    <a:solidFill>
                      <a:schemeClr val="tx1"/>
                    </a:solidFill>
                    <a:latin typeface="Söhne"/>
                  </a:rPr>
                  <a:t>Insightful Visualizations: Conveying complex information effectively.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1" dirty="0">
                    <a:solidFill>
                      <a:schemeClr val="tx1"/>
                    </a:solidFill>
                    <a:latin typeface="Söhne"/>
                  </a:rPr>
                  <a:t>Comprehensive Dashboard Analysis: Providing a complete view for strategic planning.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3933" y="1022237"/>
            <a:ext cx="505852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Analyzing distribution of investments vary across different select investors within the unicorn business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Finding industry-wise distribution of unicorn companies based on the count of companies operating in each industry.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Finding Count of unicorn companies vary based on the year they </a:t>
            </a:r>
            <a:r>
              <a:rPr lang="en-IN" dirty="0">
                <a:latin typeface="+mn-lt"/>
              </a:rPr>
              <a:t>jointed.</a:t>
            </a:r>
            <a:endParaRPr lang="en-US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Visualizing geographical distribution of unicorn companies across different countries.</a:t>
            </a:r>
          </a:p>
          <a:p>
            <a:pPr algn="l"/>
            <a:endParaRPr lang="en-US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Company volume correlate with the valuation to funding ratio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Visualizing valuation to funding ratio vary across different countries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524256" y="2078937"/>
            <a:ext cx="5055021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Importing, Pre-Processing and Data Modelling </a:t>
            </a: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DAX and Dash Board(Visualization) 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Visualization and Dashboard Preparation </a:t>
            </a: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Formatting and Testing the Project Functionality 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31917" y="852960"/>
            <a:ext cx="5123465" cy="105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Aft>
                <a:spcPts val="800"/>
              </a:spcAft>
            </a:pPr>
            <a:endParaRPr lang="en-US" dirty="0">
              <a:latin typeface="+mn-lt"/>
            </a:endParaRPr>
          </a:p>
          <a:p>
            <a:pPr algn="just">
              <a:spcAft>
                <a:spcPts val="800"/>
              </a:spcAft>
            </a:pPr>
            <a:r>
              <a:rPr lang="en-US" dirty="0">
                <a:latin typeface="+mn-lt"/>
              </a:rPr>
              <a:t>This project involves importing, preprocessing, and modeling data using Power BI, followed by creating dashboards and visualizations. The process includes:</a:t>
            </a:r>
          </a:p>
        </p:txBody>
      </p:sp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118D73-F0C8-42A6-9636-B8A95E4CF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022237"/>
            <a:ext cx="8991599" cy="324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736" lvl="0" indent="-173736" defTabSz="914400" eaLnBrk="0" fontAlgn="base" latinLnBrk="0" hangingPunct="0">
              <a:spcAft>
                <a:spcPts val="8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+mn-lt"/>
              </a:rPr>
              <a:t>I have analyzed the project using Power BI </a:t>
            </a:r>
            <a:r>
              <a:rPr lang="en-IN" altLang="en-US" dirty="0">
                <a:latin typeface="+mn-lt"/>
              </a:rPr>
              <a:t>Dashboard</a:t>
            </a:r>
            <a:r>
              <a:rPr lang="en-US" altLang="en-US" dirty="0">
                <a:latin typeface="+mn-lt"/>
              </a:rPr>
              <a:t>. Power BI Dashboard analysis offers strategic solutions for unicorn businesses. </a:t>
            </a:r>
          </a:p>
          <a:p>
            <a:pPr marL="173736" indent="-173736" eaLnBrk="0" fontAlgn="base" hangingPunct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stacked bar chart reveals investor preferences and funding contributions.</a:t>
            </a:r>
          </a:p>
          <a:p>
            <a:pPr marL="173736" indent="-173736" eaLnBrk="0" fontAlgn="base" hangingPunct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Another stacked bar chart highlights dominant industries among unicorn businesses.</a:t>
            </a:r>
          </a:p>
          <a:p>
            <a:pPr marL="173736" indent="-173736" eaLnBrk="0" fontAlgn="base" hangingPunct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 pie chart displays company counts based on entry years, aiding trend analysis.</a:t>
            </a:r>
          </a:p>
          <a:p>
            <a:pPr marL="173736" indent="-173736" eaLnBrk="0" fontAlgn="base" hangingPunct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map chart shows global company distribution by country, indicating market concentrations.</a:t>
            </a:r>
          </a:p>
          <a:p>
            <a:pPr marL="173736" indent="-173736" eaLnBrk="0" fontAlgn="base" hangingPunct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 heat map correlates company volume with valuation to funding ratios, aiding investment decisions.</a:t>
            </a:r>
          </a:p>
          <a:p>
            <a:pPr marL="173736" indent="-173736" eaLnBrk="0" fontAlgn="base" hangingPunct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An area line chart tracks valuation to funding ratios by country over time, aiding financial analysis and strategic planning. These visuals offer insights for informed decision-making in the unicorn business landscape.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0A46EF-3500-1DA0-8819-177C82356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299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4445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Power BI	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A0AA66-216A-C7B9-E751-B0F509B0A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" y="1098517"/>
            <a:ext cx="2409530" cy="37495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95F1EB-CF30-582C-DAE3-3FBA9B87E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216" y="1211579"/>
            <a:ext cx="6299851" cy="351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E6B49-9F90-DA51-E1FB-3BFD5042D1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66"/>
          <a:stretch/>
        </p:blipFill>
        <p:spPr>
          <a:xfrm>
            <a:off x="5968701" y="683683"/>
            <a:ext cx="2428902" cy="4137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867AF-03E3-F48E-39CB-111EB7133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56" y="1395011"/>
            <a:ext cx="5430008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3240</TotalTime>
  <Words>437</Words>
  <Application>Microsoft Office PowerPoint</Application>
  <PresentationFormat>On-screen Show 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Söhne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Vedant Dhamale</cp:lastModifiedBy>
  <cp:revision>67</cp:revision>
  <dcterms:modified xsi:type="dcterms:W3CDTF">2024-04-05T08:32:19Z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