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9" r:id="rId3"/>
    <p:sldId id="294" r:id="rId4"/>
    <p:sldId id="295" r:id="rId5"/>
    <p:sldId id="272" r:id="rId6"/>
    <p:sldId id="256" r:id="rId7"/>
    <p:sldId id="258" r:id="rId8"/>
    <p:sldId id="273" r:id="rId9"/>
    <p:sldId id="265" r:id="rId10"/>
    <p:sldId id="263" r:id="rId11"/>
    <p:sldId id="257" r:id="rId12"/>
    <p:sldId id="270" r:id="rId13"/>
    <p:sldId id="264" r:id="rId14"/>
    <p:sldId id="261" r:id="rId15"/>
    <p:sldId id="266" r:id="rId16"/>
    <p:sldId id="274" r:id="rId17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68" r:id="rId26"/>
    <p:sldId id="26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5FE5D23-89CE-47B1-89A7-1372B6103C83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BFDB99-8C63-4220-837E-28402765280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0498" y="1997839"/>
            <a:ext cx="67710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3600" b="1" dirty="0">
              <a:solidFill>
                <a:schemeClr val="tx1">
                  <a:lumMod val="95000"/>
                </a:schemeClr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pPr algn="ctr"/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CAPSTONE PROJECT</a:t>
            </a:r>
            <a:r>
              <a:rPr lang="en-US" altLang="en-IN" sz="3600" b="1" dirty="0">
                <a:solidFill>
                  <a:schemeClr val="tx1">
                    <a:lumMod val="95000"/>
                  </a:schemeClr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:</a:t>
            </a:r>
            <a:endParaRPr lang="en-IN" sz="3600" b="1" dirty="0">
              <a:solidFill>
                <a:schemeClr val="tx1">
                  <a:lumMod val="95000"/>
                </a:schemeClr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pPr algn="ctr"/>
            <a:r>
              <a:rPr lang="en-IN" sz="3600" b="1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EMPLOYEE MANAGEMENT SYSTEM</a:t>
            </a:r>
            <a:endParaRPr lang="en-IN" sz="3600" b="1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360" y="1036955"/>
            <a:ext cx="9403080" cy="4824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963" b="32507"/>
          <a:stretch>
            <a:fillRect/>
          </a:stretch>
        </p:blipFill>
        <p:spPr>
          <a:xfrm>
            <a:off x="146050" y="0"/>
            <a:ext cx="9462770" cy="6685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6365" y="233680"/>
            <a:ext cx="2764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Flowchart of EMS</a:t>
            </a:r>
            <a:endParaRPr lang="en-IN" sz="3200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350" y="1198245"/>
            <a:ext cx="9537700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20603050405020304" pitchFamily="34" charset="0"/>
                <a:cs typeface="Aparajita" panose="02020603050405020304" pitchFamily="34" charset="0"/>
              </a:rPr>
              <a:t>.</a:t>
            </a:r>
            <a:endParaRPr lang="en-US" dirty="0"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US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3310" y="242570"/>
            <a:ext cx="2247265" cy="744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Project Flow</a:t>
            </a:r>
            <a:endParaRPr lang="en-US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170" y="709930"/>
            <a:ext cx="9401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625" y="942975"/>
            <a:ext cx="8990965" cy="463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12353" r="29716" b="17250"/>
          <a:stretch>
            <a:fillRect/>
          </a:stretch>
        </p:blipFill>
        <p:spPr>
          <a:xfrm>
            <a:off x="279400" y="0"/>
            <a:ext cx="9488805" cy="5937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6062" y="601430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Client-Sever Connection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0"/>
            <a:ext cx="11409575" cy="626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Spring Eureka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2" y="0"/>
            <a:ext cx="11067068" cy="6136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3373" y="6136849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Eclipse IDE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" y="0"/>
            <a:ext cx="11334160" cy="6052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3806" y="605200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Springboot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1" cy="30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6001" cy="3086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298"/>
            <a:ext cx="6121479" cy="3086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6297"/>
            <a:ext cx="6143784" cy="3086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64701" y="617259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Swagger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04745" y="427355"/>
            <a:ext cx="6953250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Introduction to Employee management System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29075" y="1684020"/>
            <a:ext cx="5227955" cy="296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endParaRPr lang="en-US"/>
          </a:p>
          <a:p>
            <a:r>
              <a:rPr lang="en-US"/>
              <a:t>In today’s Competitive environment optimizing workforce efficiency is crucial.This presentation explores various Employee Management System(EMS) that enhance productivity, streamline, process and improve overall employee satisfaction.Understanding these systems can significantly impact organizational success.</a:t>
            </a:r>
            <a:endParaRPr lang="en-US"/>
          </a:p>
        </p:txBody>
      </p:sp>
      <p:pic>
        <p:nvPicPr>
          <p:cNvPr id="6" name="Picture 5" descr="Screenshot (1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2009775"/>
            <a:ext cx="318643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1" y="0"/>
            <a:ext cx="11249320" cy="5816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7993" y="581633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Swagger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1"/>
            <a:ext cx="11400148" cy="60614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4861" y="6061435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MySQL Workbench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0"/>
            <a:ext cx="11343588" cy="6072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607267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20603050405020304" pitchFamily="34" charset="0"/>
                <a:cs typeface="Aparajita" panose="02020603050405020304" pitchFamily="34" charset="0"/>
              </a:rPr>
              <a:t>Fig: Postman</a:t>
            </a:r>
            <a:endParaRPr lang="en-IN" sz="24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020" y="1395095"/>
            <a:ext cx="89795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  <a:endParaRPr lang="en-IN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Unit Testing: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Integration Testing: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testing to ensure seamless communication between microservices.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Validation &amp; Bug Fixing: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input validation on both client and server sides.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and bug fixing during testing.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UI/UX Refinement: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updates based on user feedback and testing results.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6435" y="455930"/>
            <a:ext cx="3770630" cy="60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Testing and Refinement</a:t>
            </a:r>
            <a:endParaRPr lang="en-IN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835" y="1178560"/>
            <a:ext cx="851217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Conclusion</a:t>
            </a:r>
            <a:endParaRPr lang="en-US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US" sz="2800" b="1" u="sng" dirty="0">
              <a:solidFill>
                <a:srgbClr val="FFFF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 of project goals, technologies used, and key functionalities implemented.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features and improvements for further development.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  <a:endParaRPr lang="en-IN" sz="4000" u="sng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8685" y="635000"/>
            <a:ext cx="7094220" cy="108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US" sz="3200"/>
              <a:t>Key Feature of Employee Managemnt Systems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908050" y="2164080"/>
            <a:ext cx="5319395" cy="2361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most effective employee Management Systems offer features such as time tracking,performance reviews,onboarding and analytics.These tools empower managers to monitor employee performance and identity areas for improvement, ultimately driving efficiency.</a:t>
            </a:r>
            <a:endParaRPr lang="en-US" sz="2400"/>
          </a:p>
        </p:txBody>
      </p:sp>
      <p:pic>
        <p:nvPicPr>
          <p:cNvPr id="6" name="Picture 5" descr="Screenshot (1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680" y="2324100"/>
            <a:ext cx="2827020" cy="2829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t="9420" r="9203" b="24007"/>
          <a:stretch>
            <a:fillRect/>
          </a:stretch>
        </p:blipFill>
        <p:spPr>
          <a:xfrm>
            <a:off x="0" y="0"/>
            <a:ext cx="93745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275" y="928370"/>
            <a:ext cx="970534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5" lvl="1" indent="-228600">
              <a:lnSpc>
                <a:spcPct val="102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 panose="05050102010706020507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5" lvl="1" indent="-228600">
              <a:lnSpc>
                <a:spcPct val="101000"/>
              </a:lnSpc>
              <a:spcBef>
                <a:spcPts val="7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2225" y="167005"/>
            <a:ext cx="1988185" cy="7613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170" y="1289050"/>
            <a:ext cx="9540875" cy="4538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 panose="02010600030101010101" pitchFamily="2" charset="-122"/>
              <a:buAutoNum type="arabicPeriod" startAt="2"/>
            </a:pPr>
            <a:endParaRPr lang="en-US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2000"/>
              </a:lnSpc>
              <a:spcBef>
                <a:spcPts val="5"/>
              </a:spcBef>
              <a:buFont typeface="Courier New" panose="02070309020205020404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 panose="05050102010706020507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000"/>
              </a:lnSpc>
              <a:buFont typeface="Courier New" panose="02070309020205020404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20603050405020304" pitchFamily="34" charset="0"/>
                <a:cs typeface="Aparajita" panose="02020603050405020304" pitchFamily="34" charset="0"/>
              </a:rPr>
              <a:t>.</a:t>
            </a:r>
            <a:endParaRPr lang="en-US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2000" dirty="0">
              <a:latin typeface="Aparajita" panose="02020603050405020304" pitchFamily="34" charset="0"/>
              <a:cs typeface="Aparajita" panose="02020603050405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965" y="395572"/>
            <a:ext cx="294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Statement</a:t>
            </a:r>
            <a:endParaRPr lang="en-US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6"/>
          <a:stretch>
            <a:fillRect/>
          </a:stretch>
        </p:blipFill>
        <p:spPr>
          <a:xfrm>
            <a:off x="100965" y="-3810"/>
            <a:ext cx="9608820" cy="6227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3515" y="332740"/>
            <a:ext cx="4083050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</a:rPr>
              <a:t>Architecture</a:t>
            </a:r>
            <a:endParaRPr lang="en-US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455" y="116205"/>
            <a:ext cx="9490075" cy="626999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12700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  <a:sym typeface="+mn-ea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  <a:sym typeface="+mn-ea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20603050405020304" pitchFamily="34" charset="0"/>
                <a:cs typeface="Aparajita" panose="02020603050405020304" pitchFamily="34" charset="0"/>
                <a:sym typeface="+mn-ea"/>
              </a:rPr>
              <a:t>Architecture</a:t>
            </a:r>
            <a:endParaRPr lang="en-US" sz="3200" b="1" u="sng" dirty="0">
              <a:solidFill>
                <a:srgbClr val="FF00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pPr marL="12700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20603050405020304" pitchFamily="34" charset="0"/>
              <a:cs typeface="Aparajita" panose="020206030504050203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295" y="647700"/>
            <a:ext cx="9582150" cy="5787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8344</Words>
  <Application>WPS Presentation</Application>
  <PresentationFormat>Widescreen</PresentationFormat>
  <Paragraphs>182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Aparajita</vt:lpstr>
      <vt:lpstr>Calibri</vt:lpstr>
      <vt:lpstr>Symbol</vt:lpstr>
      <vt:lpstr>Courier New</vt:lpstr>
      <vt:lpstr>Microsoft YaHei</vt:lpstr>
      <vt:lpstr>Arial Unicode MS</vt:lpstr>
      <vt:lpstr>Andalus</vt:lpstr>
      <vt:lpstr>Times New Roman</vt:lpstr>
      <vt:lpstr>Wingdings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ALOK</dc:creator>
  <cp:lastModifiedBy>VG</cp:lastModifiedBy>
  <cp:revision>9</cp:revision>
  <dcterms:created xsi:type="dcterms:W3CDTF">2024-08-29T15:49:00Z</dcterms:created>
  <dcterms:modified xsi:type="dcterms:W3CDTF">2024-09-01T18:04:13Z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13C5D73C420645A19E565FF6A79EBCA4_13</vt:lpwstr>
  </property>
  <property fmtid="{D5CDD505-2E9C-101B-9397-08002B2CF9AE}" pid="3" name="KSOProductBuildVer">
    <vt:lpwstr>1033-12.2.0.17562</vt:lpwstr>
  </property>
</Properties>
</file>