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31988" y="3132832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Crop and Fertilizer Recommendation System using Machine Learning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2DE8-A124-B73A-885C-81D6FB404DF1}"/>
              </a:ext>
            </a:extLst>
          </p:cNvPr>
          <p:cNvSpPr txBox="1"/>
          <p:nvPr/>
        </p:nvSpPr>
        <p:spPr>
          <a:xfrm>
            <a:off x="191911" y="1297016"/>
            <a:ext cx="7464282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Understand the Application of Machine Learning in Agriculture</a:t>
            </a:r>
            <a:br>
              <a:rPr lang="en-US" dirty="0"/>
            </a:br>
            <a:r>
              <a:rPr lang="en-US" dirty="0"/>
              <a:t>Explore how ML models can assist farmers in making data-driven decisions for crop and fertilizer selection.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Analysis and Preprocessing</a:t>
            </a:r>
            <a:br>
              <a:rPr lang="en-US" dirty="0"/>
            </a:br>
            <a:r>
              <a:rPr lang="en-US" dirty="0"/>
              <a:t>Learn how to handle agricultural datasets, clean data, and extract meaningful features for model training.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Implement Classification Algorithms</a:t>
            </a:r>
            <a:br>
              <a:rPr lang="en-US" dirty="0"/>
            </a:br>
            <a:r>
              <a:rPr lang="en-US" dirty="0"/>
              <a:t>Build and train ML models such as Random Forest for classifying suitable crops and fertilizers based on soil and environmental parameters.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Develop a Real-Time Recommendation System</a:t>
            </a:r>
            <a:br>
              <a:rPr lang="en-US" dirty="0"/>
            </a:br>
            <a:r>
              <a:rPr lang="en-US" dirty="0"/>
              <a:t>Create an interactive web application using </a:t>
            </a:r>
            <a:r>
              <a:rPr lang="en-US" b="1" dirty="0" err="1"/>
              <a:t>Streamlit</a:t>
            </a:r>
            <a:r>
              <a:rPr lang="en-US" dirty="0"/>
              <a:t> to deliver crop and fertilizer suggestions based on user inputs.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7842" y="87172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28BBD-2E77-5307-A992-8C7CD6ED6112}"/>
              </a:ext>
            </a:extLst>
          </p:cNvPr>
          <p:cNvSpPr txBox="1"/>
          <p:nvPr/>
        </p:nvSpPr>
        <p:spPr>
          <a:xfrm>
            <a:off x="107842" y="1271831"/>
            <a:ext cx="1201262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1.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Python: </a:t>
            </a:r>
            <a:r>
              <a:rPr lang="en-US" sz="1800" dirty="0"/>
              <a:t>Used as the primary language for developing machine learning models and the web application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IN" sz="1800" b="1" dirty="0"/>
              <a:t>2. Machine Learning &amp;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Scikit-learn: </a:t>
            </a:r>
            <a:r>
              <a:rPr lang="en-IN" sz="1800" dirty="0"/>
              <a:t>For building models like Random Forest Classifier, preprocessing, and evaluation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Pandas &amp; NumPy: </a:t>
            </a:r>
            <a:r>
              <a:rPr lang="en-IN" sz="1800" dirty="0"/>
              <a:t>Efficient data manipulation, analysis, and numerical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/>
              <a:t>LabelEncoder</a:t>
            </a:r>
            <a:r>
              <a:rPr lang="en-IN" sz="1800" b="1" dirty="0"/>
              <a:t> &amp; </a:t>
            </a:r>
            <a:r>
              <a:rPr lang="en-IN" sz="1800" b="1" dirty="0" err="1"/>
              <a:t>StandardScaler</a:t>
            </a:r>
            <a:r>
              <a:rPr lang="en-IN" sz="1800" b="1" dirty="0"/>
              <a:t>: </a:t>
            </a:r>
            <a:r>
              <a:rPr lang="en-IN" sz="1800" dirty="0"/>
              <a:t>Used for encoding categorical variables and feature scaling.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None/>
            </a:pPr>
            <a:r>
              <a:rPr lang="en-US" sz="1800" b="1" dirty="0"/>
              <a:t>3. Web Application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Streamlit</a:t>
            </a:r>
            <a:r>
              <a:rPr lang="en-US" sz="1800" b="1" dirty="0"/>
              <a:t>: </a:t>
            </a:r>
            <a:r>
              <a:rPr lang="en-US" sz="1800" dirty="0"/>
              <a:t>Used to build an interactive, user-friendly web application for real-time crop and fertilizer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4.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Matplotlib: </a:t>
            </a:r>
            <a:r>
              <a:rPr lang="en-US" sz="1800" dirty="0"/>
              <a:t>To generate basic plots like line, bar, and scatter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Seaborn: </a:t>
            </a:r>
            <a:r>
              <a:rPr lang="en-US" sz="1800" dirty="0"/>
              <a:t>Used for creating advanced and aesthetic statistical visualizations like heatmaps and correlation matrices.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IN" sz="1800" b="1" dirty="0"/>
              <a:t>5.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CSV Files: </a:t>
            </a:r>
            <a:r>
              <a:rPr lang="en-IN" sz="1800" dirty="0"/>
              <a:t>Agricultural datasets including crop details, fertilizer usage, and production statistics were used as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Kaggle Datasets: </a:t>
            </a:r>
            <a:r>
              <a:rPr lang="en-IN" sz="1800" dirty="0"/>
              <a:t>Reliable and publicly available datasets sourced from Kaggle.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0364" y="968001"/>
            <a:ext cx="6102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28326E-A262-5220-FE83-88B2E269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64" y="1538360"/>
            <a:ext cx="10303228" cy="511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crop and fertilizer datasets from Kaggle and agriculture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data, handled missing values, and normalized features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chemeClr val="tx1"/>
                </a:solidFill>
              </a:rPr>
              <a:t>2.  </a:t>
            </a:r>
            <a:r>
              <a:rPr lang="en-US" sz="1800" b="1" dirty="0"/>
              <a:t>Feature Selection &amp; Model Building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Selected essential features like N, P, K, temperature, humidity, pH, and rainfall.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Built machine learning models using </a:t>
            </a:r>
            <a:r>
              <a:rPr lang="en-US" sz="1800" b="1" dirty="0"/>
              <a:t>Random Forest Classifier</a:t>
            </a:r>
            <a:r>
              <a:rPr lang="en-US" sz="1800" dirty="0"/>
              <a:t> for crop and fertilizer prediction.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/>
              <a:t>3.  Model Evaluation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Evaluated models using metrics: accuracy, precision, recall, F1-score, and confusion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Ensured model reliability through train-test split and performance reports.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4.  Web App Development &amp; Deployment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 an interactive app using </a:t>
            </a:r>
            <a:r>
              <a:rPr lang="en-US" b="1" dirty="0" err="1"/>
              <a:t>Streamlit</a:t>
            </a:r>
            <a:r>
              <a:rPr lang="en-US" dirty="0"/>
              <a:t> with separate tabs for crop and fertilizer recommendations.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Deployed on </a:t>
            </a:r>
            <a:r>
              <a:rPr lang="en-US" b="1" dirty="0" err="1"/>
              <a:t>Streamlit</a:t>
            </a:r>
            <a:r>
              <a:rPr lang="en-US" b="1" dirty="0"/>
              <a:t> Cloud</a:t>
            </a:r>
            <a:r>
              <a:rPr lang="en-US" dirty="0"/>
              <a:t> for easy farmer access.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8516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3F2707-8640-7867-14F1-DA74061F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385272"/>
            <a:ext cx="113055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farmers are unaware of which crop is best suited for their land's specific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Misuse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Incorrect fertilizer usage (type and quantity) often results in poor crop growth and soil degradation.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Unpredictable 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lack accurate tools to estimate potential earnings from crop selection.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decisions are still made based on outdated practices and guesswork.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Personalized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Existing systems don’t offer personalized recommendations based on current soil and weather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Not Utilized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Available agricultural data is not effectively leveraged to improve decision-making.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leads to inefficient farming practices and lower agricultural productivity.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Overuse or misuse of fertilizers and poor crop planning can cause long-term environmental damage.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FD240-06E5-00CD-1C56-E3113B80389F}"/>
              </a:ext>
            </a:extLst>
          </p:cNvPr>
          <p:cNvSpPr txBox="1"/>
          <p:nvPr/>
        </p:nvSpPr>
        <p:spPr>
          <a:xfrm>
            <a:off x="373224" y="1651518"/>
            <a:ext cx="11010124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📈 Data-Driven Recommendations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Uses real-time environmental data (NPK levels, temperature, humidity, pH, rainfall) to suggest the </a:t>
            </a:r>
            <a:r>
              <a:rPr lang="en-IN" b="1" dirty="0"/>
              <a:t>most suitable crop</a:t>
            </a:r>
            <a:r>
              <a:rPr lang="en-IN" dirty="0"/>
              <a:t> for a given region.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🌿 Fertilizer Guidance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Recommends the </a:t>
            </a:r>
            <a:r>
              <a:rPr lang="en-IN" b="1" dirty="0"/>
              <a:t>ideal fertilizer</a:t>
            </a:r>
            <a:r>
              <a:rPr lang="en-IN" dirty="0"/>
              <a:t> based on soil nutrient deficiencies using machine learning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🧠 ML-Powered Prediction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Utilizes Random Forest Classifiers for high-accuracy crop and fertilizer prediction.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📉 Market Insight</a:t>
            </a:r>
            <a:r>
              <a:rPr lang="en-IN" dirty="0"/>
              <a:t> </a:t>
            </a:r>
            <a:r>
              <a:rPr lang="en-IN" i="1" dirty="0"/>
              <a:t>(</a:t>
            </a:r>
            <a:r>
              <a:rPr lang="en-IN" i="1" dirty="0" err="1"/>
              <a:t>Agmarknet</a:t>
            </a:r>
            <a:r>
              <a:rPr lang="en-IN" i="1" dirty="0"/>
              <a:t> Integration)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/>
              <a:t>real-time market prices</a:t>
            </a:r>
            <a:r>
              <a:rPr lang="en-IN" dirty="0"/>
              <a:t> for selected crops via a live API scraping module.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🗺️ Region-Specific Planning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Shows </a:t>
            </a:r>
            <a:r>
              <a:rPr lang="en-IN" b="1" dirty="0"/>
              <a:t>crop seasons and estimated income</a:t>
            </a:r>
            <a:r>
              <a:rPr lang="en-IN" dirty="0"/>
              <a:t> using past production data, tailored to state and crop.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0964" y="78262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F02569-D2BE-794E-D77F-CB54ACEA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8" y="1182730"/>
            <a:ext cx="5140832" cy="2680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9C2807-B0CA-DF3B-AE6D-F42CD0A2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1178162"/>
            <a:ext cx="5484097" cy="2684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DB677F-58C2-7968-A5DC-5E3F2B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7" y="3907280"/>
            <a:ext cx="5140833" cy="27267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B6F809-5D96-DC40-E1FB-FE7BC4B66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84" y="3907280"/>
            <a:ext cx="5484096" cy="2729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2D661E-3C48-1D1B-3A8D-CB962616A91C}"/>
              </a:ext>
            </a:extLst>
          </p:cNvPr>
          <p:cNvSpPr txBox="1"/>
          <p:nvPr/>
        </p:nvSpPr>
        <p:spPr>
          <a:xfrm>
            <a:off x="130964" y="2006082"/>
            <a:ext cx="270252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CROP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E700A-B9AE-1312-47CD-9B469AC4A09C}"/>
              </a:ext>
            </a:extLst>
          </p:cNvPr>
          <p:cNvSpPr txBox="1"/>
          <p:nvPr/>
        </p:nvSpPr>
        <p:spPr>
          <a:xfrm>
            <a:off x="130964" y="4254759"/>
            <a:ext cx="270252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INCOME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96560-7A8C-3396-E1A3-060CCD831127}"/>
              </a:ext>
            </a:extLst>
          </p:cNvPr>
          <p:cNvSpPr txBox="1"/>
          <p:nvPr/>
        </p:nvSpPr>
        <p:spPr>
          <a:xfrm>
            <a:off x="11563000" y="1054359"/>
            <a:ext cx="284574" cy="294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FERTILIZER</a:t>
            </a:r>
            <a:endParaRPr lang="en-IN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1B483-DA1D-5B63-622C-F607D2951B0B}"/>
              </a:ext>
            </a:extLst>
          </p:cNvPr>
          <p:cNvSpPr txBox="1"/>
          <p:nvPr/>
        </p:nvSpPr>
        <p:spPr>
          <a:xfrm>
            <a:off x="11563000" y="4254759"/>
            <a:ext cx="284574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B80BC-6529-793B-7370-744DB8557C43}"/>
              </a:ext>
            </a:extLst>
          </p:cNvPr>
          <p:cNvSpPr txBox="1"/>
          <p:nvPr/>
        </p:nvSpPr>
        <p:spPr>
          <a:xfrm>
            <a:off x="242596" y="1586204"/>
            <a:ext cx="11196735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Our system provides accurate crop and fertilizer recommendations using </a:t>
            </a:r>
            <a:r>
              <a:rPr lang="en-US" b="1" dirty="0"/>
              <a:t>machine learning algorithms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It helps farmers select the </a:t>
            </a:r>
            <a:r>
              <a:rPr lang="en-US" b="1" dirty="0"/>
              <a:t>most suitable crop</a:t>
            </a:r>
            <a:r>
              <a:rPr lang="en-US" dirty="0"/>
              <a:t> based on soil and environmental parameters.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fertilizer module ensures </a:t>
            </a:r>
            <a:r>
              <a:rPr lang="en-US" b="1" dirty="0"/>
              <a:t>nutrient balance</a:t>
            </a:r>
            <a:r>
              <a:rPr lang="en-US" dirty="0"/>
              <a:t> by suggesting ideal NPK compositions.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Integration with </a:t>
            </a:r>
            <a:r>
              <a:rPr lang="en-US" b="1" dirty="0"/>
              <a:t>real-time market price data (</a:t>
            </a:r>
            <a:r>
              <a:rPr lang="en-US" b="1" dirty="0" err="1"/>
              <a:t>Agmarknet</a:t>
            </a:r>
            <a:r>
              <a:rPr lang="en-US" b="1" dirty="0"/>
              <a:t>)</a:t>
            </a:r>
            <a:r>
              <a:rPr lang="en-US" dirty="0"/>
              <a:t> gives farmers market awareness and helps in planning.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region-specific module provides </a:t>
            </a:r>
            <a:r>
              <a:rPr lang="en-US" b="1" dirty="0"/>
              <a:t>seasonal suitability</a:t>
            </a:r>
            <a:r>
              <a:rPr lang="en-US" dirty="0"/>
              <a:t> and </a:t>
            </a:r>
            <a:r>
              <a:rPr lang="en-US" b="1" dirty="0"/>
              <a:t>income estimations</a:t>
            </a:r>
            <a:r>
              <a:rPr lang="en-US" dirty="0"/>
              <a:t> for crops in different states.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system is designed to be </a:t>
            </a:r>
            <a:r>
              <a:rPr lang="en-US" b="1" dirty="0"/>
              <a:t>scalable</a:t>
            </a:r>
            <a:r>
              <a:rPr lang="en-US" dirty="0"/>
              <a:t>, </a:t>
            </a:r>
            <a:r>
              <a:rPr lang="en-US" b="1" dirty="0"/>
              <a:t>user-friendly</a:t>
            </a:r>
            <a:r>
              <a:rPr lang="en-US" dirty="0"/>
              <a:t>, and adaptable to various agricultural conditions.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This project supports the goal of </a:t>
            </a:r>
            <a:r>
              <a:rPr lang="en-US" b="1" dirty="0"/>
              <a:t>smart and sustainable agriculture</a:t>
            </a:r>
            <a:r>
              <a:rPr lang="en-US" dirty="0"/>
              <a:t> using data science and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779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Vedant Jadhav</cp:lastModifiedBy>
  <cp:revision>6</cp:revision>
  <dcterms:created xsi:type="dcterms:W3CDTF">2024-12-31T09:40:01Z</dcterms:created>
  <dcterms:modified xsi:type="dcterms:W3CDTF">2025-05-22T08:29:16Z</dcterms:modified>
</cp:coreProperties>
</file>