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9137-5C22-6061-F2AB-B594F688E1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662182-E2D3-DBD5-2006-783C012CD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CEBC05-9AF6-2707-C23C-B5F227F90F00}"/>
              </a:ext>
            </a:extLst>
          </p:cNvPr>
          <p:cNvSpPr>
            <a:spLocks noGrp="1"/>
          </p:cNvSpPr>
          <p:nvPr>
            <p:ph type="dt" sz="half" idx="10"/>
          </p:nvPr>
        </p:nvSpPr>
        <p:spPr/>
        <p:txBody>
          <a:bodyPr/>
          <a:lstStyle/>
          <a:p>
            <a:fld id="{A76F3823-4969-43B4-BEF7-5E56333FFCA2}" type="datetimeFigureOut">
              <a:rPr lang="en-IN" smtClean="0"/>
              <a:t>19-05-2022</a:t>
            </a:fld>
            <a:endParaRPr lang="en-IN"/>
          </a:p>
        </p:txBody>
      </p:sp>
      <p:sp>
        <p:nvSpPr>
          <p:cNvPr id="5" name="Footer Placeholder 4">
            <a:extLst>
              <a:ext uri="{FF2B5EF4-FFF2-40B4-BE49-F238E27FC236}">
                <a16:creationId xmlns:a16="http://schemas.microsoft.com/office/drawing/2014/main" id="{0A55E132-2B68-BBCC-35C5-8DC8217484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3F52A5-CFBF-28F7-1CCA-E4906048C54F}"/>
              </a:ext>
            </a:extLst>
          </p:cNvPr>
          <p:cNvSpPr>
            <a:spLocks noGrp="1"/>
          </p:cNvSpPr>
          <p:nvPr>
            <p:ph type="sldNum" sz="quarter" idx="12"/>
          </p:nvPr>
        </p:nvSpPr>
        <p:spPr/>
        <p:txBody>
          <a:bodyPr/>
          <a:lstStyle/>
          <a:p>
            <a:fld id="{0BEC3C09-8FC8-44EF-88FF-299A60C4ED43}" type="slidenum">
              <a:rPr lang="en-IN" smtClean="0"/>
              <a:t>‹#›</a:t>
            </a:fld>
            <a:endParaRPr lang="en-IN"/>
          </a:p>
        </p:txBody>
      </p:sp>
    </p:spTree>
    <p:extLst>
      <p:ext uri="{BB962C8B-B14F-4D97-AF65-F5344CB8AC3E}">
        <p14:creationId xmlns:p14="http://schemas.microsoft.com/office/powerpoint/2010/main" val="1484265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0D307-A5DB-971C-2E84-5EF75C26E7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4D281A-67D1-1F78-30D4-BFBBB25DB8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22FE47-CAA6-5385-FAEA-A34DAF882D80}"/>
              </a:ext>
            </a:extLst>
          </p:cNvPr>
          <p:cNvSpPr>
            <a:spLocks noGrp="1"/>
          </p:cNvSpPr>
          <p:nvPr>
            <p:ph type="dt" sz="half" idx="10"/>
          </p:nvPr>
        </p:nvSpPr>
        <p:spPr/>
        <p:txBody>
          <a:bodyPr/>
          <a:lstStyle/>
          <a:p>
            <a:fld id="{A76F3823-4969-43B4-BEF7-5E56333FFCA2}" type="datetimeFigureOut">
              <a:rPr lang="en-IN" smtClean="0"/>
              <a:t>19-05-2022</a:t>
            </a:fld>
            <a:endParaRPr lang="en-IN"/>
          </a:p>
        </p:txBody>
      </p:sp>
      <p:sp>
        <p:nvSpPr>
          <p:cNvPr id="5" name="Footer Placeholder 4">
            <a:extLst>
              <a:ext uri="{FF2B5EF4-FFF2-40B4-BE49-F238E27FC236}">
                <a16:creationId xmlns:a16="http://schemas.microsoft.com/office/drawing/2014/main" id="{A3D3DDD2-1688-3143-998C-2128DCB77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68020D-C3C8-6C61-3FC8-914BBAA45CFB}"/>
              </a:ext>
            </a:extLst>
          </p:cNvPr>
          <p:cNvSpPr>
            <a:spLocks noGrp="1"/>
          </p:cNvSpPr>
          <p:nvPr>
            <p:ph type="sldNum" sz="quarter" idx="12"/>
          </p:nvPr>
        </p:nvSpPr>
        <p:spPr/>
        <p:txBody>
          <a:bodyPr/>
          <a:lstStyle/>
          <a:p>
            <a:fld id="{0BEC3C09-8FC8-44EF-88FF-299A60C4ED43}" type="slidenum">
              <a:rPr lang="en-IN" smtClean="0"/>
              <a:t>‹#›</a:t>
            </a:fld>
            <a:endParaRPr lang="en-IN"/>
          </a:p>
        </p:txBody>
      </p:sp>
    </p:spTree>
    <p:extLst>
      <p:ext uri="{BB962C8B-B14F-4D97-AF65-F5344CB8AC3E}">
        <p14:creationId xmlns:p14="http://schemas.microsoft.com/office/powerpoint/2010/main" val="1606631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9A06AE-DB6D-3D7D-8347-D271A7866A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D6A072-F52B-CEB9-6B81-77D8EEC583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B78108-9D60-0A15-0A71-0597818EA026}"/>
              </a:ext>
            </a:extLst>
          </p:cNvPr>
          <p:cNvSpPr>
            <a:spLocks noGrp="1"/>
          </p:cNvSpPr>
          <p:nvPr>
            <p:ph type="dt" sz="half" idx="10"/>
          </p:nvPr>
        </p:nvSpPr>
        <p:spPr/>
        <p:txBody>
          <a:bodyPr/>
          <a:lstStyle/>
          <a:p>
            <a:fld id="{A76F3823-4969-43B4-BEF7-5E56333FFCA2}" type="datetimeFigureOut">
              <a:rPr lang="en-IN" smtClean="0"/>
              <a:t>19-05-2022</a:t>
            </a:fld>
            <a:endParaRPr lang="en-IN"/>
          </a:p>
        </p:txBody>
      </p:sp>
      <p:sp>
        <p:nvSpPr>
          <p:cNvPr id="5" name="Footer Placeholder 4">
            <a:extLst>
              <a:ext uri="{FF2B5EF4-FFF2-40B4-BE49-F238E27FC236}">
                <a16:creationId xmlns:a16="http://schemas.microsoft.com/office/drawing/2014/main" id="{DECE91D1-1354-1297-E1DA-8727C361B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59165D-898F-0BF0-B2B1-ED06E8FBC2F3}"/>
              </a:ext>
            </a:extLst>
          </p:cNvPr>
          <p:cNvSpPr>
            <a:spLocks noGrp="1"/>
          </p:cNvSpPr>
          <p:nvPr>
            <p:ph type="sldNum" sz="quarter" idx="12"/>
          </p:nvPr>
        </p:nvSpPr>
        <p:spPr/>
        <p:txBody>
          <a:bodyPr/>
          <a:lstStyle/>
          <a:p>
            <a:fld id="{0BEC3C09-8FC8-44EF-88FF-299A60C4ED43}" type="slidenum">
              <a:rPr lang="en-IN" smtClean="0"/>
              <a:t>‹#›</a:t>
            </a:fld>
            <a:endParaRPr lang="en-IN"/>
          </a:p>
        </p:txBody>
      </p:sp>
    </p:spTree>
    <p:extLst>
      <p:ext uri="{BB962C8B-B14F-4D97-AF65-F5344CB8AC3E}">
        <p14:creationId xmlns:p14="http://schemas.microsoft.com/office/powerpoint/2010/main" val="3418103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D2474-3193-5D72-EA0F-DEDC29A2F1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C11DB7-AEBF-312F-B8EA-B427BE2883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277BB0-4BAE-57F7-A50B-B218202606FC}"/>
              </a:ext>
            </a:extLst>
          </p:cNvPr>
          <p:cNvSpPr>
            <a:spLocks noGrp="1"/>
          </p:cNvSpPr>
          <p:nvPr>
            <p:ph type="dt" sz="half" idx="10"/>
          </p:nvPr>
        </p:nvSpPr>
        <p:spPr/>
        <p:txBody>
          <a:bodyPr/>
          <a:lstStyle/>
          <a:p>
            <a:fld id="{A76F3823-4969-43B4-BEF7-5E56333FFCA2}" type="datetimeFigureOut">
              <a:rPr lang="en-IN" smtClean="0"/>
              <a:t>19-05-2022</a:t>
            </a:fld>
            <a:endParaRPr lang="en-IN"/>
          </a:p>
        </p:txBody>
      </p:sp>
      <p:sp>
        <p:nvSpPr>
          <p:cNvPr id="5" name="Footer Placeholder 4">
            <a:extLst>
              <a:ext uri="{FF2B5EF4-FFF2-40B4-BE49-F238E27FC236}">
                <a16:creationId xmlns:a16="http://schemas.microsoft.com/office/drawing/2014/main" id="{F7BB23AC-D9F5-F496-019F-38F3DBA698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59A8-1136-096C-0FAA-A02D17FEA8CC}"/>
              </a:ext>
            </a:extLst>
          </p:cNvPr>
          <p:cNvSpPr>
            <a:spLocks noGrp="1"/>
          </p:cNvSpPr>
          <p:nvPr>
            <p:ph type="sldNum" sz="quarter" idx="12"/>
          </p:nvPr>
        </p:nvSpPr>
        <p:spPr/>
        <p:txBody>
          <a:bodyPr/>
          <a:lstStyle/>
          <a:p>
            <a:fld id="{0BEC3C09-8FC8-44EF-88FF-299A60C4ED43}" type="slidenum">
              <a:rPr lang="en-IN" smtClean="0"/>
              <a:t>‹#›</a:t>
            </a:fld>
            <a:endParaRPr lang="en-IN"/>
          </a:p>
        </p:txBody>
      </p:sp>
    </p:spTree>
    <p:extLst>
      <p:ext uri="{BB962C8B-B14F-4D97-AF65-F5344CB8AC3E}">
        <p14:creationId xmlns:p14="http://schemas.microsoft.com/office/powerpoint/2010/main" val="71600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C535-9F83-B1CF-9F69-E2EC00B647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7964C4-1C7E-E32C-219C-A42193038A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AA82FF-2DD7-3D10-94ED-5BFB4E37A0B2}"/>
              </a:ext>
            </a:extLst>
          </p:cNvPr>
          <p:cNvSpPr>
            <a:spLocks noGrp="1"/>
          </p:cNvSpPr>
          <p:nvPr>
            <p:ph type="dt" sz="half" idx="10"/>
          </p:nvPr>
        </p:nvSpPr>
        <p:spPr/>
        <p:txBody>
          <a:bodyPr/>
          <a:lstStyle/>
          <a:p>
            <a:fld id="{A76F3823-4969-43B4-BEF7-5E56333FFCA2}" type="datetimeFigureOut">
              <a:rPr lang="en-IN" smtClean="0"/>
              <a:t>19-05-2022</a:t>
            </a:fld>
            <a:endParaRPr lang="en-IN"/>
          </a:p>
        </p:txBody>
      </p:sp>
      <p:sp>
        <p:nvSpPr>
          <p:cNvPr id="5" name="Footer Placeholder 4">
            <a:extLst>
              <a:ext uri="{FF2B5EF4-FFF2-40B4-BE49-F238E27FC236}">
                <a16:creationId xmlns:a16="http://schemas.microsoft.com/office/drawing/2014/main" id="{B18335FB-2C95-A0BD-D8E2-F9599950E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B2D4D0-DE6C-69CC-D8AE-7B44669BADD5}"/>
              </a:ext>
            </a:extLst>
          </p:cNvPr>
          <p:cNvSpPr>
            <a:spLocks noGrp="1"/>
          </p:cNvSpPr>
          <p:nvPr>
            <p:ph type="sldNum" sz="quarter" idx="12"/>
          </p:nvPr>
        </p:nvSpPr>
        <p:spPr/>
        <p:txBody>
          <a:bodyPr/>
          <a:lstStyle/>
          <a:p>
            <a:fld id="{0BEC3C09-8FC8-44EF-88FF-299A60C4ED43}" type="slidenum">
              <a:rPr lang="en-IN" smtClean="0"/>
              <a:t>‹#›</a:t>
            </a:fld>
            <a:endParaRPr lang="en-IN"/>
          </a:p>
        </p:txBody>
      </p:sp>
    </p:spTree>
    <p:extLst>
      <p:ext uri="{BB962C8B-B14F-4D97-AF65-F5344CB8AC3E}">
        <p14:creationId xmlns:p14="http://schemas.microsoft.com/office/powerpoint/2010/main" val="290278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0EEE-3F55-3B3C-FA2C-689B2C89DB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8FCDD9-6411-1947-C2E8-8F4E7D17BB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ACC33C-0DDF-509F-DC88-FB7C9C4AF6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F361E6-91B0-F096-F06F-FD8301E8D38C}"/>
              </a:ext>
            </a:extLst>
          </p:cNvPr>
          <p:cNvSpPr>
            <a:spLocks noGrp="1"/>
          </p:cNvSpPr>
          <p:nvPr>
            <p:ph type="dt" sz="half" idx="10"/>
          </p:nvPr>
        </p:nvSpPr>
        <p:spPr/>
        <p:txBody>
          <a:bodyPr/>
          <a:lstStyle/>
          <a:p>
            <a:fld id="{A76F3823-4969-43B4-BEF7-5E56333FFCA2}" type="datetimeFigureOut">
              <a:rPr lang="en-IN" smtClean="0"/>
              <a:t>19-05-2022</a:t>
            </a:fld>
            <a:endParaRPr lang="en-IN"/>
          </a:p>
        </p:txBody>
      </p:sp>
      <p:sp>
        <p:nvSpPr>
          <p:cNvPr id="6" name="Footer Placeholder 5">
            <a:extLst>
              <a:ext uri="{FF2B5EF4-FFF2-40B4-BE49-F238E27FC236}">
                <a16:creationId xmlns:a16="http://schemas.microsoft.com/office/drawing/2014/main" id="{FAF31226-5217-4353-0E87-A2E9878547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233561-CE3E-F3FF-7F1E-BB01578928E1}"/>
              </a:ext>
            </a:extLst>
          </p:cNvPr>
          <p:cNvSpPr>
            <a:spLocks noGrp="1"/>
          </p:cNvSpPr>
          <p:nvPr>
            <p:ph type="sldNum" sz="quarter" idx="12"/>
          </p:nvPr>
        </p:nvSpPr>
        <p:spPr/>
        <p:txBody>
          <a:bodyPr/>
          <a:lstStyle/>
          <a:p>
            <a:fld id="{0BEC3C09-8FC8-44EF-88FF-299A60C4ED43}" type="slidenum">
              <a:rPr lang="en-IN" smtClean="0"/>
              <a:t>‹#›</a:t>
            </a:fld>
            <a:endParaRPr lang="en-IN"/>
          </a:p>
        </p:txBody>
      </p:sp>
    </p:spTree>
    <p:extLst>
      <p:ext uri="{BB962C8B-B14F-4D97-AF65-F5344CB8AC3E}">
        <p14:creationId xmlns:p14="http://schemas.microsoft.com/office/powerpoint/2010/main" val="3471671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80C53-61D5-9F6F-002A-50BDFFFEB5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4CA359-88AF-2489-20DC-74418BD62A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D0CC72-C02A-E1D5-0563-4A8370D51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8DFD89-96BB-DBBC-223E-A85C4DD2A6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46E7D3-DCC6-211B-2968-30F0D02A7F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C73B68-EDBE-ABA2-058A-769AE4280C40}"/>
              </a:ext>
            </a:extLst>
          </p:cNvPr>
          <p:cNvSpPr>
            <a:spLocks noGrp="1"/>
          </p:cNvSpPr>
          <p:nvPr>
            <p:ph type="dt" sz="half" idx="10"/>
          </p:nvPr>
        </p:nvSpPr>
        <p:spPr/>
        <p:txBody>
          <a:bodyPr/>
          <a:lstStyle/>
          <a:p>
            <a:fld id="{A76F3823-4969-43B4-BEF7-5E56333FFCA2}" type="datetimeFigureOut">
              <a:rPr lang="en-IN" smtClean="0"/>
              <a:t>19-05-2022</a:t>
            </a:fld>
            <a:endParaRPr lang="en-IN"/>
          </a:p>
        </p:txBody>
      </p:sp>
      <p:sp>
        <p:nvSpPr>
          <p:cNvPr id="8" name="Footer Placeholder 7">
            <a:extLst>
              <a:ext uri="{FF2B5EF4-FFF2-40B4-BE49-F238E27FC236}">
                <a16:creationId xmlns:a16="http://schemas.microsoft.com/office/drawing/2014/main" id="{5AC5B1C6-8933-764A-4418-0F6AF25F59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3E4EFF-0CBC-E1D8-0DA8-CCFABF3FFC1D}"/>
              </a:ext>
            </a:extLst>
          </p:cNvPr>
          <p:cNvSpPr>
            <a:spLocks noGrp="1"/>
          </p:cNvSpPr>
          <p:nvPr>
            <p:ph type="sldNum" sz="quarter" idx="12"/>
          </p:nvPr>
        </p:nvSpPr>
        <p:spPr/>
        <p:txBody>
          <a:bodyPr/>
          <a:lstStyle/>
          <a:p>
            <a:fld id="{0BEC3C09-8FC8-44EF-88FF-299A60C4ED43}" type="slidenum">
              <a:rPr lang="en-IN" smtClean="0"/>
              <a:t>‹#›</a:t>
            </a:fld>
            <a:endParaRPr lang="en-IN"/>
          </a:p>
        </p:txBody>
      </p:sp>
    </p:spTree>
    <p:extLst>
      <p:ext uri="{BB962C8B-B14F-4D97-AF65-F5344CB8AC3E}">
        <p14:creationId xmlns:p14="http://schemas.microsoft.com/office/powerpoint/2010/main" val="380719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3F13-1FF9-7BF5-2479-6E7C2BD3A5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ABFC32-830D-1DBA-D24A-6B35ADE24F72}"/>
              </a:ext>
            </a:extLst>
          </p:cNvPr>
          <p:cNvSpPr>
            <a:spLocks noGrp="1"/>
          </p:cNvSpPr>
          <p:nvPr>
            <p:ph type="dt" sz="half" idx="10"/>
          </p:nvPr>
        </p:nvSpPr>
        <p:spPr/>
        <p:txBody>
          <a:bodyPr/>
          <a:lstStyle/>
          <a:p>
            <a:fld id="{A76F3823-4969-43B4-BEF7-5E56333FFCA2}" type="datetimeFigureOut">
              <a:rPr lang="en-IN" smtClean="0"/>
              <a:t>19-05-2022</a:t>
            </a:fld>
            <a:endParaRPr lang="en-IN"/>
          </a:p>
        </p:txBody>
      </p:sp>
      <p:sp>
        <p:nvSpPr>
          <p:cNvPr id="4" name="Footer Placeholder 3">
            <a:extLst>
              <a:ext uri="{FF2B5EF4-FFF2-40B4-BE49-F238E27FC236}">
                <a16:creationId xmlns:a16="http://schemas.microsoft.com/office/drawing/2014/main" id="{A60B0B1A-98C7-DB0E-0822-ED4F7FE66E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7F3724-3F2F-38F1-15F4-106FAC7062DF}"/>
              </a:ext>
            </a:extLst>
          </p:cNvPr>
          <p:cNvSpPr>
            <a:spLocks noGrp="1"/>
          </p:cNvSpPr>
          <p:nvPr>
            <p:ph type="sldNum" sz="quarter" idx="12"/>
          </p:nvPr>
        </p:nvSpPr>
        <p:spPr/>
        <p:txBody>
          <a:bodyPr/>
          <a:lstStyle/>
          <a:p>
            <a:fld id="{0BEC3C09-8FC8-44EF-88FF-299A60C4ED43}" type="slidenum">
              <a:rPr lang="en-IN" smtClean="0"/>
              <a:t>‹#›</a:t>
            </a:fld>
            <a:endParaRPr lang="en-IN"/>
          </a:p>
        </p:txBody>
      </p:sp>
    </p:spTree>
    <p:extLst>
      <p:ext uri="{BB962C8B-B14F-4D97-AF65-F5344CB8AC3E}">
        <p14:creationId xmlns:p14="http://schemas.microsoft.com/office/powerpoint/2010/main" val="1253468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951062-21B9-2BC3-7FE5-755FCF996CDB}"/>
              </a:ext>
            </a:extLst>
          </p:cNvPr>
          <p:cNvSpPr>
            <a:spLocks noGrp="1"/>
          </p:cNvSpPr>
          <p:nvPr>
            <p:ph type="dt" sz="half" idx="10"/>
          </p:nvPr>
        </p:nvSpPr>
        <p:spPr/>
        <p:txBody>
          <a:bodyPr/>
          <a:lstStyle/>
          <a:p>
            <a:fld id="{A76F3823-4969-43B4-BEF7-5E56333FFCA2}" type="datetimeFigureOut">
              <a:rPr lang="en-IN" smtClean="0"/>
              <a:t>19-05-2022</a:t>
            </a:fld>
            <a:endParaRPr lang="en-IN"/>
          </a:p>
        </p:txBody>
      </p:sp>
      <p:sp>
        <p:nvSpPr>
          <p:cNvPr id="3" name="Footer Placeholder 2">
            <a:extLst>
              <a:ext uri="{FF2B5EF4-FFF2-40B4-BE49-F238E27FC236}">
                <a16:creationId xmlns:a16="http://schemas.microsoft.com/office/drawing/2014/main" id="{E24F86B7-731A-D97B-7BE8-6595B97EA7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29173C-CB66-5245-161D-B97631E088EF}"/>
              </a:ext>
            </a:extLst>
          </p:cNvPr>
          <p:cNvSpPr>
            <a:spLocks noGrp="1"/>
          </p:cNvSpPr>
          <p:nvPr>
            <p:ph type="sldNum" sz="quarter" idx="12"/>
          </p:nvPr>
        </p:nvSpPr>
        <p:spPr/>
        <p:txBody>
          <a:bodyPr/>
          <a:lstStyle/>
          <a:p>
            <a:fld id="{0BEC3C09-8FC8-44EF-88FF-299A60C4ED43}" type="slidenum">
              <a:rPr lang="en-IN" smtClean="0"/>
              <a:t>‹#›</a:t>
            </a:fld>
            <a:endParaRPr lang="en-IN"/>
          </a:p>
        </p:txBody>
      </p:sp>
    </p:spTree>
    <p:extLst>
      <p:ext uri="{BB962C8B-B14F-4D97-AF65-F5344CB8AC3E}">
        <p14:creationId xmlns:p14="http://schemas.microsoft.com/office/powerpoint/2010/main" val="1833725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BCB4-B8A0-01ED-9B19-DB20EEF35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D473B1-095D-8AAB-C83B-C14F24ADFB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E83C4D-84F2-4890-957F-81D443E89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D34F9-3FBA-C6B8-68C9-98DEBF4CF980}"/>
              </a:ext>
            </a:extLst>
          </p:cNvPr>
          <p:cNvSpPr>
            <a:spLocks noGrp="1"/>
          </p:cNvSpPr>
          <p:nvPr>
            <p:ph type="dt" sz="half" idx="10"/>
          </p:nvPr>
        </p:nvSpPr>
        <p:spPr/>
        <p:txBody>
          <a:bodyPr/>
          <a:lstStyle/>
          <a:p>
            <a:fld id="{A76F3823-4969-43B4-BEF7-5E56333FFCA2}" type="datetimeFigureOut">
              <a:rPr lang="en-IN" smtClean="0"/>
              <a:t>19-05-2022</a:t>
            </a:fld>
            <a:endParaRPr lang="en-IN"/>
          </a:p>
        </p:txBody>
      </p:sp>
      <p:sp>
        <p:nvSpPr>
          <p:cNvPr id="6" name="Footer Placeholder 5">
            <a:extLst>
              <a:ext uri="{FF2B5EF4-FFF2-40B4-BE49-F238E27FC236}">
                <a16:creationId xmlns:a16="http://schemas.microsoft.com/office/drawing/2014/main" id="{A8770A3C-CD94-1D24-87F5-405B82100F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FF3344-3769-E7DA-DA78-E3F461D977BD}"/>
              </a:ext>
            </a:extLst>
          </p:cNvPr>
          <p:cNvSpPr>
            <a:spLocks noGrp="1"/>
          </p:cNvSpPr>
          <p:nvPr>
            <p:ph type="sldNum" sz="quarter" idx="12"/>
          </p:nvPr>
        </p:nvSpPr>
        <p:spPr/>
        <p:txBody>
          <a:bodyPr/>
          <a:lstStyle/>
          <a:p>
            <a:fld id="{0BEC3C09-8FC8-44EF-88FF-299A60C4ED43}" type="slidenum">
              <a:rPr lang="en-IN" smtClean="0"/>
              <a:t>‹#›</a:t>
            </a:fld>
            <a:endParaRPr lang="en-IN"/>
          </a:p>
        </p:txBody>
      </p:sp>
    </p:spTree>
    <p:extLst>
      <p:ext uri="{BB962C8B-B14F-4D97-AF65-F5344CB8AC3E}">
        <p14:creationId xmlns:p14="http://schemas.microsoft.com/office/powerpoint/2010/main" val="244764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64F3-6537-914E-7038-CE1AB08C76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ADC094-792C-B713-9DCF-2ECEC37EEC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ED5A1C-ECBB-C96C-F819-65E407482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6083E-21B3-84D1-06E4-14E852BB6764}"/>
              </a:ext>
            </a:extLst>
          </p:cNvPr>
          <p:cNvSpPr>
            <a:spLocks noGrp="1"/>
          </p:cNvSpPr>
          <p:nvPr>
            <p:ph type="dt" sz="half" idx="10"/>
          </p:nvPr>
        </p:nvSpPr>
        <p:spPr/>
        <p:txBody>
          <a:bodyPr/>
          <a:lstStyle/>
          <a:p>
            <a:fld id="{A76F3823-4969-43B4-BEF7-5E56333FFCA2}" type="datetimeFigureOut">
              <a:rPr lang="en-IN" smtClean="0"/>
              <a:t>19-05-2022</a:t>
            </a:fld>
            <a:endParaRPr lang="en-IN"/>
          </a:p>
        </p:txBody>
      </p:sp>
      <p:sp>
        <p:nvSpPr>
          <p:cNvPr id="6" name="Footer Placeholder 5">
            <a:extLst>
              <a:ext uri="{FF2B5EF4-FFF2-40B4-BE49-F238E27FC236}">
                <a16:creationId xmlns:a16="http://schemas.microsoft.com/office/drawing/2014/main" id="{D7F096A4-CAA5-FC66-6A49-5038F62F98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C80CA2-B781-33F5-76B7-A0C285C22E83}"/>
              </a:ext>
            </a:extLst>
          </p:cNvPr>
          <p:cNvSpPr>
            <a:spLocks noGrp="1"/>
          </p:cNvSpPr>
          <p:nvPr>
            <p:ph type="sldNum" sz="quarter" idx="12"/>
          </p:nvPr>
        </p:nvSpPr>
        <p:spPr/>
        <p:txBody>
          <a:bodyPr/>
          <a:lstStyle/>
          <a:p>
            <a:fld id="{0BEC3C09-8FC8-44EF-88FF-299A60C4ED43}" type="slidenum">
              <a:rPr lang="en-IN" smtClean="0"/>
              <a:t>‹#›</a:t>
            </a:fld>
            <a:endParaRPr lang="en-IN"/>
          </a:p>
        </p:txBody>
      </p:sp>
    </p:spTree>
    <p:extLst>
      <p:ext uri="{BB962C8B-B14F-4D97-AF65-F5344CB8AC3E}">
        <p14:creationId xmlns:p14="http://schemas.microsoft.com/office/powerpoint/2010/main" val="361437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4E16D4-1AC8-2205-7309-EA970D314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D47D2D-A1F0-CE3F-4449-17D9906CBF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E214BD-20D8-3024-6CC5-D6E7B6C658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6F3823-4969-43B4-BEF7-5E56333FFCA2}" type="datetimeFigureOut">
              <a:rPr lang="en-IN" smtClean="0"/>
              <a:t>19-05-2022</a:t>
            </a:fld>
            <a:endParaRPr lang="en-IN"/>
          </a:p>
        </p:txBody>
      </p:sp>
      <p:sp>
        <p:nvSpPr>
          <p:cNvPr id="5" name="Footer Placeholder 4">
            <a:extLst>
              <a:ext uri="{FF2B5EF4-FFF2-40B4-BE49-F238E27FC236}">
                <a16:creationId xmlns:a16="http://schemas.microsoft.com/office/drawing/2014/main" id="{B6C06872-DA1A-02CF-5C15-333303B927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4CC007-3172-E85D-F3F8-0D099301BE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C3C09-8FC8-44EF-88FF-299A60C4ED43}" type="slidenum">
              <a:rPr lang="en-IN" smtClean="0"/>
              <a:t>‹#›</a:t>
            </a:fld>
            <a:endParaRPr lang="en-IN"/>
          </a:p>
        </p:txBody>
      </p:sp>
    </p:spTree>
    <p:extLst>
      <p:ext uri="{BB962C8B-B14F-4D97-AF65-F5344CB8AC3E}">
        <p14:creationId xmlns:p14="http://schemas.microsoft.com/office/powerpoint/2010/main" val="3130736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tinkercad.com/things/61KmA3HK3pR-copy-of-fabulous-tumelo/edite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A12A-19E4-9081-C60E-633092984958}"/>
              </a:ext>
            </a:extLst>
          </p:cNvPr>
          <p:cNvSpPr>
            <a:spLocks noGrp="1"/>
          </p:cNvSpPr>
          <p:nvPr>
            <p:ph type="ctrTitle"/>
          </p:nvPr>
        </p:nvSpPr>
        <p:spPr>
          <a:xfrm>
            <a:off x="1794385" y="1679684"/>
            <a:ext cx="8308259" cy="1726182"/>
          </a:xfrm>
        </p:spPr>
        <p:txBody>
          <a:bodyPr>
            <a:normAutofit fontScale="90000"/>
          </a:bodyPr>
          <a:lstStyle/>
          <a:p>
            <a:r>
              <a:rPr lang="en-IN" dirty="0">
                <a:solidFill>
                  <a:schemeClr val="accent2">
                    <a:lumMod val="50000"/>
                  </a:schemeClr>
                </a:solidFill>
                <a:latin typeface="Algerian" panose="04020705040A02060702" pitchFamily="82" charset="0"/>
              </a:rPr>
              <a:t>Embedded Systems</a:t>
            </a:r>
            <a:br>
              <a:rPr lang="en-IN" dirty="0">
                <a:solidFill>
                  <a:schemeClr val="accent2">
                    <a:lumMod val="50000"/>
                  </a:schemeClr>
                </a:solidFill>
                <a:latin typeface="Algerian" panose="04020705040A02060702" pitchFamily="82" charset="0"/>
              </a:rPr>
            </a:br>
            <a:r>
              <a:rPr lang="en-IN" dirty="0">
                <a:solidFill>
                  <a:schemeClr val="accent2">
                    <a:lumMod val="50000"/>
                  </a:schemeClr>
                </a:solidFill>
                <a:latin typeface="Algerian" panose="04020705040A02060702" pitchFamily="82" charset="0"/>
              </a:rPr>
              <a:t>Project</a:t>
            </a:r>
          </a:p>
        </p:txBody>
      </p:sp>
      <p:sp>
        <p:nvSpPr>
          <p:cNvPr id="3" name="Subtitle 2">
            <a:extLst>
              <a:ext uri="{FF2B5EF4-FFF2-40B4-BE49-F238E27FC236}">
                <a16:creationId xmlns:a16="http://schemas.microsoft.com/office/drawing/2014/main" id="{62DC02A4-1A3F-F3A0-5FA3-A79EF9A2B39E}"/>
              </a:ext>
            </a:extLst>
          </p:cNvPr>
          <p:cNvSpPr>
            <a:spLocks noGrp="1"/>
          </p:cNvSpPr>
          <p:nvPr>
            <p:ph type="subTitle" idx="1"/>
          </p:nvPr>
        </p:nvSpPr>
        <p:spPr>
          <a:xfrm>
            <a:off x="1794386" y="2900517"/>
            <a:ext cx="9488129" cy="3677264"/>
          </a:xfrm>
        </p:spPr>
        <p:txBody>
          <a:bodyPr>
            <a:noAutofit/>
          </a:bodyPr>
          <a:lstStyle/>
          <a:p>
            <a:pPr algn="l"/>
            <a:endParaRPr lang="en-IN" dirty="0"/>
          </a:p>
          <a:p>
            <a:pPr algn="l"/>
            <a:endParaRPr lang="en-IN" dirty="0"/>
          </a:p>
          <a:p>
            <a:pPr algn="l"/>
            <a:endParaRPr lang="en-IN" dirty="0"/>
          </a:p>
          <a:p>
            <a:pPr algn="l"/>
            <a:endParaRPr lang="en-IN" dirty="0"/>
          </a:p>
          <a:p>
            <a:pPr algn="l"/>
            <a:r>
              <a:rPr lang="en-IN" sz="1800" dirty="0"/>
              <a:t>Link to Project: </a:t>
            </a:r>
            <a:r>
              <a:rPr lang="en-IN" sz="1800" dirty="0">
                <a:hlinkClick r:id="rId2"/>
              </a:rPr>
              <a:t>https://www.tinkercad.com/things/61KmA3HK3pR-copy-of-fabulous-tumelo/editel</a:t>
            </a:r>
            <a:endParaRPr lang="en-IN" sz="1800" dirty="0"/>
          </a:p>
        </p:txBody>
      </p:sp>
      <p:sp>
        <p:nvSpPr>
          <p:cNvPr id="4" name="TextBox 3">
            <a:extLst>
              <a:ext uri="{FF2B5EF4-FFF2-40B4-BE49-F238E27FC236}">
                <a16:creationId xmlns:a16="http://schemas.microsoft.com/office/drawing/2014/main" id="{9D30A622-26A6-2E66-18EA-A10073219E8F}"/>
              </a:ext>
            </a:extLst>
          </p:cNvPr>
          <p:cNvSpPr txBox="1"/>
          <p:nvPr/>
        </p:nvSpPr>
        <p:spPr>
          <a:xfrm>
            <a:off x="2064772" y="3452135"/>
            <a:ext cx="7767484" cy="646331"/>
          </a:xfrm>
          <a:prstGeom prst="rect">
            <a:avLst/>
          </a:prstGeom>
          <a:noFill/>
        </p:spPr>
        <p:txBody>
          <a:bodyPr wrap="square" rtlCol="0">
            <a:spAutoFit/>
          </a:bodyPr>
          <a:lstStyle/>
          <a:p>
            <a:r>
              <a:rPr lang="en-IN" sz="3600" dirty="0"/>
              <a:t>    </a:t>
            </a:r>
            <a:r>
              <a:rPr lang="en-IN" sz="3600" dirty="0">
                <a:solidFill>
                  <a:schemeClr val="tx2">
                    <a:lumMod val="50000"/>
                  </a:schemeClr>
                </a:solidFill>
                <a:latin typeface="Algerian" panose="04020705040A02060702" pitchFamily="82" charset="0"/>
              </a:rPr>
              <a:t>PROJECT NAME :  WOMEN SAFETY</a:t>
            </a:r>
          </a:p>
        </p:txBody>
      </p:sp>
    </p:spTree>
    <p:extLst>
      <p:ext uri="{BB962C8B-B14F-4D97-AF65-F5344CB8AC3E}">
        <p14:creationId xmlns:p14="http://schemas.microsoft.com/office/powerpoint/2010/main" val="2087122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AF41-2BE2-A1B6-A378-6588A119F3D3}"/>
              </a:ext>
            </a:extLst>
          </p:cNvPr>
          <p:cNvSpPr>
            <a:spLocks noGrp="1"/>
          </p:cNvSpPr>
          <p:nvPr>
            <p:ph type="ctrTitle"/>
          </p:nvPr>
        </p:nvSpPr>
        <p:spPr>
          <a:xfrm>
            <a:off x="1524000" y="463601"/>
            <a:ext cx="9144000" cy="1099727"/>
          </a:xfrm>
        </p:spPr>
        <p:txBody>
          <a:bodyPr>
            <a:normAutofit/>
          </a:bodyPr>
          <a:lstStyle/>
          <a:p>
            <a:pPr algn="l"/>
            <a:r>
              <a:rPr lang="en-IN" sz="4200" dirty="0">
                <a:solidFill>
                  <a:schemeClr val="accent2">
                    <a:lumMod val="50000"/>
                  </a:schemeClr>
                </a:solidFill>
                <a:latin typeface="Algerian" panose="04020705040A02060702" pitchFamily="82" charset="0"/>
              </a:rPr>
              <a:t>              Problem Statement</a:t>
            </a:r>
          </a:p>
        </p:txBody>
      </p:sp>
      <p:sp>
        <p:nvSpPr>
          <p:cNvPr id="3" name="Subtitle 2">
            <a:extLst>
              <a:ext uri="{FF2B5EF4-FFF2-40B4-BE49-F238E27FC236}">
                <a16:creationId xmlns:a16="http://schemas.microsoft.com/office/drawing/2014/main" id="{6F0BA9CF-9B91-2BFD-A6BB-386EBF5CD2A1}"/>
              </a:ext>
            </a:extLst>
          </p:cNvPr>
          <p:cNvSpPr>
            <a:spLocks noGrp="1"/>
          </p:cNvSpPr>
          <p:nvPr>
            <p:ph type="subTitle" idx="1"/>
          </p:nvPr>
        </p:nvSpPr>
        <p:spPr>
          <a:xfrm>
            <a:off x="1524000" y="2222090"/>
            <a:ext cx="9144000" cy="3736258"/>
          </a:xfrm>
        </p:spPr>
        <p:txBody>
          <a:bodyPr>
            <a:normAutofit/>
          </a:bodyPr>
          <a:lstStyle/>
          <a:p>
            <a:pPr algn="just"/>
            <a:r>
              <a:rPr lang="en-US" sz="2800" b="0" i="0" dirty="0">
                <a:solidFill>
                  <a:srgbClr val="273239"/>
                </a:solidFill>
                <a:effectLst/>
              </a:rPr>
              <a:t>In homes, on streets, in public transports and even offices, women are in a constant state of vigilance, like a country on terrorist alert. </a:t>
            </a:r>
          </a:p>
          <a:p>
            <a:pPr algn="just"/>
            <a:r>
              <a:rPr lang="en-US" sz="2800" b="0" i="0" dirty="0">
                <a:solidFill>
                  <a:srgbClr val="273239"/>
                </a:solidFill>
                <a:effectLst/>
              </a:rPr>
              <a:t>There have been grotesque cases of rapes of toddlers, gang rape of eight years old and women trafficking. </a:t>
            </a:r>
            <a:r>
              <a:rPr lang="en-US" sz="2800" dirty="0">
                <a:solidFill>
                  <a:srgbClr val="273239"/>
                </a:solidFill>
              </a:rPr>
              <a:t>Construct a device to tackle this situations so that these situations never arises.</a:t>
            </a:r>
          </a:p>
        </p:txBody>
      </p:sp>
    </p:spTree>
    <p:extLst>
      <p:ext uri="{BB962C8B-B14F-4D97-AF65-F5344CB8AC3E}">
        <p14:creationId xmlns:p14="http://schemas.microsoft.com/office/powerpoint/2010/main" val="167702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BAF6-C9A2-4C0C-06C0-D1387518895B}"/>
              </a:ext>
            </a:extLst>
          </p:cNvPr>
          <p:cNvSpPr>
            <a:spLocks noGrp="1"/>
          </p:cNvSpPr>
          <p:nvPr>
            <p:ph type="ctrTitle"/>
          </p:nvPr>
        </p:nvSpPr>
        <p:spPr>
          <a:xfrm>
            <a:off x="1524000" y="555523"/>
            <a:ext cx="9144000" cy="922747"/>
          </a:xfrm>
        </p:spPr>
        <p:txBody>
          <a:bodyPr>
            <a:normAutofit/>
          </a:bodyPr>
          <a:lstStyle/>
          <a:p>
            <a:pPr algn="l"/>
            <a:r>
              <a:rPr lang="en-IN" sz="4200" dirty="0">
                <a:solidFill>
                  <a:schemeClr val="accent2">
                    <a:lumMod val="50000"/>
                  </a:schemeClr>
                </a:solidFill>
                <a:latin typeface="Algerian" panose="04020705040A02060702" pitchFamily="82" charset="0"/>
              </a:rPr>
              <a:t>                      Objective</a:t>
            </a:r>
          </a:p>
        </p:txBody>
      </p:sp>
      <p:sp>
        <p:nvSpPr>
          <p:cNvPr id="3" name="Subtitle 2">
            <a:extLst>
              <a:ext uri="{FF2B5EF4-FFF2-40B4-BE49-F238E27FC236}">
                <a16:creationId xmlns:a16="http://schemas.microsoft.com/office/drawing/2014/main" id="{7B7F44E6-A062-2D46-3788-952ABB3D157B}"/>
              </a:ext>
            </a:extLst>
          </p:cNvPr>
          <p:cNvSpPr>
            <a:spLocks noGrp="1"/>
          </p:cNvSpPr>
          <p:nvPr>
            <p:ph type="subTitle" idx="1"/>
          </p:nvPr>
        </p:nvSpPr>
        <p:spPr>
          <a:xfrm>
            <a:off x="1524000" y="1665083"/>
            <a:ext cx="9144000" cy="4824207"/>
          </a:xfrm>
        </p:spPr>
        <p:txBody>
          <a:bodyPr>
            <a:normAutofit/>
          </a:bodyPr>
          <a:lstStyle/>
          <a:p>
            <a:pPr algn="just"/>
            <a:r>
              <a:rPr lang="en-US" sz="2800" b="0" i="0" dirty="0">
                <a:solidFill>
                  <a:srgbClr val="333333"/>
                </a:solidFill>
                <a:effectLst/>
              </a:rPr>
              <a:t>This project is about the simple women safety device developed using Arduino Uno. Women are the backbone of any economy primarily shaping future of the country. </a:t>
            </a:r>
          </a:p>
          <a:p>
            <a:pPr algn="just"/>
            <a:r>
              <a:rPr lang="en-US" sz="2800" b="0" i="0" dirty="0">
                <a:solidFill>
                  <a:srgbClr val="333333"/>
                </a:solidFill>
                <a:effectLst/>
              </a:rPr>
              <a:t>She who earlier stayed at home to attend her domestic duties is now maintaining work and home simultaneously, participating in the process of economic development on an equal footing with men. </a:t>
            </a:r>
          </a:p>
          <a:p>
            <a:pPr algn="just"/>
            <a:r>
              <a:rPr lang="en-US" sz="2800" b="0" i="0" dirty="0">
                <a:solidFill>
                  <a:srgbClr val="333333"/>
                </a:solidFill>
                <a:effectLst/>
              </a:rPr>
              <a:t>In critical situations the women will not feel insecure or helpless if they have a safety device with them. Such a safety device is developed in this project</a:t>
            </a:r>
            <a:endParaRPr lang="en-IN" sz="2800" dirty="0"/>
          </a:p>
        </p:txBody>
      </p:sp>
    </p:spTree>
    <p:extLst>
      <p:ext uri="{BB962C8B-B14F-4D97-AF65-F5344CB8AC3E}">
        <p14:creationId xmlns:p14="http://schemas.microsoft.com/office/powerpoint/2010/main" val="221089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4CB2-31C4-1F22-BA33-7617CE749ACD}"/>
              </a:ext>
            </a:extLst>
          </p:cNvPr>
          <p:cNvSpPr>
            <a:spLocks noGrp="1"/>
          </p:cNvSpPr>
          <p:nvPr>
            <p:ph type="ctrTitle"/>
          </p:nvPr>
        </p:nvSpPr>
        <p:spPr>
          <a:xfrm>
            <a:off x="1524000" y="300626"/>
            <a:ext cx="9144000" cy="922747"/>
          </a:xfrm>
        </p:spPr>
        <p:txBody>
          <a:bodyPr>
            <a:normAutofit/>
          </a:bodyPr>
          <a:lstStyle/>
          <a:p>
            <a:pPr algn="l"/>
            <a:r>
              <a:rPr lang="en-IN" sz="4200" dirty="0">
                <a:solidFill>
                  <a:schemeClr val="accent2">
                    <a:lumMod val="50000"/>
                  </a:schemeClr>
                </a:solidFill>
                <a:latin typeface="Algerian" panose="04020705040A02060702" pitchFamily="82" charset="0"/>
              </a:rPr>
              <a:t>                         Working</a:t>
            </a:r>
          </a:p>
        </p:txBody>
      </p:sp>
      <p:sp>
        <p:nvSpPr>
          <p:cNvPr id="3" name="Subtitle 2">
            <a:extLst>
              <a:ext uri="{FF2B5EF4-FFF2-40B4-BE49-F238E27FC236}">
                <a16:creationId xmlns:a16="http://schemas.microsoft.com/office/drawing/2014/main" id="{7831A20A-B53E-061B-5718-5D06977E65E6}"/>
              </a:ext>
            </a:extLst>
          </p:cNvPr>
          <p:cNvSpPr>
            <a:spLocks noGrp="1"/>
          </p:cNvSpPr>
          <p:nvPr>
            <p:ph type="subTitle" idx="1"/>
          </p:nvPr>
        </p:nvSpPr>
        <p:spPr>
          <a:xfrm>
            <a:off x="1307691" y="1356852"/>
            <a:ext cx="9763432" cy="5093109"/>
          </a:xfrm>
        </p:spPr>
        <p:txBody>
          <a:bodyPr>
            <a:noAutofit/>
          </a:bodyPr>
          <a:lstStyle/>
          <a:p>
            <a:pPr algn="just"/>
            <a:r>
              <a:rPr lang="en-US" sz="2200" b="0" i="0" dirty="0">
                <a:solidFill>
                  <a:srgbClr val="333333"/>
                </a:solidFill>
                <a:effectLst/>
              </a:rPr>
              <a:t>This basically consists of two parts: 1) Women safety device 2) Parents and friends screen(Acting as mobile phones). </a:t>
            </a:r>
          </a:p>
          <a:p>
            <a:pPr algn="just"/>
            <a:r>
              <a:rPr lang="en-US" sz="2200" b="0" i="0" dirty="0">
                <a:solidFill>
                  <a:srgbClr val="333333"/>
                </a:solidFill>
                <a:effectLst/>
              </a:rPr>
              <a:t>Women safety device is always with the user(women) and has two buttons corresponding to Red and green LEDs. Red LED is used to indicate danger and green LED is used to indicate danger. The status of women safety is conveyed to her parents and friends through SMS which in this case is shown by the LCD screen corresponding to Parents and Friends screen. When device is turned on, green LED is glowing to indicate women is safe and sound. When women feels insecure and in danger, she presses red LED button and a loud noise heard to alert the people around her and try to save that women from danger. When women feels insecure and presses red LED button and later finds that it was her misconception, she has to press the green LED button for certain number of times depending on choice to turn on green LED and turn off both red LED and the buzzer. This is make sure that she is actually safe and has enough time the press the green button for certain number of times and not one time. In nutshell, this project has a very scope in real hardware implementation and ensure safety of women.</a:t>
            </a:r>
            <a:endParaRPr lang="en-IN" sz="2200" dirty="0"/>
          </a:p>
        </p:txBody>
      </p:sp>
    </p:spTree>
    <p:extLst>
      <p:ext uri="{BB962C8B-B14F-4D97-AF65-F5344CB8AC3E}">
        <p14:creationId xmlns:p14="http://schemas.microsoft.com/office/powerpoint/2010/main" val="1258720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5D1BA-E86F-AF2B-446A-5ACFC7705733}"/>
              </a:ext>
            </a:extLst>
          </p:cNvPr>
          <p:cNvSpPr>
            <a:spLocks noGrp="1"/>
          </p:cNvSpPr>
          <p:nvPr>
            <p:ph type="ctrTitle"/>
          </p:nvPr>
        </p:nvSpPr>
        <p:spPr>
          <a:xfrm>
            <a:off x="1524000" y="443937"/>
            <a:ext cx="9144000" cy="952243"/>
          </a:xfrm>
        </p:spPr>
        <p:txBody>
          <a:bodyPr>
            <a:normAutofit/>
          </a:bodyPr>
          <a:lstStyle/>
          <a:p>
            <a:pPr algn="l"/>
            <a:r>
              <a:rPr lang="en-IN" sz="4200" dirty="0">
                <a:solidFill>
                  <a:schemeClr val="accent2">
                    <a:lumMod val="50000"/>
                  </a:schemeClr>
                </a:solidFill>
                <a:latin typeface="Algerian" panose="04020705040A02060702" pitchFamily="82" charset="0"/>
              </a:rPr>
              <a:t>               Components Used</a:t>
            </a:r>
          </a:p>
        </p:txBody>
      </p:sp>
      <p:graphicFrame>
        <p:nvGraphicFramePr>
          <p:cNvPr id="4" name="Table 4">
            <a:extLst>
              <a:ext uri="{FF2B5EF4-FFF2-40B4-BE49-F238E27FC236}">
                <a16:creationId xmlns:a16="http://schemas.microsoft.com/office/drawing/2014/main" id="{4DE076DE-C4A2-4C57-29C3-FECDD61D398C}"/>
              </a:ext>
            </a:extLst>
          </p:cNvPr>
          <p:cNvGraphicFramePr>
            <a:graphicFrameLocks noGrp="1"/>
          </p:cNvGraphicFramePr>
          <p:nvPr>
            <p:extLst>
              <p:ext uri="{D42A27DB-BD31-4B8C-83A1-F6EECF244321}">
                <p14:modId xmlns:p14="http://schemas.microsoft.com/office/powerpoint/2010/main" val="897455171"/>
              </p:ext>
            </p:extLst>
          </p:nvPr>
        </p:nvGraphicFramePr>
        <p:xfrm>
          <a:off x="2032000" y="1868127"/>
          <a:ext cx="8128000" cy="4074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48823410"/>
                    </a:ext>
                  </a:extLst>
                </a:gridCol>
                <a:gridCol w="4064000">
                  <a:extLst>
                    <a:ext uri="{9D8B030D-6E8A-4147-A177-3AD203B41FA5}">
                      <a16:colId xmlns:a16="http://schemas.microsoft.com/office/drawing/2014/main" val="1114598529"/>
                    </a:ext>
                  </a:extLst>
                </a:gridCol>
              </a:tblGrid>
              <a:tr h="262685">
                <a:tc>
                  <a:txBody>
                    <a:bodyPr/>
                    <a:lstStyle/>
                    <a:p>
                      <a:r>
                        <a:rPr lang="en-IN" dirty="0"/>
                        <a:t>Component</a:t>
                      </a:r>
                    </a:p>
                  </a:txBody>
                  <a:tcPr/>
                </a:tc>
                <a:tc>
                  <a:txBody>
                    <a:bodyPr/>
                    <a:lstStyle/>
                    <a:p>
                      <a:r>
                        <a:rPr lang="en-IN" dirty="0"/>
                        <a:t>Quantity</a:t>
                      </a:r>
                    </a:p>
                  </a:txBody>
                  <a:tcPr/>
                </a:tc>
                <a:extLst>
                  <a:ext uri="{0D108BD9-81ED-4DB2-BD59-A6C34878D82A}">
                    <a16:rowId xmlns:a16="http://schemas.microsoft.com/office/drawing/2014/main" val="2127507755"/>
                  </a:ext>
                </a:extLst>
              </a:tr>
              <a:tr h="370840">
                <a:tc>
                  <a:txBody>
                    <a:bodyPr/>
                    <a:lstStyle/>
                    <a:p>
                      <a:r>
                        <a:rPr lang="en-IN" dirty="0"/>
                        <a:t>Arduino Uno R3</a:t>
                      </a:r>
                    </a:p>
                  </a:txBody>
                  <a:tcPr/>
                </a:tc>
                <a:tc>
                  <a:txBody>
                    <a:bodyPr/>
                    <a:lstStyle/>
                    <a:p>
                      <a:r>
                        <a:rPr lang="en-IN" dirty="0"/>
                        <a:t>2</a:t>
                      </a:r>
                    </a:p>
                  </a:txBody>
                  <a:tcPr/>
                </a:tc>
                <a:extLst>
                  <a:ext uri="{0D108BD9-81ED-4DB2-BD59-A6C34878D82A}">
                    <a16:rowId xmlns:a16="http://schemas.microsoft.com/office/drawing/2014/main" val="2971180461"/>
                  </a:ext>
                </a:extLst>
              </a:tr>
              <a:tr h="370840">
                <a:tc>
                  <a:txBody>
                    <a:bodyPr/>
                    <a:lstStyle/>
                    <a:p>
                      <a:r>
                        <a:rPr lang="en-IN" dirty="0"/>
                        <a:t>Red LED</a:t>
                      </a:r>
                    </a:p>
                  </a:txBody>
                  <a:tcPr/>
                </a:tc>
                <a:tc>
                  <a:txBody>
                    <a:bodyPr/>
                    <a:lstStyle/>
                    <a:p>
                      <a:r>
                        <a:rPr lang="en-IN" dirty="0"/>
                        <a:t>1</a:t>
                      </a:r>
                    </a:p>
                  </a:txBody>
                  <a:tcPr/>
                </a:tc>
                <a:extLst>
                  <a:ext uri="{0D108BD9-81ED-4DB2-BD59-A6C34878D82A}">
                    <a16:rowId xmlns:a16="http://schemas.microsoft.com/office/drawing/2014/main" val="3743525545"/>
                  </a:ext>
                </a:extLst>
              </a:tr>
              <a:tr h="370840">
                <a:tc>
                  <a:txBody>
                    <a:bodyPr/>
                    <a:lstStyle/>
                    <a:p>
                      <a:r>
                        <a:rPr lang="en-IN" dirty="0"/>
                        <a:t>Green LED</a:t>
                      </a:r>
                    </a:p>
                  </a:txBody>
                  <a:tcPr/>
                </a:tc>
                <a:tc>
                  <a:txBody>
                    <a:bodyPr/>
                    <a:lstStyle/>
                    <a:p>
                      <a:r>
                        <a:rPr lang="en-IN" dirty="0"/>
                        <a:t>1</a:t>
                      </a:r>
                    </a:p>
                  </a:txBody>
                  <a:tcPr/>
                </a:tc>
                <a:extLst>
                  <a:ext uri="{0D108BD9-81ED-4DB2-BD59-A6C34878D82A}">
                    <a16:rowId xmlns:a16="http://schemas.microsoft.com/office/drawing/2014/main" val="3433879920"/>
                  </a:ext>
                </a:extLst>
              </a:tr>
              <a:tr h="370840">
                <a:tc>
                  <a:txBody>
                    <a:bodyPr/>
                    <a:lstStyle/>
                    <a:p>
                      <a:r>
                        <a:rPr lang="en-IN" dirty="0" err="1"/>
                        <a:t>PushButton</a:t>
                      </a:r>
                      <a:endParaRPr lang="en-IN" dirty="0"/>
                    </a:p>
                  </a:txBody>
                  <a:tcPr/>
                </a:tc>
                <a:tc>
                  <a:txBody>
                    <a:bodyPr/>
                    <a:lstStyle/>
                    <a:p>
                      <a:r>
                        <a:rPr lang="en-IN" dirty="0"/>
                        <a:t>1</a:t>
                      </a:r>
                    </a:p>
                  </a:txBody>
                  <a:tcPr/>
                </a:tc>
                <a:extLst>
                  <a:ext uri="{0D108BD9-81ED-4DB2-BD59-A6C34878D82A}">
                    <a16:rowId xmlns:a16="http://schemas.microsoft.com/office/drawing/2014/main" val="1326961849"/>
                  </a:ext>
                </a:extLst>
              </a:tr>
              <a:tr h="370840">
                <a:tc>
                  <a:txBody>
                    <a:bodyPr/>
                    <a:lstStyle/>
                    <a:p>
                      <a:r>
                        <a:rPr lang="en-IN" dirty="0"/>
                        <a:t>Piezo Buzzer</a:t>
                      </a:r>
                    </a:p>
                  </a:txBody>
                  <a:tcPr/>
                </a:tc>
                <a:tc>
                  <a:txBody>
                    <a:bodyPr/>
                    <a:lstStyle/>
                    <a:p>
                      <a:r>
                        <a:rPr lang="en-IN" dirty="0"/>
                        <a:t>1</a:t>
                      </a:r>
                    </a:p>
                  </a:txBody>
                  <a:tcPr/>
                </a:tc>
                <a:extLst>
                  <a:ext uri="{0D108BD9-81ED-4DB2-BD59-A6C34878D82A}">
                    <a16:rowId xmlns:a16="http://schemas.microsoft.com/office/drawing/2014/main" val="3999487368"/>
                  </a:ext>
                </a:extLst>
              </a:tr>
              <a:tr h="370840">
                <a:tc>
                  <a:txBody>
                    <a:bodyPr/>
                    <a:lstStyle/>
                    <a:p>
                      <a:r>
                        <a:rPr lang="en-IN" dirty="0"/>
                        <a:t>1 k Ohm resistor</a:t>
                      </a:r>
                    </a:p>
                  </a:txBody>
                  <a:tcPr/>
                </a:tc>
                <a:tc>
                  <a:txBody>
                    <a:bodyPr/>
                    <a:lstStyle/>
                    <a:p>
                      <a:r>
                        <a:rPr lang="en-IN" dirty="0"/>
                        <a:t>3</a:t>
                      </a:r>
                    </a:p>
                  </a:txBody>
                  <a:tcPr/>
                </a:tc>
                <a:extLst>
                  <a:ext uri="{0D108BD9-81ED-4DB2-BD59-A6C34878D82A}">
                    <a16:rowId xmlns:a16="http://schemas.microsoft.com/office/drawing/2014/main" val="4285421654"/>
                  </a:ext>
                </a:extLst>
              </a:tr>
              <a:tr h="370840">
                <a:tc>
                  <a:txBody>
                    <a:bodyPr/>
                    <a:lstStyle/>
                    <a:p>
                      <a:r>
                        <a:rPr lang="en-IN" dirty="0"/>
                        <a:t>10 k Ohm resistor</a:t>
                      </a:r>
                    </a:p>
                  </a:txBody>
                  <a:tcPr/>
                </a:tc>
                <a:tc>
                  <a:txBody>
                    <a:bodyPr/>
                    <a:lstStyle/>
                    <a:p>
                      <a:r>
                        <a:rPr lang="en-IN" dirty="0"/>
                        <a:t>2</a:t>
                      </a:r>
                    </a:p>
                  </a:txBody>
                  <a:tcPr/>
                </a:tc>
                <a:extLst>
                  <a:ext uri="{0D108BD9-81ED-4DB2-BD59-A6C34878D82A}">
                    <a16:rowId xmlns:a16="http://schemas.microsoft.com/office/drawing/2014/main" val="3012357541"/>
                  </a:ext>
                </a:extLst>
              </a:tr>
              <a:tr h="370840">
                <a:tc>
                  <a:txBody>
                    <a:bodyPr/>
                    <a:lstStyle/>
                    <a:p>
                      <a:r>
                        <a:rPr lang="en-IN" dirty="0"/>
                        <a:t>LCD 16x2</a:t>
                      </a:r>
                    </a:p>
                  </a:txBody>
                  <a:tcPr/>
                </a:tc>
                <a:tc>
                  <a:txBody>
                    <a:bodyPr/>
                    <a:lstStyle/>
                    <a:p>
                      <a:r>
                        <a:rPr lang="en-IN" dirty="0"/>
                        <a:t>1</a:t>
                      </a:r>
                    </a:p>
                  </a:txBody>
                  <a:tcPr/>
                </a:tc>
                <a:extLst>
                  <a:ext uri="{0D108BD9-81ED-4DB2-BD59-A6C34878D82A}">
                    <a16:rowId xmlns:a16="http://schemas.microsoft.com/office/drawing/2014/main" val="1030922134"/>
                  </a:ext>
                </a:extLst>
              </a:tr>
              <a:tr h="370840">
                <a:tc>
                  <a:txBody>
                    <a:bodyPr/>
                    <a:lstStyle/>
                    <a:p>
                      <a:r>
                        <a:rPr lang="en-IN" dirty="0"/>
                        <a:t>250 k Ohm Potentiometer</a:t>
                      </a:r>
                    </a:p>
                  </a:txBody>
                  <a:tcPr/>
                </a:tc>
                <a:tc>
                  <a:txBody>
                    <a:bodyPr/>
                    <a:lstStyle/>
                    <a:p>
                      <a:r>
                        <a:rPr lang="en-IN" dirty="0"/>
                        <a:t>1</a:t>
                      </a:r>
                    </a:p>
                  </a:txBody>
                  <a:tcPr/>
                </a:tc>
                <a:extLst>
                  <a:ext uri="{0D108BD9-81ED-4DB2-BD59-A6C34878D82A}">
                    <a16:rowId xmlns:a16="http://schemas.microsoft.com/office/drawing/2014/main" val="2803621305"/>
                  </a:ext>
                </a:extLst>
              </a:tr>
              <a:tr h="370840">
                <a:tc>
                  <a:txBody>
                    <a:bodyPr/>
                    <a:lstStyle/>
                    <a:p>
                      <a:r>
                        <a:rPr lang="en-IN" dirty="0"/>
                        <a:t>220 Ohm resistor</a:t>
                      </a:r>
                    </a:p>
                  </a:txBody>
                  <a:tcPr/>
                </a:tc>
                <a:tc>
                  <a:txBody>
                    <a:bodyPr/>
                    <a:lstStyle/>
                    <a:p>
                      <a:r>
                        <a:rPr lang="en-IN" dirty="0"/>
                        <a:t>1</a:t>
                      </a:r>
                    </a:p>
                  </a:txBody>
                  <a:tcPr/>
                </a:tc>
                <a:extLst>
                  <a:ext uri="{0D108BD9-81ED-4DB2-BD59-A6C34878D82A}">
                    <a16:rowId xmlns:a16="http://schemas.microsoft.com/office/drawing/2014/main" val="3336258123"/>
                  </a:ext>
                </a:extLst>
              </a:tr>
            </a:tbl>
          </a:graphicData>
        </a:graphic>
      </p:graphicFrame>
    </p:spTree>
    <p:extLst>
      <p:ext uri="{BB962C8B-B14F-4D97-AF65-F5344CB8AC3E}">
        <p14:creationId xmlns:p14="http://schemas.microsoft.com/office/powerpoint/2010/main" val="334541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 schematic&#10;&#10;Description automatically generated">
            <a:extLst>
              <a:ext uri="{FF2B5EF4-FFF2-40B4-BE49-F238E27FC236}">
                <a16:creationId xmlns:a16="http://schemas.microsoft.com/office/drawing/2014/main" id="{C51B1EE0-994B-777E-98C0-68388C713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55" y="623274"/>
            <a:ext cx="5565929" cy="3427616"/>
          </a:xfrm>
          <a:prstGeom prst="rect">
            <a:avLst/>
          </a:prstGeom>
        </p:spPr>
      </p:pic>
      <p:pic>
        <p:nvPicPr>
          <p:cNvPr id="5" name="Picture 4" descr="Diagram, schematic&#10;&#10;Description automatically generated">
            <a:extLst>
              <a:ext uri="{FF2B5EF4-FFF2-40B4-BE49-F238E27FC236}">
                <a16:creationId xmlns:a16="http://schemas.microsoft.com/office/drawing/2014/main" id="{88E3B583-7188-51F7-A564-6D6673D512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373" y="642938"/>
            <a:ext cx="5682672" cy="3407952"/>
          </a:xfrm>
          <a:prstGeom prst="rect">
            <a:avLst/>
          </a:prstGeom>
        </p:spPr>
      </p:pic>
      <p:sp>
        <p:nvSpPr>
          <p:cNvPr id="2" name="Title 1">
            <a:extLst>
              <a:ext uri="{FF2B5EF4-FFF2-40B4-BE49-F238E27FC236}">
                <a16:creationId xmlns:a16="http://schemas.microsoft.com/office/drawing/2014/main" id="{32310335-1AFB-0B7C-8FE7-51071A032A75}"/>
              </a:ext>
            </a:extLst>
          </p:cNvPr>
          <p:cNvSpPr>
            <a:spLocks noGrp="1"/>
          </p:cNvSpPr>
          <p:nvPr>
            <p:ph type="ctrTitle"/>
          </p:nvPr>
        </p:nvSpPr>
        <p:spPr>
          <a:xfrm>
            <a:off x="838200" y="4636802"/>
            <a:ext cx="10515600" cy="1325563"/>
          </a:xfrm>
        </p:spPr>
        <p:txBody>
          <a:bodyPr vert="horz" lIns="91440" tIns="45720" rIns="91440" bIns="45720" rtlCol="0" anchor="ctr">
            <a:normAutofit/>
          </a:bodyPr>
          <a:lstStyle/>
          <a:p>
            <a:r>
              <a:rPr lang="en-US" sz="4400" kern="1200" dirty="0" err="1">
                <a:solidFill>
                  <a:schemeClr val="accent2">
                    <a:lumMod val="50000"/>
                  </a:schemeClr>
                </a:solidFill>
                <a:latin typeface="Algerian" panose="04020705040A02060702" pitchFamily="82" charset="0"/>
              </a:rPr>
              <a:t>ScreenShots</a:t>
            </a:r>
            <a:r>
              <a:rPr lang="en-US" sz="4400" kern="1200" dirty="0">
                <a:solidFill>
                  <a:schemeClr val="accent2">
                    <a:lumMod val="50000"/>
                  </a:schemeClr>
                </a:solidFill>
                <a:latin typeface="Algerian" panose="04020705040A02060702" pitchFamily="82" charset="0"/>
              </a:rPr>
              <a:t> of the Project on </a:t>
            </a:r>
            <a:r>
              <a:rPr lang="en-US" sz="4400" kern="1200" dirty="0" err="1">
                <a:solidFill>
                  <a:schemeClr val="accent2">
                    <a:lumMod val="50000"/>
                  </a:schemeClr>
                </a:solidFill>
                <a:latin typeface="Algerian" panose="04020705040A02060702" pitchFamily="82" charset="0"/>
              </a:rPr>
              <a:t>TinkerCad</a:t>
            </a:r>
            <a:endParaRPr lang="en-US" sz="4400" kern="1200" dirty="0">
              <a:solidFill>
                <a:schemeClr val="accent2">
                  <a:lumMod val="50000"/>
                </a:schemeClr>
              </a:solidFill>
              <a:latin typeface="Algerian" panose="04020705040A02060702" pitchFamily="82" charset="0"/>
            </a:endParaRPr>
          </a:p>
        </p:txBody>
      </p:sp>
    </p:spTree>
    <p:extLst>
      <p:ext uri="{BB962C8B-B14F-4D97-AF65-F5344CB8AC3E}">
        <p14:creationId xmlns:p14="http://schemas.microsoft.com/office/powerpoint/2010/main" val="241141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E67F-C2A8-C279-5DC7-8A26EB601D4F}"/>
              </a:ext>
            </a:extLst>
          </p:cNvPr>
          <p:cNvSpPr>
            <a:spLocks noGrp="1"/>
          </p:cNvSpPr>
          <p:nvPr>
            <p:ph type="ctrTitle"/>
          </p:nvPr>
        </p:nvSpPr>
        <p:spPr>
          <a:xfrm>
            <a:off x="1524000" y="198131"/>
            <a:ext cx="9144000" cy="794927"/>
          </a:xfrm>
        </p:spPr>
        <p:txBody>
          <a:bodyPr>
            <a:normAutofit fontScale="90000"/>
          </a:bodyPr>
          <a:lstStyle/>
          <a:p>
            <a:pPr algn="l"/>
            <a:r>
              <a:rPr lang="en-IN" sz="4700" dirty="0">
                <a:solidFill>
                  <a:schemeClr val="accent2">
                    <a:lumMod val="50000"/>
                  </a:schemeClr>
                </a:solidFill>
                <a:latin typeface="Algerian" panose="04020705040A02060702" pitchFamily="82" charset="0"/>
              </a:rPr>
              <a:t>                            Code</a:t>
            </a:r>
            <a:br>
              <a:rPr lang="en-IN" dirty="0"/>
            </a:br>
            <a:r>
              <a:rPr lang="en-IN" sz="1800" dirty="0">
                <a:solidFill>
                  <a:schemeClr val="accent2">
                    <a:lumMod val="50000"/>
                  </a:schemeClr>
                </a:solidFill>
                <a:latin typeface="Amasis MT Pro Black" panose="02040A04050005020304" pitchFamily="18" charset="0"/>
              </a:rPr>
              <a:t>Master Arduino(detecting threat):</a:t>
            </a:r>
            <a:endParaRPr lang="en-IN" dirty="0">
              <a:solidFill>
                <a:schemeClr val="accent2">
                  <a:lumMod val="50000"/>
                </a:schemeClr>
              </a:solidFill>
              <a:latin typeface="Amasis MT Pro Black" panose="02040A04050005020304" pitchFamily="18" charset="0"/>
            </a:endParaRPr>
          </a:p>
        </p:txBody>
      </p:sp>
      <p:sp>
        <p:nvSpPr>
          <p:cNvPr id="3" name="Subtitle 2">
            <a:extLst>
              <a:ext uri="{FF2B5EF4-FFF2-40B4-BE49-F238E27FC236}">
                <a16:creationId xmlns:a16="http://schemas.microsoft.com/office/drawing/2014/main" id="{F7BFA321-D889-4B8A-6D0F-A2E2F7494F94}"/>
              </a:ext>
            </a:extLst>
          </p:cNvPr>
          <p:cNvSpPr>
            <a:spLocks noGrp="1"/>
          </p:cNvSpPr>
          <p:nvPr>
            <p:ph type="subTitle" idx="1"/>
          </p:nvPr>
        </p:nvSpPr>
        <p:spPr>
          <a:xfrm>
            <a:off x="1524000" y="1071716"/>
            <a:ext cx="9340645" cy="5496232"/>
          </a:xfrm>
        </p:spPr>
        <p:txBody>
          <a:bodyPr numCol="3">
            <a:normAutofit fontScale="62500" lnSpcReduction="20000"/>
          </a:bodyPr>
          <a:lstStyle/>
          <a:p>
            <a:pPr algn="l"/>
            <a:r>
              <a:rPr lang="en-IN" dirty="0"/>
              <a:t>#include &lt;</a:t>
            </a:r>
            <a:r>
              <a:rPr lang="en-IN" dirty="0" err="1"/>
              <a:t>Wire.h</a:t>
            </a:r>
            <a:r>
              <a:rPr lang="en-IN" dirty="0"/>
              <a:t>&gt;</a:t>
            </a:r>
          </a:p>
          <a:p>
            <a:pPr algn="l"/>
            <a:r>
              <a:rPr lang="en-IN" dirty="0"/>
              <a:t>int push1=2;</a:t>
            </a:r>
          </a:p>
          <a:p>
            <a:pPr algn="l"/>
            <a:r>
              <a:rPr lang="en-IN" dirty="0"/>
              <a:t>int push2=3;</a:t>
            </a:r>
          </a:p>
          <a:p>
            <a:pPr algn="l"/>
            <a:r>
              <a:rPr lang="en-IN" dirty="0"/>
              <a:t>int p=8;</a:t>
            </a:r>
          </a:p>
          <a:p>
            <a:pPr algn="l"/>
            <a:r>
              <a:rPr lang="en-IN" dirty="0"/>
              <a:t>int danger=0;</a:t>
            </a:r>
          </a:p>
          <a:p>
            <a:pPr algn="l"/>
            <a:r>
              <a:rPr lang="en-IN" dirty="0"/>
              <a:t>int c=0;</a:t>
            </a:r>
          </a:p>
          <a:p>
            <a:pPr algn="l"/>
            <a:r>
              <a:rPr lang="en-IN" dirty="0"/>
              <a:t>int r=5;</a:t>
            </a:r>
          </a:p>
          <a:p>
            <a:pPr algn="l"/>
            <a:r>
              <a:rPr lang="en-IN" dirty="0"/>
              <a:t>int g=4;</a:t>
            </a:r>
          </a:p>
          <a:p>
            <a:pPr algn="l"/>
            <a:r>
              <a:rPr lang="en-IN" dirty="0"/>
              <a:t>void setup()</a:t>
            </a:r>
          </a:p>
          <a:p>
            <a:pPr algn="l"/>
            <a:r>
              <a:rPr lang="en-IN" dirty="0"/>
              <a:t>{</a:t>
            </a:r>
          </a:p>
          <a:p>
            <a:pPr algn="l"/>
            <a:r>
              <a:rPr lang="en-IN" dirty="0"/>
              <a:t>  </a:t>
            </a:r>
            <a:r>
              <a:rPr lang="en-IN" dirty="0" err="1"/>
              <a:t>Wire.begin</a:t>
            </a:r>
            <a:r>
              <a:rPr lang="en-IN" dirty="0"/>
              <a:t>();</a:t>
            </a:r>
          </a:p>
          <a:p>
            <a:pPr algn="l"/>
            <a:r>
              <a:rPr lang="en-IN" dirty="0"/>
              <a:t>  </a:t>
            </a:r>
            <a:r>
              <a:rPr lang="en-IN" dirty="0" err="1"/>
              <a:t>pinMode</a:t>
            </a:r>
            <a:r>
              <a:rPr lang="en-IN" dirty="0"/>
              <a:t>(push1, INPUT);</a:t>
            </a:r>
          </a:p>
          <a:p>
            <a:pPr algn="l"/>
            <a:r>
              <a:rPr lang="en-IN" dirty="0"/>
              <a:t>  </a:t>
            </a:r>
            <a:r>
              <a:rPr lang="en-IN" dirty="0" err="1"/>
              <a:t>pinMode</a:t>
            </a:r>
            <a:r>
              <a:rPr lang="en-IN" dirty="0"/>
              <a:t>(push2, INPUT);</a:t>
            </a:r>
          </a:p>
          <a:p>
            <a:pPr algn="l"/>
            <a:r>
              <a:rPr lang="en-IN" dirty="0"/>
              <a:t>  </a:t>
            </a:r>
            <a:r>
              <a:rPr lang="en-IN" dirty="0" err="1"/>
              <a:t>pinMode</a:t>
            </a:r>
            <a:r>
              <a:rPr lang="en-IN" dirty="0"/>
              <a:t>(</a:t>
            </a:r>
            <a:r>
              <a:rPr lang="en-IN" dirty="0" err="1"/>
              <a:t>p,OUTPUT</a:t>
            </a:r>
            <a:r>
              <a:rPr lang="en-IN" dirty="0"/>
              <a:t>);</a:t>
            </a:r>
          </a:p>
          <a:p>
            <a:pPr algn="l"/>
            <a:r>
              <a:rPr lang="en-IN" dirty="0"/>
              <a:t>  </a:t>
            </a:r>
            <a:r>
              <a:rPr lang="en-IN" dirty="0" err="1"/>
              <a:t>Serial.begin</a:t>
            </a:r>
            <a:r>
              <a:rPr lang="en-IN" dirty="0"/>
              <a:t>(9600);</a:t>
            </a:r>
          </a:p>
          <a:p>
            <a:pPr algn="l"/>
            <a:r>
              <a:rPr lang="en-IN" dirty="0"/>
              <a:t>}</a:t>
            </a:r>
          </a:p>
          <a:p>
            <a:pPr algn="l"/>
            <a:r>
              <a:rPr lang="en-IN" dirty="0"/>
              <a:t>void loop()</a:t>
            </a:r>
          </a:p>
          <a:p>
            <a:pPr algn="l"/>
            <a:r>
              <a:rPr lang="en-IN" dirty="0"/>
              <a:t>{</a:t>
            </a:r>
          </a:p>
          <a:p>
            <a:pPr algn="l"/>
            <a:r>
              <a:rPr lang="en-IN" dirty="0"/>
              <a:t>  int a=1,b=0;</a:t>
            </a:r>
          </a:p>
          <a:p>
            <a:pPr algn="l"/>
            <a:r>
              <a:rPr lang="en-IN" dirty="0"/>
              <a:t>  </a:t>
            </a:r>
            <a:r>
              <a:rPr lang="en-IN" dirty="0" err="1"/>
              <a:t>Wire.beginTransmission</a:t>
            </a:r>
            <a:r>
              <a:rPr lang="en-IN" dirty="0"/>
              <a:t>(4);</a:t>
            </a:r>
          </a:p>
          <a:p>
            <a:pPr algn="l"/>
            <a:r>
              <a:rPr lang="en-IN" dirty="0"/>
              <a:t>  int x = </a:t>
            </a:r>
            <a:r>
              <a:rPr lang="en-IN" dirty="0" err="1"/>
              <a:t>digitalRead</a:t>
            </a:r>
            <a:r>
              <a:rPr lang="en-IN" dirty="0"/>
              <a:t>(push1);</a:t>
            </a:r>
          </a:p>
          <a:p>
            <a:pPr algn="l"/>
            <a:r>
              <a:rPr lang="en-IN" dirty="0"/>
              <a:t>  int y = </a:t>
            </a:r>
            <a:r>
              <a:rPr lang="en-IN" dirty="0" err="1"/>
              <a:t>digitalRead</a:t>
            </a:r>
            <a:r>
              <a:rPr lang="en-IN" dirty="0"/>
              <a:t>(push2);</a:t>
            </a:r>
          </a:p>
          <a:p>
            <a:pPr algn="l"/>
            <a:r>
              <a:rPr lang="en-IN" dirty="0"/>
              <a:t>  if(y==1){</a:t>
            </a:r>
          </a:p>
          <a:p>
            <a:pPr algn="l"/>
            <a:r>
              <a:rPr lang="en-IN" dirty="0"/>
              <a:t>    danger=1;</a:t>
            </a:r>
          </a:p>
          <a:p>
            <a:pPr algn="l"/>
            <a:r>
              <a:rPr lang="en-IN" dirty="0"/>
              <a:t>    c=0;</a:t>
            </a:r>
          </a:p>
          <a:p>
            <a:pPr algn="l"/>
            <a:r>
              <a:rPr lang="en-IN" dirty="0"/>
              <a:t>  }</a:t>
            </a:r>
          </a:p>
          <a:p>
            <a:pPr algn="l"/>
            <a:r>
              <a:rPr lang="en-IN" dirty="0"/>
              <a:t>  if(x==1){</a:t>
            </a:r>
          </a:p>
          <a:p>
            <a:pPr algn="l"/>
            <a:r>
              <a:rPr lang="en-IN" dirty="0"/>
              <a:t>    </a:t>
            </a:r>
            <a:r>
              <a:rPr lang="en-IN" dirty="0" err="1"/>
              <a:t>c++</a:t>
            </a:r>
            <a:r>
              <a:rPr lang="en-IN" dirty="0"/>
              <a:t>;</a:t>
            </a:r>
          </a:p>
          <a:p>
            <a:pPr algn="l"/>
            <a:r>
              <a:rPr lang="en-IN" dirty="0"/>
              <a:t>    delay(200);</a:t>
            </a:r>
          </a:p>
          <a:p>
            <a:pPr algn="l"/>
            <a:r>
              <a:rPr lang="en-IN" dirty="0"/>
              <a:t>  }  </a:t>
            </a:r>
          </a:p>
          <a:p>
            <a:pPr algn="l"/>
            <a:r>
              <a:rPr lang="en-IN" dirty="0"/>
              <a:t>  if(c==2){</a:t>
            </a:r>
          </a:p>
          <a:p>
            <a:pPr algn="l"/>
            <a:r>
              <a:rPr lang="en-IN" dirty="0"/>
              <a:t>    danger=0;</a:t>
            </a:r>
          </a:p>
          <a:p>
            <a:pPr algn="l"/>
            <a:r>
              <a:rPr lang="en-IN" dirty="0"/>
              <a:t>    c=0;</a:t>
            </a:r>
          </a:p>
          <a:p>
            <a:pPr algn="l"/>
            <a:r>
              <a:rPr lang="en-IN" dirty="0"/>
              <a:t>  }</a:t>
            </a:r>
          </a:p>
          <a:p>
            <a:pPr algn="l"/>
            <a:r>
              <a:rPr lang="en-IN" dirty="0"/>
              <a:t>  if(danger){</a:t>
            </a:r>
          </a:p>
          <a:p>
            <a:pPr algn="l"/>
            <a:r>
              <a:rPr lang="en-IN" dirty="0"/>
              <a:t>    tone(p,1000,200);</a:t>
            </a:r>
          </a:p>
          <a:p>
            <a:pPr algn="l"/>
            <a:r>
              <a:rPr lang="en-IN" dirty="0"/>
              <a:t>    </a:t>
            </a:r>
            <a:r>
              <a:rPr lang="en-IN" dirty="0" err="1"/>
              <a:t>digitalWrite</a:t>
            </a:r>
            <a:r>
              <a:rPr lang="en-IN" dirty="0"/>
              <a:t>(</a:t>
            </a:r>
            <a:r>
              <a:rPr lang="en-IN" dirty="0" err="1"/>
              <a:t>r,HIGH</a:t>
            </a:r>
            <a:r>
              <a:rPr lang="en-IN" dirty="0"/>
              <a:t>);</a:t>
            </a:r>
          </a:p>
          <a:p>
            <a:pPr algn="l"/>
            <a:r>
              <a:rPr lang="en-IN" dirty="0"/>
              <a:t>    </a:t>
            </a:r>
            <a:r>
              <a:rPr lang="en-IN" dirty="0" err="1"/>
              <a:t>digitalWrite</a:t>
            </a:r>
            <a:r>
              <a:rPr lang="en-IN" dirty="0"/>
              <a:t>(</a:t>
            </a:r>
            <a:r>
              <a:rPr lang="en-IN" dirty="0" err="1"/>
              <a:t>g,LOW</a:t>
            </a:r>
            <a:r>
              <a:rPr lang="en-IN" dirty="0"/>
              <a:t>);</a:t>
            </a:r>
          </a:p>
          <a:p>
            <a:pPr algn="l"/>
            <a:r>
              <a:rPr lang="en-IN" dirty="0"/>
              <a:t>    a=0;</a:t>
            </a:r>
          </a:p>
          <a:p>
            <a:pPr algn="l"/>
            <a:r>
              <a:rPr lang="en-IN" dirty="0"/>
              <a:t>    b=1;</a:t>
            </a:r>
          </a:p>
          <a:p>
            <a:pPr algn="l"/>
            <a:r>
              <a:rPr lang="en-IN" dirty="0"/>
              <a:t>  }</a:t>
            </a:r>
          </a:p>
          <a:p>
            <a:pPr algn="l"/>
            <a:r>
              <a:rPr lang="en-IN" dirty="0"/>
              <a:t>  else{</a:t>
            </a:r>
          </a:p>
          <a:p>
            <a:pPr algn="l"/>
            <a:r>
              <a:rPr lang="en-IN" dirty="0"/>
              <a:t>    //tone(p,0,0);</a:t>
            </a:r>
          </a:p>
          <a:p>
            <a:pPr algn="l"/>
            <a:r>
              <a:rPr lang="en-IN" dirty="0"/>
              <a:t>    </a:t>
            </a:r>
            <a:r>
              <a:rPr lang="en-IN" dirty="0" err="1"/>
              <a:t>digitalWrite</a:t>
            </a:r>
            <a:r>
              <a:rPr lang="en-IN" dirty="0"/>
              <a:t>(</a:t>
            </a:r>
            <a:r>
              <a:rPr lang="en-IN" dirty="0" err="1"/>
              <a:t>g,HIGH</a:t>
            </a:r>
            <a:r>
              <a:rPr lang="en-IN" dirty="0"/>
              <a:t>);</a:t>
            </a:r>
          </a:p>
          <a:p>
            <a:pPr algn="l"/>
            <a:r>
              <a:rPr lang="en-IN" dirty="0"/>
              <a:t>    </a:t>
            </a:r>
            <a:r>
              <a:rPr lang="en-IN" dirty="0" err="1"/>
              <a:t>digitalWrite</a:t>
            </a:r>
            <a:r>
              <a:rPr lang="en-IN" dirty="0"/>
              <a:t>(</a:t>
            </a:r>
            <a:r>
              <a:rPr lang="en-IN" dirty="0" err="1"/>
              <a:t>r,LOW</a:t>
            </a:r>
            <a:r>
              <a:rPr lang="en-IN" dirty="0"/>
              <a:t>);</a:t>
            </a:r>
          </a:p>
          <a:p>
            <a:pPr algn="l"/>
            <a:r>
              <a:rPr lang="en-IN" dirty="0"/>
              <a:t>    a=1;</a:t>
            </a:r>
          </a:p>
          <a:p>
            <a:pPr algn="l"/>
            <a:r>
              <a:rPr lang="en-IN" dirty="0"/>
              <a:t>    b=0;</a:t>
            </a:r>
          </a:p>
          <a:p>
            <a:pPr algn="l"/>
            <a:r>
              <a:rPr lang="en-IN" dirty="0"/>
              <a:t>  }</a:t>
            </a:r>
          </a:p>
          <a:p>
            <a:pPr algn="l"/>
            <a:r>
              <a:rPr lang="en-IN" dirty="0"/>
              <a:t>  </a:t>
            </a:r>
          </a:p>
          <a:p>
            <a:pPr algn="l"/>
            <a:r>
              <a:rPr lang="en-IN" dirty="0"/>
              <a:t>  </a:t>
            </a:r>
            <a:r>
              <a:rPr lang="en-IN" dirty="0" err="1"/>
              <a:t>Serial.println</a:t>
            </a:r>
            <a:r>
              <a:rPr lang="en-IN" dirty="0"/>
              <a:t>(c);</a:t>
            </a:r>
          </a:p>
          <a:p>
            <a:pPr algn="l"/>
            <a:r>
              <a:rPr lang="en-IN" dirty="0"/>
              <a:t>  </a:t>
            </a:r>
            <a:r>
              <a:rPr lang="en-IN" dirty="0" err="1"/>
              <a:t>Wire.write</a:t>
            </a:r>
            <a:r>
              <a:rPr lang="en-IN" dirty="0"/>
              <a:t>(a);</a:t>
            </a:r>
          </a:p>
          <a:p>
            <a:pPr algn="l"/>
            <a:r>
              <a:rPr lang="en-IN" dirty="0"/>
              <a:t>  </a:t>
            </a:r>
            <a:r>
              <a:rPr lang="en-IN" dirty="0" err="1"/>
              <a:t>Wire.write</a:t>
            </a:r>
            <a:r>
              <a:rPr lang="en-IN" dirty="0"/>
              <a:t>(b);</a:t>
            </a:r>
          </a:p>
          <a:p>
            <a:pPr algn="l"/>
            <a:r>
              <a:rPr lang="en-IN" dirty="0"/>
              <a:t>  </a:t>
            </a:r>
            <a:r>
              <a:rPr lang="en-IN" dirty="0" err="1"/>
              <a:t>Wire.endTransmission</a:t>
            </a:r>
            <a:r>
              <a:rPr lang="en-IN" dirty="0"/>
              <a:t>();</a:t>
            </a:r>
          </a:p>
          <a:p>
            <a:pPr algn="l"/>
            <a:r>
              <a:rPr lang="en-IN" dirty="0"/>
              <a:t>  delay(100);</a:t>
            </a:r>
          </a:p>
          <a:p>
            <a:pPr algn="l"/>
            <a:r>
              <a:rPr lang="en-IN" dirty="0"/>
              <a:t>}</a:t>
            </a:r>
          </a:p>
        </p:txBody>
      </p:sp>
    </p:spTree>
    <p:extLst>
      <p:ext uri="{BB962C8B-B14F-4D97-AF65-F5344CB8AC3E}">
        <p14:creationId xmlns:p14="http://schemas.microsoft.com/office/powerpoint/2010/main" val="671651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701B-07F6-B7FA-049A-A1A7EC05D78E}"/>
              </a:ext>
            </a:extLst>
          </p:cNvPr>
          <p:cNvSpPr>
            <a:spLocks noGrp="1"/>
          </p:cNvSpPr>
          <p:nvPr>
            <p:ph type="ctrTitle"/>
          </p:nvPr>
        </p:nvSpPr>
        <p:spPr>
          <a:xfrm>
            <a:off x="1524000" y="98324"/>
            <a:ext cx="9144000" cy="1140541"/>
          </a:xfrm>
        </p:spPr>
        <p:txBody>
          <a:bodyPr>
            <a:normAutofit/>
          </a:bodyPr>
          <a:lstStyle/>
          <a:p>
            <a:pPr algn="l"/>
            <a:r>
              <a:rPr lang="en-IN" sz="4200" dirty="0">
                <a:solidFill>
                  <a:schemeClr val="accent2">
                    <a:lumMod val="50000"/>
                  </a:schemeClr>
                </a:solidFill>
                <a:latin typeface="Algerian" panose="04020705040A02060702" pitchFamily="82" charset="0"/>
              </a:rPr>
              <a:t>                             Code</a:t>
            </a:r>
            <a:br>
              <a:rPr lang="en-IN" dirty="0"/>
            </a:br>
            <a:r>
              <a:rPr lang="en-IN" sz="1600" dirty="0">
                <a:solidFill>
                  <a:schemeClr val="accent2">
                    <a:lumMod val="50000"/>
                  </a:schemeClr>
                </a:solidFill>
                <a:latin typeface="Amasis MT Pro Black" panose="02040A04050005020304" pitchFamily="18" charset="0"/>
              </a:rPr>
              <a:t>Receiver Arduino(with Parents):</a:t>
            </a:r>
          </a:p>
        </p:txBody>
      </p:sp>
      <p:sp>
        <p:nvSpPr>
          <p:cNvPr id="3" name="Subtitle 2">
            <a:extLst>
              <a:ext uri="{FF2B5EF4-FFF2-40B4-BE49-F238E27FC236}">
                <a16:creationId xmlns:a16="http://schemas.microsoft.com/office/drawing/2014/main" id="{ACD86B92-E2F4-2E06-4479-C202E3FF0517}"/>
              </a:ext>
            </a:extLst>
          </p:cNvPr>
          <p:cNvSpPr>
            <a:spLocks noGrp="1"/>
          </p:cNvSpPr>
          <p:nvPr>
            <p:ph type="subTitle" idx="1"/>
          </p:nvPr>
        </p:nvSpPr>
        <p:spPr>
          <a:xfrm>
            <a:off x="1524000" y="1474839"/>
            <a:ext cx="9743768" cy="5029201"/>
          </a:xfrm>
        </p:spPr>
        <p:txBody>
          <a:bodyPr numCol="3">
            <a:normAutofit/>
          </a:bodyPr>
          <a:lstStyle/>
          <a:p>
            <a:pPr algn="l"/>
            <a:r>
              <a:rPr lang="en-IN" sz="1800" dirty="0"/>
              <a:t>#include&lt;Wire.h&gt;</a:t>
            </a:r>
          </a:p>
          <a:p>
            <a:pPr algn="l"/>
            <a:r>
              <a:rPr lang="en-IN" sz="1800" dirty="0"/>
              <a:t>#include &lt;</a:t>
            </a:r>
            <a:r>
              <a:rPr lang="en-IN" sz="1800" dirty="0" err="1"/>
              <a:t>LiquidCrystal.h</a:t>
            </a:r>
            <a:r>
              <a:rPr lang="en-IN" sz="1800" dirty="0"/>
              <a:t>&gt;</a:t>
            </a:r>
          </a:p>
          <a:p>
            <a:pPr algn="l"/>
            <a:endParaRPr lang="en-IN" sz="1800" dirty="0"/>
          </a:p>
          <a:p>
            <a:pPr algn="l"/>
            <a:r>
              <a:rPr lang="en-IN" sz="1800" dirty="0" err="1"/>
              <a:t>LiquidCrystal</a:t>
            </a:r>
            <a:r>
              <a:rPr lang="en-IN" sz="1800" dirty="0"/>
              <a:t> lcd(12, 11, 5, 4, 3, 2);</a:t>
            </a:r>
          </a:p>
          <a:p>
            <a:pPr algn="l"/>
            <a:r>
              <a:rPr lang="en-IN" sz="1800" dirty="0"/>
              <a:t>void setup() {</a:t>
            </a:r>
          </a:p>
          <a:p>
            <a:pPr algn="l"/>
            <a:r>
              <a:rPr lang="en-IN" sz="1800" dirty="0"/>
              <a:t>  </a:t>
            </a:r>
            <a:r>
              <a:rPr lang="en-IN" sz="1800" dirty="0" err="1"/>
              <a:t>Wire.begin</a:t>
            </a:r>
            <a:r>
              <a:rPr lang="en-IN" sz="1800" dirty="0"/>
              <a:t>(4);</a:t>
            </a:r>
          </a:p>
          <a:p>
            <a:pPr algn="l"/>
            <a:r>
              <a:rPr lang="en-IN" sz="1800" dirty="0"/>
              <a:t>  </a:t>
            </a:r>
            <a:r>
              <a:rPr lang="en-IN" sz="1800" dirty="0" err="1"/>
              <a:t>Wire.onReceive</a:t>
            </a:r>
            <a:r>
              <a:rPr lang="en-IN" sz="1800" dirty="0"/>
              <a:t>(</a:t>
            </a:r>
            <a:r>
              <a:rPr lang="en-IN" sz="1800" dirty="0" err="1"/>
              <a:t>receiveEvent</a:t>
            </a:r>
            <a:r>
              <a:rPr lang="en-IN" sz="1800" dirty="0"/>
              <a:t>);</a:t>
            </a:r>
          </a:p>
          <a:p>
            <a:pPr algn="l"/>
            <a:r>
              <a:rPr lang="en-IN" sz="1800" dirty="0"/>
              <a:t>  </a:t>
            </a:r>
            <a:r>
              <a:rPr lang="en-IN" sz="1800" dirty="0" err="1"/>
              <a:t>lcd.begin</a:t>
            </a:r>
            <a:r>
              <a:rPr lang="en-IN" sz="1800" dirty="0"/>
              <a:t>(16, 2);</a:t>
            </a:r>
          </a:p>
          <a:p>
            <a:pPr algn="l"/>
            <a:r>
              <a:rPr lang="en-IN" sz="1800" dirty="0"/>
              <a:t>  </a:t>
            </a:r>
            <a:r>
              <a:rPr lang="en-IN" sz="1800" dirty="0" err="1"/>
              <a:t>lcd.print</a:t>
            </a:r>
            <a:r>
              <a:rPr lang="en-IN" sz="1800" dirty="0"/>
              <a:t>("Starting");</a:t>
            </a:r>
          </a:p>
          <a:p>
            <a:pPr algn="l"/>
            <a:r>
              <a:rPr lang="en-IN" sz="1800" dirty="0"/>
              <a:t>}</a:t>
            </a:r>
          </a:p>
          <a:p>
            <a:pPr algn="l"/>
            <a:endParaRPr lang="en-IN" sz="1800" dirty="0"/>
          </a:p>
          <a:p>
            <a:pPr algn="l"/>
            <a:r>
              <a:rPr lang="en-IN" sz="1800" dirty="0"/>
              <a:t>void loop() {</a:t>
            </a:r>
          </a:p>
          <a:p>
            <a:pPr algn="l"/>
            <a:r>
              <a:rPr lang="en-IN" sz="1800" dirty="0"/>
              <a:t>  delay(100);</a:t>
            </a:r>
          </a:p>
          <a:p>
            <a:pPr algn="l"/>
            <a:r>
              <a:rPr lang="en-IN" sz="1800" dirty="0"/>
              <a:t>}</a:t>
            </a:r>
          </a:p>
          <a:p>
            <a:pPr algn="l"/>
            <a:r>
              <a:rPr lang="en-IN" sz="1800" dirty="0"/>
              <a:t>void </a:t>
            </a:r>
            <a:r>
              <a:rPr lang="en-IN" sz="1800" dirty="0" err="1"/>
              <a:t>receiveEvent</a:t>
            </a:r>
            <a:r>
              <a:rPr lang="en-IN" sz="1800" dirty="0"/>
              <a:t>(int </a:t>
            </a:r>
            <a:r>
              <a:rPr lang="en-IN" sz="1800" dirty="0" err="1"/>
              <a:t>howMany</a:t>
            </a:r>
            <a:r>
              <a:rPr lang="en-IN" sz="1800" dirty="0"/>
              <a:t>){</a:t>
            </a:r>
          </a:p>
          <a:p>
            <a:pPr algn="l"/>
            <a:r>
              <a:rPr lang="en-IN" sz="1800" dirty="0"/>
              <a:t>  int x=1,y=0;</a:t>
            </a:r>
          </a:p>
          <a:p>
            <a:pPr algn="l"/>
            <a:r>
              <a:rPr lang="en-IN" sz="1800" dirty="0"/>
              <a:t>  </a:t>
            </a:r>
            <a:r>
              <a:rPr lang="en-IN" sz="1800" dirty="0" err="1"/>
              <a:t>lcd.clear</a:t>
            </a:r>
            <a:r>
              <a:rPr lang="en-IN" sz="1800" dirty="0"/>
              <a:t>();</a:t>
            </a:r>
          </a:p>
          <a:p>
            <a:pPr algn="l"/>
            <a:r>
              <a:rPr lang="en-IN" sz="1800" dirty="0"/>
              <a:t>  </a:t>
            </a:r>
            <a:r>
              <a:rPr lang="en-IN" sz="1800" dirty="0" err="1"/>
              <a:t>lcd.setCursor</a:t>
            </a:r>
            <a:r>
              <a:rPr lang="en-IN" sz="1800" dirty="0"/>
              <a:t>(0,1);</a:t>
            </a:r>
          </a:p>
          <a:p>
            <a:pPr algn="l"/>
            <a:r>
              <a:rPr lang="en-IN" sz="1800" dirty="0"/>
              <a:t>  while(</a:t>
            </a:r>
            <a:r>
              <a:rPr lang="en-IN" sz="1800" dirty="0" err="1"/>
              <a:t>Wire.available</a:t>
            </a:r>
            <a:r>
              <a:rPr lang="en-IN" sz="1800" dirty="0"/>
              <a:t>()){</a:t>
            </a:r>
          </a:p>
          <a:p>
            <a:pPr algn="l"/>
            <a:r>
              <a:rPr lang="en-IN" sz="1800" dirty="0"/>
              <a:t>   x=</a:t>
            </a:r>
            <a:r>
              <a:rPr lang="en-IN" sz="1800" dirty="0" err="1"/>
              <a:t>Wire.read</a:t>
            </a:r>
            <a:r>
              <a:rPr lang="en-IN" sz="1800" dirty="0"/>
              <a:t>();</a:t>
            </a:r>
          </a:p>
          <a:p>
            <a:pPr algn="l"/>
            <a:r>
              <a:rPr lang="en-IN" sz="1800" dirty="0"/>
              <a:t>   y=</a:t>
            </a:r>
            <a:r>
              <a:rPr lang="en-IN" sz="1800" dirty="0" err="1"/>
              <a:t>Wire.read</a:t>
            </a:r>
            <a:r>
              <a:rPr lang="en-IN" sz="1800" dirty="0"/>
              <a:t>();</a:t>
            </a:r>
          </a:p>
          <a:p>
            <a:pPr algn="l"/>
            <a:r>
              <a:rPr lang="en-IN" sz="1800" dirty="0"/>
              <a:t>  }</a:t>
            </a:r>
          </a:p>
          <a:p>
            <a:pPr algn="l"/>
            <a:r>
              <a:rPr lang="en-IN" sz="1800" dirty="0"/>
              <a:t>  if(x==1){</a:t>
            </a:r>
          </a:p>
          <a:p>
            <a:pPr algn="l"/>
            <a:r>
              <a:rPr lang="en-IN" sz="1800" dirty="0"/>
              <a:t>    </a:t>
            </a:r>
            <a:r>
              <a:rPr lang="en-IN" sz="1800" dirty="0" err="1"/>
              <a:t>lcd.print</a:t>
            </a:r>
            <a:r>
              <a:rPr lang="en-IN" sz="1800" dirty="0"/>
              <a:t>("Safe");</a:t>
            </a:r>
          </a:p>
          <a:p>
            <a:pPr algn="l"/>
            <a:r>
              <a:rPr lang="en-IN" sz="1800" dirty="0"/>
              <a:t>  }</a:t>
            </a:r>
          </a:p>
          <a:p>
            <a:pPr algn="l"/>
            <a:r>
              <a:rPr lang="en-IN" sz="1800" dirty="0"/>
              <a:t>  else if(y==1){</a:t>
            </a:r>
          </a:p>
          <a:p>
            <a:pPr algn="l"/>
            <a:r>
              <a:rPr lang="en-IN" sz="1800" dirty="0"/>
              <a:t>    </a:t>
            </a:r>
            <a:r>
              <a:rPr lang="en-IN" sz="1800" dirty="0" err="1"/>
              <a:t>lcd.print</a:t>
            </a:r>
            <a:r>
              <a:rPr lang="en-IN" sz="1800" dirty="0"/>
              <a:t>("Danger");</a:t>
            </a:r>
          </a:p>
          <a:p>
            <a:pPr algn="l"/>
            <a:r>
              <a:rPr lang="en-IN" sz="1800" dirty="0"/>
              <a:t>  }</a:t>
            </a:r>
          </a:p>
          <a:p>
            <a:pPr algn="l"/>
            <a:r>
              <a:rPr lang="en-IN" sz="1800" dirty="0"/>
              <a:t>}</a:t>
            </a:r>
          </a:p>
          <a:p>
            <a:pPr algn="l"/>
            <a:r>
              <a:rPr lang="en-IN" sz="1800" dirty="0"/>
              <a:t> </a:t>
            </a:r>
          </a:p>
        </p:txBody>
      </p:sp>
    </p:spTree>
    <p:extLst>
      <p:ext uri="{BB962C8B-B14F-4D97-AF65-F5344CB8AC3E}">
        <p14:creationId xmlns:p14="http://schemas.microsoft.com/office/powerpoint/2010/main" val="270199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40C14-C5FC-AF59-6674-C4AF03C663E8}"/>
              </a:ext>
            </a:extLst>
          </p:cNvPr>
          <p:cNvSpPr>
            <a:spLocks noGrp="1"/>
          </p:cNvSpPr>
          <p:nvPr>
            <p:ph type="title"/>
          </p:nvPr>
        </p:nvSpPr>
        <p:spPr>
          <a:xfrm>
            <a:off x="838200" y="2862519"/>
            <a:ext cx="10515600" cy="1325563"/>
          </a:xfrm>
        </p:spPr>
        <p:txBody>
          <a:bodyPr>
            <a:noAutofit/>
          </a:bodyPr>
          <a:lstStyle/>
          <a:p>
            <a:pPr algn="ctr"/>
            <a:r>
              <a:rPr lang="en-IN" sz="10000" dirty="0">
                <a:solidFill>
                  <a:schemeClr val="accent2">
                    <a:lumMod val="50000"/>
                  </a:schemeClr>
                </a:solidFill>
                <a:latin typeface="Algerian" panose="04020705040A02060702" pitchFamily="82" charset="0"/>
              </a:rPr>
              <a:t>Thank You</a:t>
            </a:r>
          </a:p>
        </p:txBody>
      </p:sp>
    </p:spTree>
    <p:extLst>
      <p:ext uri="{BB962C8B-B14F-4D97-AF65-F5344CB8AC3E}">
        <p14:creationId xmlns:p14="http://schemas.microsoft.com/office/powerpoint/2010/main" val="1112850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931</Words>
  <Application>Microsoft Office PowerPoint</Application>
  <PresentationFormat>Widescreen</PresentationFormat>
  <Paragraphs>129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Amasis MT Pro Black</vt:lpstr>
      <vt:lpstr>Arial</vt:lpstr>
      <vt:lpstr>Calibri</vt:lpstr>
      <vt:lpstr>Calibri Light</vt:lpstr>
      <vt:lpstr>Office Theme</vt:lpstr>
      <vt:lpstr>Embedded Systems Project</vt:lpstr>
      <vt:lpstr>              Problem Statement</vt:lpstr>
      <vt:lpstr>                      Objective</vt:lpstr>
      <vt:lpstr>                         Working</vt:lpstr>
      <vt:lpstr>               Components Used</vt:lpstr>
      <vt:lpstr>ScreenShots of the Project on TinkerCad</vt:lpstr>
      <vt:lpstr>                            Code Master Arduino(detecting threat):</vt:lpstr>
      <vt:lpstr>                             Code Receiver Arduino(with Parents):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Systems Project</dc:title>
  <dc:creator>Ray Thompson</dc:creator>
  <cp:lastModifiedBy>Vedant Jain</cp:lastModifiedBy>
  <cp:revision>3</cp:revision>
  <dcterms:created xsi:type="dcterms:W3CDTF">2022-05-05T06:07:53Z</dcterms:created>
  <dcterms:modified xsi:type="dcterms:W3CDTF">2022-05-19T18:22:51Z</dcterms:modified>
</cp:coreProperties>
</file>