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16-Feb-25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16-Feb-25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16-Feb-25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16-Feb-25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16-Feb-25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16-Feb-25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16-Feb-25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16-Feb-25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16-Feb-25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16-Feb-25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16-Feb-25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dantJamodkar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4616" y="4058588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Vedant Panjab Jamodkar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Vedant Panjab Jamodkar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Modern Education Society’s 	Wadia College of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Third Year B.E.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631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Enhanced Security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Implement advanced encryption algorithms (e.g., AES) for added security.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Support for Other File Types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Extend the tool to hide messages in audio, video, and other file formats.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Cloud Integration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Allow users to upload and process images directly from cloud storage (e.g., Google Drive, Dropbox).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Mobile App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Develop a mobile version for on-the-go usage.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Machine Learning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Use AI to detect and prevent tampering with steganographic images.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User Authentication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Add user accounts and authentication for personalized usage.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Open Source Community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Encourage contributions to improve and expand the tool’s capabilities.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967304"/>
            <a:ext cx="11029615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In today’s digital age, securing sensitive information is a major challenge.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Traditional methods of encryption are often detectable, making them vulnerable to attacks.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There is a need for a secure and discreet way to hide messages within everyday files, such as images, without raising suspicion.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Objective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Develop a tool that allows users to securely hide and retrieve messages within images using steganography, ensuring confidentiality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AB6751-00AF-F558-E160-3B40FB40FE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59938"/>
            <a:ext cx="11517593" cy="414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Backend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 Python with Flask for server-side logic and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Image Processing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 OpenCV for manipulating pixel values to hide and retrieve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Frontend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 HTML, CSS, and JavaScript for creating an interactive and user-friendly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Deployment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 Local server using Flask for testing and demonstration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Libraries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cv2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for image processing.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os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for file handling.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Flask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for web application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0584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404040"/>
                </a:solidFill>
                <a:effectLst/>
                <a:latin typeface="Inter"/>
              </a:rPr>
              <a:t>Discreet Communication</a:t>
            </a:r>
            <a:r>
              <a:rPr lang="en-US" sz="2700" b="0" i="0" dirty="0">
                <a:solidFill>
                  <a:srgbClr val="404040"/>
                </a:solidFill>
                <a:effectLst/>
                <a:latin typeface="Inter"/>
              </a:rPr>
              <a:t>: Messages are hidden within images, making them undetectable to the naked eye.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404040"/>
                </a:solidFill>
                <a:effectLst/>
                <a:latin typeface="Inter"/>
              </a:rPr>
              <a:t>Double Security</a:t>
            </a:r>
            <a:r>
              <a:rPr lang="en-US" sz="2700" b="0" i="0" dirty="0">
                <a:solidFill>
                  <a:srgbClr val="404040"/>
                </a:solidFill>
                <a:effectLst/>
                <a:latin typeface="Inter"/>
              </a:rPr>
              <a:t>: Combines steganography with a passcode for an additional layer of protection.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404040"/>
                </a:solidFill>
                <a:effectLst/>
                <a:latin typeface="Inter"/>
              </a:rPr>
              <a:t>User-Friendly Interface</a:t>
            </a:r>
            <a:r>
              <a:rPr lang="en-US" sz="2700" b="0" i="0" dirty="0">
                <a:solidFill>
                  <a:srgbClr val="404040"/>
                </a:solidFill>
                <a:effectLst/>
                <a:latin typeface="Inter"/>
              </a:rPr>
              <a:t>: Simple and intuitive web interface for seamless encryption and decryption.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404040"/>
                </a:solidFill>
                <a:effectLst/>
                <a:latin typeface="Inter"/>
              </a:rPr>
              <a:t>Customizable</a:t>
            </a:r>
            <a:r>
              <a:rPr lang="en-US" sz="2700" b="0" i="0" dirty="0">
                <a:solidFill>
                  <a:srgbClr val="404040"/>
                </a:solidFill>
                <a:effectLst/>
                <a:latin typeface="Inter"/>
              </a:rPr>
              <a:t>: Users can specify the length of the hidden message during decryption.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700" b="1" i="0" dirty="0">
                <a:solidFill>
                  <a:srgbClr val="404040"/>
                </a:solidFill>
                <a:effectLst/>
                <a:latin typeface="Inter"/>
              </a:rPr>
              <a:t>Cross-Platform</a:t>
            </a:r>
            <a:r>
              <a:rPr lang="en-US" sz="2700" b="0" i="0" dirty="0">
                <a:solidFill>
                  <a:srgbClr val="404040"/>
                </a:solidFill>
                <a:effectLst/>
                <a:latin typeface="Inter"/>
              </a:rPr>
              <a:t>: Works on any device with a web browser, making it accessible to a wide audience.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5158"/>
            <a:ext cx="11029615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Individuals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For personal use to securely share confidential information (e.g., passwords, private messages).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Businesses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To protect sensitive data during communication (e.g., sharing proprietary information).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Journalists and Activists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For secure communication in regions with strict surveillance.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Educators and Students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To demonstrate steganography concepts in cybersecurity courses.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rgbClr val="404040"/>
                </a:solidFill>
                <a:effectLst/>
                <a:latin typeface="Inter"/>
              </a:rPr>
              <a:t>Cybersecurity Enthusiasts</a:t>
            </a:r>
            <a:r>
              <a:rPr lang="en-US" sz="2500" b="0" i="0" dirty="0">
                <a:solidFill>
                  <a:srgbClr val="404040"/>
                </a:solidFill>
                <a:effectLst/>
                <a:latin typeface="Inter"/>
              </a:rPr>
              <a:t>: For experimenting with data hiding techniques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DA4679-E371-0A94-91C3-AE081A01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80" y="641350"/>
            <a:ext cx="8055429" cy="5748564"/>
          </a:xfrm>
          <a:prstGeom prst="rect">
            <a:avLst/>
          </a:prstGeom>
        </p:spPr>
      </p:pic>
      <p:pic>
        <p:nvPicPr>
          <p:cNvPr id="19" name="Content Placeholder 1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16364E-884B-0639-23CD-E04FA8ADF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96" y="1232452"/>
            <a:ext cx="6395665" cy="4673600"/>
          </a:xfrm>
        </p:spPr>
      </p:pic>
      <p:pic>
        <p:nvPicPr>
          <p:cNvPr id="29" name="Picture 28" descr="A screenshot of a computer screen">
            <a:extLst>
              <a:ext uri="{FF2B5EF4-FFF2-40B4-BE49-F238E27FC236}">
                <a16:creationId xmlns:a16="http://schemas.microsoft.com/office/drawing/2014/main" id="{A340D14A-95B3-4E0F-2F31-DABE836368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47" t="43860" r="8287" b="1428"/>
          <a:stretch/>
        </p:blipFill>
        <p:spPr>
          <a:xfrm>
            <a:off x="8633791" y="343176"/>
            <a:ext cx="3558209" cy="2594112"/>
          </a:xfrm>
          <a:prstGeom prst="rect">
            <a:avLst/>
          </a:prstGeom>
        </p:spPr>
      </p:pic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DFC24B-9757-63BA-DA44-BC341B48DBD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688" t="83739" r="39531"/>
          <a:stretch/>
        </p:blipFill>
        <p:spPr>
          <a:xfrm>
            <a:off x="3413191" y="5207136"/>
            <a:ext cx="2777490" cy="9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E4A97A-6E84-A6F3-82F2-3C17CE8756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694" y="1574405"/>
            <a:ext cx="11528612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The Image Steganography Tool provides a secure and efficient way to hide messages 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It addresses the growing need for discreet communication in a digital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The combination of steganography and passcode-based security ensures robust protection against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The project demonstrates the practical application of image processing and web development in cybersecurity.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>
                <a:latin typeface="Inter"/>
                <a:hlinkClick r:id="rId2"/>
              </a:rPr>
              <a:t>https://github.com/VedantJamodkar/Steganography</a:t>
            </a:r>
            <a:endParaRPr lang="en-IN" sz="25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</TotalTime>
  <Words>556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Inter</vt:lpstr>
      <vt:lpstr>var(--ds-font-family-code)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Vedant Jamodkar</cp:lastModifiedBy>
  <cp:revision>26</cp:revision>
  <dcterms:created xsi:type="dcterms:W3CDTF">2021-05-26T16:50:10Z</dcterms:created>
  <dcterms:modified xsi:type="dcterms:W3CDTF">2025-02-16T10:19:52Z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