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1945" y="1924099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4172" y="1717431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06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2640</Words>
  <Application>Microsoft Office PowerPoint</Application>
  <PresentationFormat>Widescreen</PresentationFormat>
  <Paragraphs>264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Vedant Khaire</cp:lastModifiedBy>
  <cp:revision>3</cp:revision>
  <dcterms:created xsi:type="dcterms:W3CDTF">2021-08-26T16:53:12Z</dcterms:created>
  <dcterms:modified xsi:type="dcterms:W3CDTF">2024-06-23T12:18:16Z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