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21/09/2024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62.61%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62.60%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5117920" y="121700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62.61%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6504600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14363" y="3784523"/>
            <a:ext cx="4713945" cy="17584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by performing </a:t>
            </a:r>
            <a:r>
              <a:rPr lang="en-GB" sz="1200" dirty="0" err="1"/>
              <a:t>undersampling</a:t>
            </a:r>
            <a:r>
              <a:rPr lang="en-GB" sz="1200" dirty="0"/>
              <a:t> of not booked class.</a:t>
            </a:r>
          </a:p>
          <a:p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51079-87E3-0C0B-1461-8654737A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808" y="2350319"/>
            <a:ext cx="7278191" cy="41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97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VEDANT</cp:lastModifiedBy>
  <cp:revision>29</cp:revision>
  <cp:lastPrinted>2022-06-09T07:44:13Z</cp:lastPrinted>
  <dcterms:created xsi:type="dcterms:W3CDTF">2022-02-22T07:39:05Z</dcterms:created>
  <dcterms:modified xsi:type="dcterms:W3CDTF">2024-09-21T09:51:49Z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