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8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20/09/2024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20/09/2024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4.84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Value for Money</a:t>
            </a:r>
            <a:br>
              <a:rPr lang="en-CA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2.65/5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3800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7" y="2329794"/>
            <a:ext cx="5256169" cy="3062723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5610695" y="3737574"/>
            <a:ext cx="2878284" cy="28938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customers are happy and unsatisfied about for different ratings class: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7-10 ratings wrote about </a:t>
            </a:r>
            <a:r>
              <a:rPr lang="en-GB" sz="12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comfortable seats, good inflight entertainment, descent food quality.</a:t>
            </a:r>
            <a:endParaRPr lang="en-GB" sz="1200" dirty="0"/>
          </a:p>
          <a:p>
            <a:pPr marL="171450" indent="-171450">
              <a:buFontTx/>
              <a:buChar char="-"/>
            </a:pPr>
            <a:r>
              <a:rPr lang="en-GB" sz="1200" dirty="0"/>
              <a:t>4-6 ratings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faced problem </a:t>
            </a:r>
            <a:r>
              <a:rPr lang="en-GB" sz="1200" dirty="0"/>
              <a:t>with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small entertainment screen, long passport check queue, bad business class experience. 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1-3 ratings wrote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dissatisfaction</a:t>
            </a:r>
            <a:r>
              <a:rPr lang="en-GB" sz="1200" dirty="0"/>
              <a:t> on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congested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middle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seat and small screen </a:t>
            </a:r>
            <a:r>
              <a:rPr lang="en-GB" sz="1200" dirty="0"/>
              <a:t>while they </a:t>
            </a:r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liked the seats and the food</a:t>
            </a:r>
            <a:r>
              <a:rPr lang="en-GB" sz="1200" dirty="0"/>
              <a:t>. 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endParaRPr lang="en-GB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ED7FF8-9B91-61DE-A491-570A3E16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404" y="3858979"/>
            <a:ext cx="3067076" cy="30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43818-FBE7-8C9C-A049-4ABDA8BAA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87" y="1123486"/>
            <a:ext cx="4899424" cy="2641984"/>
          </a:xfrm>
          <a:prstGeom prst="rect">
            <a:avLst/>
          </a:prstGeom>
        </p:spPr>
      </p:pic>
      <p:sp>
        <p:nvSpPr>
          <p:cNvPr id="10" name="Star: 5 Points 9">
            <a:extLst>
              <a:ext uri="{FF2B5EF4-FFF2-40B4-BE49-F238E27FC236}">
                <a16:creationId xmlns:a16="http://schemas.microsoft.com/office/drawing/2014/main" id="{F480BFE8-1169-491F-96E0-E87AF535994F}"/>
              </a:ext>
            </a:extLst>
          </p:cNvPr>
          <p:cNvSpPr/>
          <p:nvPr/>
        </p:nvSpPr>
        <p:spPr>
          <a:xfrm>
            <a:off x="2988590" y="1690090"/>
            <a:ext cx="241274" cy="253394"/>
          </a:xfrm>
          <a:prstGeom prst="star5">
            <a:avLst>
              <a:gd name="adj" fmla="val 24599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40827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152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VEDANT</cp:lastModifiedBy>
  <cp:revision>21</cp:revision>
  <cp:lastPrinted>2022-06-09T07:44:13Z</cp:lastPrinted>
  <dcterms:created xsi:type="dcterms:W3CDTF">2022-02-22T07:39:05Z</dcterms:created>
  <dcterms:modified xsi:type="dcterms:W3CDTF">2024-09-20T17:07:34Z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